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9.xml" ContentType="application/vnd.openxmlformats-officedocument.presentationml.tags+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0" r:id="rId2"/>
  </p:sldMasterIdLst>
  <p:notesMasterIdLst>
    <p:notesMasterId r:id="rId31"/>
  </p:notesMasterIdLst>
  <p:handoutMasterIdLst>
    <p:handoutMasterId r:id="rId32"/>
  </p:handoutMasterIdLst>
  <p:sldIdLst>
    <p:sldId id="500" r:id="rId3"/>
    <p:sldId id="490" r:id="rId4"/>
    <p:sldId id="491" r:id="rId5"/>
    <p:sldId id="492" r:id="rId6"/>
    <p:sldId id="493" r:id="rId7"/>
    <p:sldId id="494" r:id="rId8"/>
    <p:sldId id="495" r:id="rId9"/>
    <p:sldId id="496" r:id="rId10"/>
    <p:sldId id="497" r:id="rId11"/>
    <p:sldId id="448" r:id="rId12"/>
    <p:sldId id="484" r:id="rId13"/>
    <p:sldId id="465" r:id="rId14"/>
    <p:sldId id="529" r:id="rId15"/>
    <p:sldId id="464" r:id="rId16"/>
    <p:sldId id="466" r:id="rId17"/>
    <p:sldId id="480" r:id="rId18"/>
    <p:sldId id="530" r:id="rId19"/>
    <p:sldId id="467" r:id="rId20"/>
    <p:sldId id="482" r:id="rId21"/>
    <p:sldId id="483" r:id="rId22"/>
    <p:sldId id="531" r:id="rId23"/>
    <p:sldId id="450" r:id="rId24"/>
    <p:sldId id="454" r:id="rId25"/>
    <p:sldId id="468" r:id="rId26"/>
    <p:sldId id="526" r:id="rId27"/>
    <p:sldId id="532" r:id="rId28"/>
    <p:sldId id="533" r:id="rId29"/>
    <p:sldId id="528" r:id="rId30"/>
  </p:sldIdLst>
  <p:sldSz cx="12192000" cy="6858000"/>
  <p:notesSz cx="7023100" cy="93091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E8E"/>
    <a:srgbClr val="DDD5CA"/>
    <a:srgbClr val="ED038A"/>
    <a:srgbClr val="5987C5"/>
    <a:srgbClr val="F7F1DD"/>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59" autoAdjust="0"/>
  </p:normalViewPr>
  <p:slideViewPr>
    <p:cSldViewPr snapToGrid="0" showGuides="1">
      <p:cViewPr>
        <p:scale>
          <a:sx n="66" d="100"/>
          <a:sy n="66" d="100"/>
        </p:scale>
        <p:origin x="2232" y="7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78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 Nota un Evento</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t>2. Reconoce que hay un problema</a:t>
          </a:r>
          <a:endParaRPr lang="en-US" dirty="0"/>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t>3. Toma la responsabilidad de actuar</a:t>
          </a:r>
          <a:endParaRPr lang="en-US" dirty="0"/>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t>4. Decide como responder apropiadamente</a:t>
          </a:r>
          <a:endParaRPr lang="en-US" dirty="0"/>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t>5. Responde</a:t>
          </a:r>
          <a:endParaRPr lang="en-US" dirty="0"/>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8CD73EFF-42D6-4BA9-99FD-29717C4D8B02}" type="presOf" srcId="{1CA4DDD7-84FD-415A-AC85-977622CACAFC}" destId="{2D074F9E-27BF-4560-8824-2347D98E49FA}" srcOrd="0" destOrd="0" presId="urn:microsoft.com/office/officeart/2005/8/layout/hProcess11"/>
    <dgm:cxn modelId="{32064408-22EA-452E-87A7-F2ACE5E5A8C2}" type="presOf" srcId="{D04347B2-F8E1-4D1B-AB8D-B39D9BF776B4}" destId="{FA46DECD-0117-40C9-BE71-BB5D9E56B3F3}" srcOrd="0" destOrd="0" presId="urn:microsoft.com/office/officeart/2005/8/layout/hProcess11"/>
    <dgm:cxn modelId="{5F14402F-8010-40FC-BE7F-B88967BEABD1}" type="presOf" srcId="{3044BCE0-4160-46E2-820C-4890F586363B}" destId="{9CF22FEB-A254-4597-8D60-1696B8788378}" srcOrd="0" destOrd="0" presId="urn:microsoft.com/office/officeart/2005/8/layout/hProcess11"/>
    <dgm:cxn modelId="{2A2142DF-93F2-478C-BD3E-161931371DEA}" type="presOf" srcId="{D228B23E-C399-4462-8EDB-DCAB531192AA}" destId="{AA985192-EB93-4383-93DD-1BF927E53796}"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D72232D0-A031-4997-9667-1829AF6AF6BD}" type="presOf" srcId="{88ADFF9C-D12E-447F-9E0A-D95F653A76BA}" destId="{F62AE1B0-EDE3-4C9C-B00C-9FFBC13DFF80}"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F02056F2-04DB-4C64-AAF6-1E9BF0352FD3}" type="presOf" srcId="{8286899B-EB9E-4295-82EA-18A8520E9055}" destId="{6ECD4CAA-5539-402B-B260-8DA5BF5BD1F5}" srcOrd="0" destOrd="0" presId="urn:microsoft.com/office/officeart/2005/8/layout/hProcess11"/>
    <dgm:cxn modelId="{D40C473A-8EFF-4105-BFBD-CF0D0795DD9F}" type="presParOf" srcId="{2D074F9E-27BF-4560-8824-2347D98E49FA}" destId="{582968EB-CA2F-4EAD-A2E7-8A8A4C9A571E}" srcOrd="0" destOrd="0" presId="urn:microsoft.com/office/officeart/2005/8/layout/hProcess11"/>
    <dgm:cxn modelId="{3145BA8E-D397-4791-96C0-5C02F5984475}" type="presParOf" srcId="{2D074F9E-27BF-4560-8824-2347D98E49FA}" destId="{F56CAC8E-3BBB-42A8-BE3F-C0ECD592BCD2}" srcOrd="1" destOrd="0" presId="urn:microsoft.com/office/officeart/2005/8/layout/hProcess11"/>
    <dgm:cxn modelId="{4F2DD935-E12C-4117-98B2-265CB887E89E}" type="presParOf" srcId="{F56CAC8E-3BBB-42A8-BE3F-C0ECD592BCD2}" destId="{D34BD288-A378-417F-977B-14D44416A199}" srcOrd="0" destOrd="0" presId="urn:microsoft.com/office/officeart/2005/8/layout/hProcess11"/>
    <dgm:cxn modelId="{CF61C39B-7BF2-4112-B931-E313ABA76BA0}" type="presParOf" srcId="{D34BD288-A378-417F-977B-14D44416A199}" destId="{F62AE1B0-EDE3-4C9C-B00C-9FFBC13DFF80}" srcOrd="0" destOrd="0" presId="urn:microsoft.com/office/officeart/2005/8/layout/hProcess11"/>
    <dgm:cxn modelId="{30D09BE7-3E93-46DC-A7E5-C051ABB08175}" type="presParOf" srcId="{D34BD288-A378-417F-977B-14D44416A199}" destId="{6F9E2D2E-B2CA-42EB-B193-DB0B1B43A249}" srcOrd="1" destOrd="0" presId="urn:microsoft.com/office/officeart/2005/8/layout/hProcess11"/>
    <dgm:cxn modelId="{9BAB6E72-FB32-4F2E-BCDD-222083805F73}" type="presParOf" srcId="{D34BD288-A378-417F-977B-14D44416A199}" destId="{38495A81-0401-4B07-BD05-94C69B9F84E6}" srcOrd="2" destOrd="0" presId="urn:microsoft.com/office/officeart/2005/8/layout/hProcess11"/>
    <dgm:cxn modelId="{A73189DE-6CF5-48F9-99D1-331784F4825D}" type="presParOf" srcId="{F56CAC8E-3BBB-42A8-BE3F-C0ECD592BCD2}" destId="{9BB2226E-874C-4D12-A613-75581E1978EE}" srcOrd="1" destOrd="0" presId="urn:microsoft.com/office/officeart/2005/8/layout/hProcess11"/>
    <dgm:cxn modelId="{ED952F63-E8E8-448D-9097-4429B4D16D9F}" type="presParOf" srcId="{F56CAC8E-3BBB-42A8-BE3F-C0ECD592BCD2}" destId="{34869F82-AC17-42E2-9D3B-CF3F1736F7EA}" srcOrd="2" destOrd="0" presId="urn:microsoft.com/office/officeart/2005/8/layout/hProcess11"/>
    <dgm:cxn modelId="{AAF15224-B7D5-4897-9B59-182E493766AA}" type="presParOf" srcId="{34869F82-AC17-42E2-9D3B-CF3F1736F7EA}" destId="{AA985192-EB93-4383-93DD-1BF927E53796}" srcOrd="0" destOrd="0" presId="urn:microsoft.com/office/officeart/2005/8/layout/hProcess11"/>
    <dgm:cxn modelId="{EF33FE82-3C84-4535-848D-2C921B224D3D}" type="presParOf" srcId="{34869F82-AC17-42E2-9D3B-CF3F1736F7EA}" destId="{E81AD96A-287B-443D-BF38-4FD353BD3797}" srcOrd="1" destOrd="0" presId="urn:microsoft.com/office/officeart/2005/8/layout/hProcess11"/>
    <dgm:cxn modelId="{6C3A44E6-3479-482B-BB74-1BD7353022F4}" type="presParOf" srcId="{34869F82-AC17-42E2-9D3B-CF3F1736F7EA}" destId="{22568E01-8C3B-4088-9C79-55736F92E9F7}" srcOrd="2" destOrd="0" presId="urn:microsoft.com/office/officeart/2005/8/layout/hProcess11"/>
    <dgm:cxn modelId="{E6A4BDFF-DC2A-4169-A799-98B49C70804B}" type="presParOf" srcId="{F56CAC8E-3BBB-42A8-BE3F-C0ECD592BCD2}" destId="{69CF7E31-6EE9-4957-8E38-1727E1E82AF0}" srcOrd="3" destOrd="0" presId="urn:microsoft.com/office/officeart/2005/8/layout/hProcess11"/>
    <dgm:cxn modelId="{D72F1BE1-C949-47CF-A46B-8A04904F3DF4}" type="presParOf" srcId="{F56CAC8E-3BBB-42A8-BE3F-C0ECD592BCD2}" destId="{A12F81AD-EDA8-4914-A8C0-3C2173B472A1}" srcOrd="4" destOrd="0" presId="urn:microsoft.com/office/officeart/2005/8/layout/hProcess11"/>
    <dgm:cxn modelId="{3734F128-E000-4824-8D90-1B2257B88B71}" type="presParOf" srcId="{A12F81AD-EDA8-4914-A8C0-3C2173B472A1}" destId="{FA46DECD-0117-40C9-BE71-BB5D9E56B3F3}" srcOrd="0" destOrd="0" presId="urn:microsoft.com/office/officeart/2005/8/layout/hProcess11"/>
    <dgm:cxn modelId="{8DE47E5D-D7D2-4AD2-BBE0-FD4DF5FDA555}" type="presParOf" srcId="{A12F81AD-EDA8-4914-A8C0-3C2173B472A1}" destId="{51211CEE-C51A-4EA8-945C-CE9A28E3FDD7}" srcOrd="1" destOrd="0" presId="urn:microsoft.com/office/officeart/2005/8/layout/hProcess11"/>
    <dgm:cxn modelId="{B63D4503-3E92-4185-9EEC-5F5436093609}" type="presParOf" srcId="{A12F81AD-EDA8-4914-A8C0-3C2173B472A1}" destId="{5500DAAE-2306-4A4E-BC37-4BF51A55D8F9}" srcOrd="2" destOrd="0" presId="urn:microsoft.com/office/officeart/2005/8/layout/hProcess11"/>
    <dgm:cxn modelId="{45D684F1-A1A6-463D-AF97-EBDCAE5F21BD}" type="presParOf" srcId="{F56CAC8E-3BBB-42A8-BE3F-C0ECD592BCD2}" destId="{2E45DE94-6240-47D1-B8A3-DF8562A34452}" srcOrd="5" destOrd="0" presId="urn:microsoft.com/office/officeart/2005/8/layout/hProcess11"/>
    <dgm:cxn modelId="{E791A395-11A0-443D-9D01-0052E7965D4E}" type="presParOf" srcId="{F56CAC8E-3BBB-42A8-BE3F-C0ECD592BCD2}" destId="{005E623D-734A-4B21-9F04-B7B70C9A8DFB}" srcOrd="6" destOrd="0" presId="urn:microsoft.com/office/officeart/2005/8/layout/hProcess11"/>
    <dgm:cxn modelId="{E9836F49-1B92-486C-9154-C498F96D18FC}" type="presParOf" srcId="{005E623D-734A-4B21-9F04-B7B70C9A8DFB}" destId="{9CF22FEB-A254-4597-8D60-1696B8788378}" srcOrd="0" destOrd="0" presId="urn:microsoft.com/office/officeart/2005/8/layout/hProcess11"/>
    <dgm:cxn modelId="{7ACBE86F-BE0B-4AD7-9FF3-5BE8840EC9BF}" type="presParOf" srcId="{005E623D-734A-4B21-9F04-B7B70C9A8DFB}" destId="{5BA65149-EC53-420C-8958-08F93D0E22FA}" srcOrd="1" destOrd="0" presId="urn:microsoft.com/office/officeart/2005/8/layout/hProcess11"/>
    <dgm:cxn modelId="{0D71F757-A244-4998-9A09-43282E0B4C4F}" type="presParOf" srcId="{005E623D-734A-4B21-9F04-B7B70C9A8DFB}" destId="{4182125B-3AB9-4279-A2D7-EFA503868138}" srcOrd="2" destOrd="0" presId="urn:microsoft.com/office/officeart/2005/8/layout/hProcess11"/>
    <dgm:cxn modelId="{B010F357-B3DB-4667-A923-F21DCC7669E0}" type="presParOf" srcId="{F56CAC8E-3BBB-42A8-BE3F-C0ECD592BCD2}" destId="{E1C5D077-B4E6-44D1-BF34-F1B1EDAE8384}" srcOrd="7" destOrd="0" presId="urn:microsoft.com/office/officeart/2005/8/layout/hProcess11"/>
    <dgm:cxn modelId="{FEA43CA8-EC8F-4455-BE2B-1A92C19D7D3C}" type="presParOf" srcId="{F56CAC8E-3BBB-42A8-BE3F-C0ECD592BCD2}" destId="{E34A43D7-966D-42C4-AF0B-677DDB826201}" srcOrd="8" destOrd="0" presId="urn:microsoft.com/office/officeart/2005/8/layout/hProcess11"/>
    <dgm:cxn modelId="{065CB444-5F0A-468C-8290-641984B26216}" type="presParOf" srcId="{E34A43D7-966D-42C4-AF0B-677DDB826201}" destId="{6ECD4CAA-5539-402B-B260-8DA5BF5BD1F5}" srcOrd="0" destOrd="0" presId="urn:microsoft.com/office/officeart/2005/8/layout/hProcess11"/>
    <dgm:cxn modelId="{5B08D824-3E05-4353-82E5-49181B130024}" type="presParOf" srcId="{E34A43D7-966D-42C4-AF0B-677DDB826201}" destId="{2E1393FE-BF89-4B14-97BD-624EF0BC3C69}" srcOrd="1" destOrd="0" presId="urn:microsoft.com/office/officeart/2005/8/layout/hProcess11"/>
    <dgm:cxn modelId="{9A6B3E85-36E4-4E49-9485-84E718BC9A70}"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Recognize there is a problem</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Take responsibility for acting</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1041" custLinFactNeighborX="-7616"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custLinFactNeighborY="8798">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36862"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81066A56-0FEB-48F4-A91F-2CDD257EA06A}" srcId="{1CA4DDD7-84FD-415A-AC85-977622CACAFC}" destId="{8286899B-EB9E-4295-82EA-18A8520E9055}" srcOrd="4" destOrd="0" parTransId="{435618D0-4C3C-44A7-8335-991FCE631B8D}" sibTransId="{63B4D06D-65C3-498C-A71B-DE66F88440C5}"/>
    <dgm:cxn modelId="{C3B0B72A-FAF2-4DAF-9C4E-EA567E73B393}" type="presOf" srcId="{88ADFF9C-D12E-447F-9E0A-D95F653A76BA}" destId="{F62AE1B0-EDE3-4C9C-B00C-9FFBC13DFF80}" srcOrd="0" destOrd="0" presId="urn:microsoft.com/office/officeart/2005/8/layout/hProcess11"/>
    <dgm:cxn modelId="{4F8F1718-61B1-4536-BC21-376B6C50C20C}" type="presOf" srcId="{1CA4DDD7-84FD-415A-AC85-977622CACAFC}" destId="{2D074F9E-27BF-4560-8824-2347D98E49FA}"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2B1B158A-17C9-4188-B7FB-CDED69E65422}" type="presOf" srcId="{3044BCE0-4160-46E2-820C-4890F586363B}" destId="{9CF22FEB-A254-4597-8D60-1696B8788378}"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582F69AF-914D-48D9-A989-DC24972A0A65}" type="presOf" srcId="{8286899B-EB9E-4295-82EA-18A8520E9055}" destId="{6ECD4CAA-5539-402B-B260-8DA5BF5BD1F5}"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5A8B4A-9B48-4C8C-8936-978702355027}" type="presOf" srcId="{D228B23E-C399-4462-8EDB-DCAB531192AA}" destId="{AA985192-EB93-4383-93DD-1BF927E53796}" srcOrd="0" destOrd="0" presId="urn:microsoft.com/office/officeart/2005/8/layout/hProcess11"/>
    <dgm:cxn modelId="{B10986E1-7731-4A71-A49B-7B16F2481689}" type="presOf" srcId="{D04347B2-F8E1-4D1B-AB8D-B39D9BF776B4}" destId="{FA46DECD-0117-40C9-BE71-BB5D9E56B3F3}" srcOrd="0" destOrd="0" presId="urn:microsoft.com/office/officeart/2005/8/layout/hProcess11"/>
    <dgm:cxn modelId="{C8601306-16F1-4764-8966-41F08D7FBBB2}" type="presParOf" srcId="{2D074F9E-27BF-4560-8824-2347D98E49FA}" destId="{582968EB-CA2F-4EAD-A2E7-8A8A4C9A571E}" srcOrd="0" destOrd="0" presId="urn:microsoft.com/office/officeart/2005/8/layout/hProcess11"/>
    <dgm:cxn modelId="{71EE1987-D99A-4F8A-8124-55BCCCFC0504}" type="presParOf" srcId="{2D074F9E-27BF-4560-8824-2347D98E49FA}" destId="{F56CAC8E-3BBB-42A8-BE3F-C0ECD592BCD2}" srcOrd="1" destOrd="0" presId="urn:microsoft.com/office/officeart/2005/8/layout/hProcess11"/>
    <dgm:cxn modelId="{043F87E5-409A-45A4-A984-15CCB688B6A6}" type="presParOf" srcId="{F56CAC8E-3BBB-42A8-BE3F-C0ECD592BCD2}" destId="{D34BD288-A378-417F-977B-14D44416A199}" srcOrd="0" destOrd="0" presId="urn:microsoft.com/office/officeart/2005/8/layout/hProcess11"/>
    <dgm:cxn modelId="{CF69B01C-CDEE-4BD8-990F-D5EC817168C1}" type="presParOf" srcId="{D34BD288-A378-417F-977B-14D44416A199}" destId="{F62AE1B0-EDE3-4C9C-B00C-9FFBC13DFF80}" srcOrd="0" destOrd="0" presId="urn:microsoft.com/office/officeart/2005/8/layout/hProcess11"/>
    <dgm:cxn modelId="{2EF39414-1F0C-4D6B-95B0-6C6D5EDE6A7B}" type="presParOf" srcId="{D34BD288-A378-417F-977B-14D44416A199}" destId="{6F9E2D2E-B2CA-42EB-B193-DB0B1B43A249}" srcOrd="1" destOrd="0" presId="urn:microsoft.com/office/officeart/2005/8/layout/hProcess11"/>
    <dgm:cxn modelId="{15CD1E51-B0D5-48C9-97F0-4B3D8A011E19}" type="presParOf" srcId="{D34BD288-A378-417F-977B-14D44416A199}" destId="{38495A81-0401-4B07-BD05-94C69B9F84E6}" srcOrd="2" destOrd="0" presId="urn:microsoft.com/office/officeart/2005/8/layout/hProcess11"/>
    <dgm:cxn modelId="{E9AB27C2-3044-4809-9B3D-07D923813A42}" type="presParOf" srcId="{F56CAC8E-3BBB-42A8-BE3F-C0ECD592BCD2}" destId="{9BB2226E-874C-4D12-A613-75581E1978EE}" srcOrd="1" destOrd="0" presId="urn:microsoft.com/office/officeart/2005/8/layout/hProcess11"/>
    <dgm:cxn modelId="{A0EA3FB2-5EDE-46F6-9F1D-6A413BC0C13C}" type="presParOf" srcId="{F56CAC8E-3BBB-42A8-BE3F-C0ECD592BCD2}" destId="{34869F82-AC17-42E2-9D3B-CF3F1736F7EA}" srcOrd="2" destOrd="0" presId="urn:microsoft.com/office/officeart/2005/8/layout/hProcess11"/>
    <dgm:cxn modelId="{BEC1884C-57AA-4ABA-AA83-86FF709FE96D}" type="presParOf" srcId="{34869F82-AC17-42E2-9D3B-CF3F1736F7EA}" destId="{AA985192-EB93-4383-93DD-1BF927E53796}" srcOrd="0" destOrd="0" presId="urn:microsoft.com/office/officeart/2005/8/layout/hProcess11"/>
    <dgm:cxn modelId="{D8950354-C1A9-4EFF-A987-2EDB4EDF25E6}" type="presParOf" srcId="{34869F82-AC17-42E2-9D3B-CF3F1736F7EA}" destId="{E81AD96A-287B-443D-BF38-4FD353BD3797}" srcOrd="1" destOrd="0" presId="urn:microsoft.com/office/officeart/2005/8/layout/hProcess11"/>
    <dgm:cxn modelId="{02E54441-1F9C-4AA7-BA31-AD484DA6AE8D}" type="presParOf" srcId="{34869F82-AC17-42E2-9D3B-CF3F1736F7EA}" destId="{22568E01-8C3B-4088-9C79-55736F92E9F7}" srcOrd="2" destOrd="0" presId="urn:microsoft.com/office/officeart/2005/8/layout/hProcess11"/>
    <dgm:cxn modelId="{2750B087-2FF7-4AC0-A729-EF098E0619AB}" type="presParOf" srcId="{F56CAC8E-3BBB-42A8-BE3F-C0ECD592BCD2}" destId="{69CF7E31-6EE9-4957-8E38-1727E1E82AF0}" srcOrd="3" destOrd="0" presId="urn:microsoft.com/office/officeart/2005/8/layout/hProcess11"/>
    <dgm:cxn modelId="{39204371-BA91-447E-B148-255369BAC6DD}" type="presParOf" srcId="{F56CAC8E-3BBB-42A8-BE3F-C0ECD592BCD2}" destId="{A12F81AD-EDA8-4914-A8C0-3C2173B472A1}" srcOrd="4" destOrd="0" presId="urn:microsoft.com/office/officeart/2005/8/layout/hProcess11"/>
    <dgm:cxn modelId="{4FBA47CE-F4C3-459F-A4A0-CE37BAFC6BCC}" type="presParOf" srcId="{A12F81AD-EDA8-4914-A8C0-3C2173B472A1}" destId="{FA46DECD-0117-40C9-BE71-BB5D9E56B3F3}" srcOrd="0" destOrd="0" presId="urn:microsoft.com/office/officeart/2005/8/layout/hProcess11"/>
    <dgm:cxn modelId="{88A505A5-64AB-4F35-B934-06AE60588FB7}" type="presParOf" srcId="{A12F81AD-EDA8-4914-A8C0-3C2173B472A1}" destId="{51211CEE-C51A-4EA8-945C-CE9A28E3FDD7}" srcOrd="1" destOrd="0" presId="urn:microsoft.com/office/officeart/2005/8/layout/hProcess11"/>
    <dgm:cxn modelId="{A28800D1-0FCD-49CF-BB72-CA0742BF353F}" type="presParOf" srcId="{A12F81AD-EDA8-4914-A8C0-3C2173B472A1}" destId="{5500DAAE-2306-4A4E-BC37-4BF51A55D8F9}" srcOrd="2" destOrd="0" presId="urn:microsoft.com/office/officeart/2005/8/layout/hProcess11"/>
    <dgm:cxn modelId="{293B6226-4366-4E4A-A5BE-5B702AEEA256}" type="presParOf" srcId="{F56CAC8E-3BBB-42A8-BE3F-C0ECD592BCD2}" destId="{2E45DE94-6240-47D1-B8A3-DF8562A34452}" srcOrd="5" destOrd="0" presId="urn:microsoft.com/office/officeart/2005/8/layout/hProcess11"/>
    <dgm:cxn modelId="{152D3FB4-BF3C-4AB5-9D9D-D0ECEC940894}" type="presParOf" srcId="{F56CAC8E-3BBB-42A8-BE3F-C0ECD592BCD2}" destId="{005E623D-734A-4B21-9F04-B7B70C9A8DFB}" srcOrd="6" destOrd="0" presId="urn:microsoft.com/office/officeart/2005/8/layout/hProcess11"/>
    <dgm:cxn modelId="{1EF7B035-1E00-4A08-BCC0-51FF83A9DBA2}" type="presParOf" srcId="{005E623D-734A-4B21-9F04-B7B70C9A8DFB}" destId="{9CF22FEB-A254-4597-8D60-1696B8788378}" srcOrd="0" destOrd="0" presId="urn:microsoft.com/office/officeart/2005/8/layout/hProcess11"/>
    <dgm:cxn modelId="{47422344-AC01-407C-A46F-3B9F70AF9A47}" type="presParOf" srcId="{005E623D-734A-4B21-9F04-B7B70C9A8DFB}" destId="{5BA65149-EC53-420C-8958-08F93D0E22FA}" srcOrd="1" destOrd="0" presId="urn:microsoft.com/office/officeart/2005/8/layout/hProcess11"/>
    <dgm:cxn modelId="{2EDDEABB-32C0-4CCB-8227-FDBEECFC257D}" type="presParOf" srcId="{005E623D-734A-4B21-9F04-B7B70C9A8DFB}" destId="{4182125B-3AB9-4279-A2D7-EFA503868138}" srcOrd="2" destOrd="0" presId="urn:microsoft.com/office/officeart/2005/8/layout/hProcess11"/>
    <dgm:cxn modelId="{391AF04C-BAF3-4B9A-B455-75B4A9FFB9C8}" type="presParOf" srcId="{F56CAC8E-3BBB-42A8-BE3F-C0ECD592BCD2}" destId="{E1C5D077-B4E6-44D1-BF34-F1B1EDAE8384}" srcOrd="7" destOrd="0" presId="urn:microsoft.com/office/officeart/2005/8/layout/hProcess11"/>
    <dgm:cxn modelId="{FB91F632-5FB1-4426-BFB9-69C7F8772C2F}" type="presParOf" srcId="{F56CAC8E-3BBB-42A8-BE3F-C0ECD592BCD2}" destId="{E34A43D7-966D-42C4-AF0B-677DDB826201}" srcOrd="8" destOrd="0" presId="urn:microsoft.com/office/officeart/2005/8/layout/hProcess11"/>
    <dgm:cxn modelId="{51105F56-C97B-4928-AD2C-4BFF3B5E901A}" type="presParOf" srcId="{E34A43D7-966D-42C4-AF0B-677DDB826201}" destId="{6ECD4CAA-5539-402B-B260-8DA5BF5BD1F5}" srcOrd="0" destOrd="0" presId="urn:microsoft.com/office/officeart/2005/8/layout/hProcess11"/>
    <dgm:cxn modelId="{C330DDD0-512D-43F3-BC15-B6EF1292DC77}" type="presParOf" srcId="{E34A43D7-966D-42C4-AF0B-677DDB826201}" destId="{2E1393FE-BF89-4B14-97BD-624EF0BC3C69}" srcOrd="1" destOrd="0" presId="urn:microsoft.com/office/officeart/2005/8/layout/hProcess11"/>
    <dgm:cxn modelId="{74A05119-298C-4CE5-B692-98A89F7C5852}"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problemas</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Tome responsabilidad para actuar</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1041" custLinFactNeighborX="-7616"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custLinFactNeighborY="8798">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36862"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74923543-ECA3-4AC3-BD0B-08ECF49A5922}" type="presOf" srcId="{3044BCE0-4160-46E2-820C-4890F586363B}" destId="{9CF22FEB-A254-4597-8D60-1696B8788378}" srcOrd="0" destOrd="0" presId="urn:microsoft.com/office/officeart/2005/8/layout/hProcess11"/>
    <dgm:cxn modelId="{74AF6C13-AD9E-463D-A6FA-AA54F9CC03F4}" type="presOf" srcId="{88ADFF9C-D12E-447F-9E0A-D95F653A76BA}" destId="{F62AE1B0-EDE3-4C9C-B00C-9FFBC13DFF80}" srcOrd="0" destOrd="0" presId="urn:microsoft.com/office/officeart/2005/8/layout/hProcess11"/>
    <dgm:cxn modelId="{A94816AF-06D3-4FB1-905E-AE7AACCFCA7D}" type="presOf" srcId="{D04347B2-F8E1-4D1B-AB8D-B39D9BF776B4}" destId="{FA46DECD-0117-40C9-BE71-BB5D9E56B3F3}"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8C3D919-1FDD-4B3D-A70D-47C5998187A4}" type="presOf" srcId="{8286899B-EB9E-4295-82EA-18A8520E9055}" destId="{6ECD4CAA-5539-402B-B260-8DA5BF5BD1F5}"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6DCC2E8F-EDD4-4A29-B965-3242E61E16A8}" type="presOf" srcId="{D228B23E-C399-4462-8EDB-DCAB531192AA}" destId="{AA985192-EB93-4383-93DD-1BF927E53796}"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5752943B-92C3-40CB-9DEF-64890C245AE4}" type="presOf" srcId="{1CA4DDD7-84FD-415A-AC85-977622CACAFC}" destId="{2D074F9E-27BF-4560-8824-2347D98E49FA}" srcOrd="0" destOrd="0" presId="urn:microsoft.com/office/officeart/2005/8/layout/hProcess11"/>
    <dgm:cxn modelId="{F6BD35A9-648D-4F92-A0C3-43EC76F12494}" type="presParOf" srcId="{2D074F9E-27BF-4560-8824-2347D98E49FA}" destId="{582968EB-CA2F-4EAD-A2E7-8A8A4C9A571E}" srcOrd="0" destOrd="0" presId="urn:microsoft.com/office/officeart/2005/8/layout/hProcess11"/>
    <dgm:cxn modelId="{09C2779C-DA29-4347-8C9C-2C8002150835}" type="presParOf" srcId="{2D074F9E-27BF-4560-8824-2347D98E49FA}" destId="{F56CAC8E-3BBB-42A8-BE3F-C0ECD592BCD2}" srcOrd="1" destOrd="0" presId="urn:microsoft.com/office/officeart/2005/8/layout/hProcess11"/>
    <dgm:cxn modelId="{F0BE05CC-69CE-44E2-BD28-3DD53C29DE27}" type="presParOf" srcId="{F56CAC8E-3BBB-42A8-BE3F-C0ECD592BCD2}" destId="{D34BD288-A378-417F-977B-14D44416A199}" srcOrd="0" destOrd="0" presId="urn:microsoft.com/office/officeart/2005/8/layout/hProcess11"/>
    <dgm:cxn modelId="{D48AF81F-A4A9-4A1E-90C3-E0AD195C6BB7}" type="presParOf" srcId="{D34BD288-A378-417F-977B-14D44416A199}" destId="{F62AE1B0-EDE3-4C9C-B00C-9FFBC13DFF80}" srcOrd="0" destOrd="0" presId="urn:microsoft.com/office/officeart/2005/8/layout/hProcess11"/>
    <dgm:cxn modelId="{F6F1AFF2-4F9D-47B0-ADA7-95C6DBCE473A}" type="presParOf" srcId="{D34BD288-A378-417F-977B-14D44416A199}" destId="{6F9E2D2E-B2CA-42EB-B193-DB0B1B43A249}" srcOrd="1" destOrd="0" presId="urn:microsoft.com/office/officeart/2005/8/layout/hProcess11"/>
    <dgm:cxn modelId="{483F19C7-E7F3-43BB-9F5A-CD5A918B3C44}" type="presParOf" srcId="{D34BD288-A378-417F-977B-14D44416A199}" destId="{38495A81-0401-4B07-BD05-94C69B9F84E6}" srcOrd="2" destOrd="0" presId="urn:microsoft.com/office/officeart/2005/8/layout/hProcess11"/>
    <dgm:cxn modelId="{1B071218-CA76-442B-A564-438A40F56E8D}" type="presParOf" srcId="{F56CAC8E-3BBB-42A8-BE3F-C0ECD592BCD2}" destId="{9BB2226E-874C-4D12-A613-75581E1978EE}" srcOrd="1" destOrd="0" presId="urn:microsoft.com/office/officeart/2005/8/layout/hProcess11"/>
    <dgm:cxn modelId="{51120B63-D37E-40EF-8D63-FF59A7CB4F98}" type="presParOf" srcId="{F56CAC8E-3BBB-42A8-BE3F-C0ECD592BCD2}" destId="{34869F82-AC17-42E2-9D3B-CF3F1736F7EA}" srcOrd="2" destOrd="0" presId="urn:microsoft.com/office/officeart/2005/8/layout/hProcess11"/>
    <dgm:cxn modelId="{1C7A71F8-51C0-41D4-97D8-267D3833FA2F}" type="presParOf" srcId="{34869F82-AC17-42E2-9D3B-CF3F1736F7EA}" destId="{AA985192-EB93-4383-93DD-1BF927E53796}" srcOrd="0" destOrd="0" presId="urn:microsoft.com/office/officeart/2005/8/layout/hProcess11"/>
    <dgm:cxn modelId="{BD6306F8-3A92-4222-A84F-8FE98F61ED69}" type="presParOf" srcId="{34869F82-AC17-42E2-9D3B-CF3F1736F7EA}" destId="{E81AD96A-287B-443D-BF38-4FD353BD3797}" srcOrd="1" destOrd="0" presId="urn:microsoft.com/office/officeart/2005/8/layout/hProcess11"/>
    <dgm:cxn modelId="{EF8A1984-3620-42E2-BE66-4AD9FC3F31E2}" type="presParOf" srcId="{34869F82-AC17-42E2-9D3B-CF3F1736F7EA}" destId="{22568E01-8C3B-4088-9C79-55736F92E9F7}" srcOrd="2" destOrd="0" presId="urn:microsoft.com/office/officeart/2005/8/layout/hProcess11"/>
    <dgm:cxn modelId="{2BEFC921-EB32-49D3-BE05-ED52660E9E7E}" type="presParOf" srcId="{F56CAC8E-3BBB-42A8-BE3F-C0ECD592BCD2}" destId="{69CF7E31-6EE9-4957-8E38-1727E1E82AF0}" srcOrd="3" destOrd="0" presId="urn:microsoft.com/office/officeart/2005/8/layout/hProcess11"/>
    <dgm:cxn modelId="{FDE37E0D-5F87-4B18-8BA2-D4B68BAC566E}" type="presParOf" srcId="{F56CAC8E-3BBB-42A8-BE3F-C0ECD592BCD2}" destId="{A12F81AD-EDA8-4914-A8C0-3C2173B472A1}" srcOrd="4" destOrd="0" presId="urn:microsoft.com/office/officeart/2005/8/layout/hProcess11"/>
    <dgm:cxn modelId="{1773BF99-29C9-469C-83D7-AC24D8DC566E}" type="presParOf" srcId="{A12F81AD-EDA8-4914-A8C0-3C2173B472A1}" destId="{FA46DECD-0117-40C9-BE71-BB5D9E56B3F3}" srcOrd="0" destOrd="0" presId="urn:microsoft.com/office/officeart/2005/8/layout/hProcess11"/>
    <dgm:cxn modelId="{98D4005B-43FB-4443-8656-53CDC2819946}" type="presParOf" srcId="{A12F81AD-EDA8-4914-A8C0-3C2173B472A1}" destId="{51211CEE-C51A-4EA8-945C-CE9A28E3FDD7}" srcOrd="1" destOrd="0" presId="urn:microsoft.com/office/officeart/2005/8/layout/hProcess11"/>
    <dgm:cxn modelId="{F30E6FAA-965F-424C-9BEC-3F41A42150D5}" type="presParOf" srcId="{A12F81AD-EDA8-4914-A8C0-3C2173B472A1}" destId="{5500DAAE-2306-4A4E-BC37-4BF51A55D8F9}" srcOrd="2" destOrd="0" presId="urn:microsoft.com/office/officeart/2005/8/layout/hProcess11"/>
    <dgm:cxn modelId="{8B0BE14F-FB0A-4DCB-B5F5-81B9871351BE}" type="presParOf" srcId="{F56CAC8E-3BBB-42A8-BE3F-C0ECD592BCD2}" destId="{2E45DE94-6240-47D1-B8A3-DF8562A34452}" srcOrd="5" destOrd="0" presId="urn:microsoft.com/office/officeart/2005/8/layout/hProcess11"/>
    <dgm:cxn modelId="{705EAE43-E8AC-40B0-B48A-D3C248A9975F}" type="presParOf" srcId="{F56CAC8E-3BBB-42A8-BE3F-C0ECD592BCD2}" destId="{005E623D-734A-4B21-9F04-B7B70C9A8DFB}" srcOrd="6" destOrd="0" presId="urn:microsoft.com/office/officeart/2005/8/layout/hProcess11"/>
    <dgm:cxn modelId="{24786710-0C19-41C5-BCCB-ACDDC3152FEC}" type="presParOf" srcId="{005E623D-734A-4B21-9F04-B7B70C9A8DFB}" destId="{9CF22FEB-A254-4597-8D60-1696B8788378}" srcOrd="0" destOrd="0" presId="urn:microsoft.com/office/officeart/2005/8/layout/hProcess11"/>
    <dgm:cxn modelId="{9C86053A-7413-49E2-91DB-F6B5B0A2C14D}" type="presParOf" srcId="{005E623D-734A-4B21-9F04-B7B70C9A8DFB}" destId="{5BA65149-EC53-420C-8958-08F93D0E22FA}" srcOrd="1" destOrd="0" presId="urn:microsoft.com/office/officeart/2005/8/layout/hProcess11"/>
    <dgm:cxn modelId="{0B42DB54-F74E-48DA-A1D9-1FC677E5664B}" type="presParOf" srcId="{005E623D-734A-4B21-9F04-B7B70C9A8DFB}" destId="{4182125B-3AB9-4279-A2D7-EFA503868138}" srcOrd="2" destOrd="0" presId="urn:microsoft.com/office/officeart/2005/8/layout/hProcess11"/>
    <dgm:cxn modelId="{0B4049C7-389A-4D51-A558-2F94A04765A2}" type="presParOf" srcId="{F56CAC8E-3BBB-42A8-BE3F-C0ECD592BCD2}" destId="{E1C5D077-B4E6-44D1-BF34-F1B1EDAE8384}" srcOrd="7" destOrd="0" presId="urn:microsoft.com/office/officeart/2005/8/layout/hProcess11"/>
    <dgm:cxn modelId="{EA8AEA35-C4B6-47DC-B751-097DA5B59D01}" type="presParOf" srcId="{F56CAC8E-3BBB-42A8-BE3F-C0ECD592BCD2}" destId="{E34A43D7-966D-42C4-AF0B-677DDB826201}" srcOrd="8" destOrd="0" presId="urn:microsoft.com/office/officeart/2005/8/layout/hProcess11"/>
    <dgm:cxn modelId="{286F0D16-27B9-490D-B55A-5784E647A19D}" type="presParOf" srcId="{E34A43D7-966D-42C4-AF0B-677DDB826201}" destId="{6ECD4CAA-5539-402B-B260-8DA5BF5BD1F5}" srcOrd="0" destOrd="0" presId="urn:microsoft.com/office/officeart/2005/8/layout/hProcess11"/>
    <dgm:cxn modelId="{D9C85899-43A8-4451-BC3F-41F4722994BE}" type="presParOf" srcId="{E34A43D7-966D-42C4-AF0B-677DDB826201}" destId="{2E1393FE-BF89-4B14-97BD-624EF0BC3C69}" srcOrd="1" destOrd="0" presId="urn:microsoft.com/office/officeart/2005/8/layout/hProcess11"/>
    <dgm:cxn modelId="{E8D58AC7-5C08-4820-86CB-49E2A6BEBEDC}"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Tome responsabilidad para actuar</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3044BCE0-4160-46E2-820C-4890F586363B}">
      <dgm:prSet/>
      <dgm:spPr/>
      <dgm:t>
        <a:bodyPr/>
        <a:lstStyle/>
        <a:p>
          <a:pPr rtl="0"/>
          <a:r>
            <a:rPr lang="en-US" b="1" dirty="0" smtClean="0">
              <a:solidFill>
                <a:schemeClr val="bg1">
                  <a:lumMod val="95000"/>
                </a:schemeClr>
              </a:solidFill>
            </a:rPr>
            <a:t>4. Decide how </a:t>
          </a:r>
          <a:r>
            <a:rPr lang="en-US" b="1" dirty="0" smtClean="0">
              <a:solidFill>
                <a:schemeClr val="bg1"/>
              </a:solidFill>
            </a:rPr>
            <a:t>to respond appropriately</a:t>
          </a:r>
          <a:endParaRPr lang="en-US" dirty="0">
            <a:solidFill>
              <a:schemeClr val="bg1"/>
            </a:solidFill>
          </a:endParaRPr>
        </a:p>
      </dgm:t>
    </dgm:pt>
    <dgm:pt modelId="{40757988-87CF-4DCD-BC48-5BBCB2874277}" type="sibTrans" cxnId="{368C678B-B83F-4521-81E3-4821E0D67A52}">
      <dgm:prSet/>
      <dgm:spPr/>
      <dgm:t>
        <a:bodyPr/>
        <a:lstStyle/>
        <a:p>
          <a:endParaRPr lang="en-US"/>
        </a:p>
      </dgm:t>
    </dgm:pt>
    <dgm:pt modelId="{46608BC2-BDC5-49D2-8A10-98A90E442305}" type="parTrans" cxnId="{368C678B-B83F-4521-81E3-4821E0D67A52}">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1041" custLinFactNeighborX="-7616"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custLinFactNeighborY="8798">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36862"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9FC3222E-145C-4856-8F18-DA7DB31711E7}" type="presOf" srcId="{88ADFF9C-D12E-447F-9E0A-D95F653A76BA}" destId="{F62AE1B0-EDE3-4C9C-B00C-9FFBC13DFF80}" srcOrd="0" destOrd="0" presId="urn:microsoft.com/office/officeart/2005/8/layout/hProcess11"/>
    <dgm:cxn modelId="{F5CD8982-E8EA-466F-A00F-6AB2C83ED350}" type="presOf" srcId="{D228B23E-C399-4462-8EDB-DCAB531192AA}" destId="{AA985192-EB93-4383-93DD-1BF927E53796}" srcOrd="0" destOrd="0" presId="urn:microsoft.com/office/officeart/2005/8/layout/hProcess11"/>
    <dgm:cxn modelId="{D957B581-54E9-40EA-9FF4-B1AC2085E847}" type="presOf" srcId="{8286899B-EB9E-4295-82EA-18A8520E9055}" destId="{6ECD4CAA-5539-402B-B260-8DA5BF5BD1F5}"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63FC02C5-F3CB-4248-83D0-D309F124C368}" type="presOf" srcId="{1CA4DDD7-84FD-415A-AC85-977622CACAFC}" destId="{2D074F9E-27BF-4560-8824-2347D98E49FA}"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9A5CEC4C-710D-46A6-B0E8-EAC3C6149CA3}" type="presOf" srcId="{D04347B2-F8E1-4D1B-AB8D-B39D9BF776B4}" destId="{FA46DECD-0117-40C9-BE71-BB5D9E56B3F3}" srcOrd="0" destOrd="0" presId="urn:microsoft.com/office/officeart/2005/8/layout/hProcess11"/>
    <dgm:cxn modelId="{E6A29366-3C99-460F-849C-A2E5065AAA6F}" type="presOf" srcId="{3044BCE0-4160-46E2-820C-4890F586363B}" destId="{9CF22FEB-A254-4597-8D60-1696B8788378}"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3622A416-70F3-493D-BFA3-6A4911ECDDC5}" type="presParOf" srcId="{2D074F9E-27BF-4560-8824-2347D98E49FA}" destId="{582968EB-CA2F-4EAD-A2E7-8A8A4C9A571E}" srcOrd="0" destOrd="0" presId="urn:microsoft.com/office/officeart/2005/8/layout/hProcess11"/>
    <dgm:cxn modelId="{96E0E95E-00C3-43EB-B0DC-2008224278CC}" type="presParOf" srcId="{2D074F9E-27BF-4560-8824-2347D98E49FA}" destId="{F56CAC8E-3BBB-42A8-BE3F-C0ECD592BCD2}" srcOrd="1" destOrd="0" presId="urn:microsoft.com/office/officeart/2005/8/layout/hProcess11"/>
    <dgm:cxn modelId="{F49F077E-5D47-45A9-94D3-AF05EC615C63}" type="presParOf" srcId="{F56CAC8E-3BBB-42A8-BE3F-C0ECD592BCD2}" destId="{D34BD288-A378-417F-977B-14D44416A199}" srcOrd="0" destOrd="0" presId="urn:microsoft.com/office/officeart/2005/8/layout/hProcess11"/>
    <dgm:cxn modelId="{54061598-CB91-4781-A318-F673A37272C6}" type="presParOf" srcId="{D34BD288-A378-417F-977B-14D44416A199}" destId="{F62AE1B0-EDE3-4C9C-B00C-9FFBC13DFF80}" srcOrd="0" destOrd="0" presId="urn:microsoft.com/office/officeart/2005/8/layout/hProcess11"/>
    <dgm:cxn modelId="{5519C304-DC38-4076-B9BD-227B240C3AEC}" type="presParOf" srcId="{D34BD288-A378-417F-977B-14D44416A199}" destId="{6F9E2D2E-B2CA-42EB-B193-DB0B1B43A249}" srcOrd="1" destOrd="0" presId="urn:microsoft.com/office/officeart/2005/8/layout/hProcess11"/>
    <dgm:cxn modelId="{A4EFECA9-1240-4A33-BF3D-F8A9C0A96900}" type="presParOf" srcId="{D34BD288-A378-417F-977B-14D44416A199}" destId="{38495A81-0401-4B07-BD05-94C69B9F84E6}" srcOrd="2" destOrd="0" presId="urn:microsoft.com/office/officeart/2005/8/layout/hProcess11"/>
    <dgm:cxn modelId="{4308FC65-3D2C-4E31-975A-71C771028134}" type="presParOf" srcId="{F56CAC8E-3BBB-42A8-BE3F-C0ECD592BCD2}" destId="{9BB2226E-874C-4D12-A613-75581E1978EE}" srcOrd="1" destOrd="0" presId="urn:microsoft.com/office/officeart/2005/8/layout/hProcess11"/>
    <dgm:cxn modelId="{BC5E1F4C-6037-4DDD-A9EB-B4DAD343C6DB}" type="presParOf" srcId="{F56CAC8E-3BBB-42A8-BE3F-C0ECD592BCD2}" destId="{34869F82-AC17-42E2-9D3B-CF3F1736F7EA}" srcOrd="2" destOrd="0" presId="urn:microsoft.com/office/officeart/2005/8/layout/hProcess11"/>
    <dgm:cxn modelId="{E7D7D237-6B4A-44A1-BABC-3111D63F1AD8}" type="presParOf" srcId="{34869F82-AC17-42E2-9D3B-CF3F1736F7EA}" destId="{AA985192-EB93-4383-93DD-1BF927E53796}" srcOrd="0" destOrd="0" presId="urn:microsoft.com/office/officeart/2005/8/layout/hProcess11"/>
    <dgm:cxn modelId="{C2B7FBBD-D157-4E33-BE3F-91AB429AB0D6}" type="presParOf" srcId="{34869F82-AC17-42E2-9D3B-CF3F1736F7EA}" destId="{E81AD96A-287B-443D-BF38-4FD353BD3797}" srcOrd="1" destOrd="0" presId="urn:microsoft.com/office/officeart/2005/8/layout/hProcess11"/>
    <dgm:cxn modelId="{111CAC6C-9294-4596-B36B-8BEB674051A0}" type="presParOf" srcId="{34869F82-AC17-42E2-9D3B-CF3F1736F7EA}" destId="{22568E01-8C3B-4088-9C79-55736F92E9F7}" srcOrd="2" destOrd="0" presId="urn:microsoft.com/office/officeart/2005/8/layout/hProcess11"/>
    <dgm:cxn modelId="{4C6C7F59-F5F1-4760-8315-1F5A797715CC}" type="presParOf" srcId="{F56CAC8E-3BBB-42A8-BE3F-C0ECD592BCD2}" destId="{69CF7E31-6EE9-4957-8E38-1727E1E82AF0}" srcOrd="3" destOrd="0" presId="urn:microsoft.com/office/officeart/2005/8/layout/hProcess11"/>
    <dgm:cxn modelId="{F6FC4C26-9077-438D-A329-274787729209}" type="presParOf" srcId="{F56CAC8E-3BBB-42A8-BE3F-C0ECD592BCD2}" destId="{A12F81AD-EDA8-4914-A8C0-3C2173B472A1}" srcOrd="4" destOrd="0" presId="urn:microsoft.com/office/officeart/2005/8/layout/hProcess11"/>
    <dgm:cxn modelId="{C62E3573-3569-4927-ABEC-6235EC3489B2}" type="presParOf" srcId="{A12F81AD-EDA8-4914-A8C0-3C2173B472A1}" destId="{FA46DECD-0117-40C9-BE71-BB5D9E56B3F3}" srcOrd="0" destOrd="0" presId="urn:microsoft.com/office/officeart/2005/8/layout/hProcess11"/>
    <dgm:cxn modelId="{1DEAB843-DF63-4722-9133-D0E7CCF89EAB}" type="presParOf" srcId="{A12F81AD-EDA8-4914-A8C0-3C2173B472A1}" destId="{51211CEE-C51A-4EA8-945C-CE9A28E3FDD7}" srcOrd="1" destOrd="0" presId="urn:microsoft.com/office/officeart/2005/8/layout/hProcess11"/>
    <dgm:cxn modelId="{F00AE66F-DF78-4967-BBFF-F58C6911FA8B}" type="presParOf" srcId="{A12F81AD-EDA8-4914-A8C0-3C2173B472A1}" destId="{5500DAAE-2306-4A4E-BC37-4BF51A55D8F9}" srcOrd="2" destOrd="0" presId="urn:microsoft.com/office/officeart/2005/8/layout/hProcess11"/>
    <dgm:cxn modelId="{5E63E4B9-D958-407E-829A-AEF655DF4C72}" type="presParOf" srcId="{F56CAC8E-3BBB-42A8-BE3F-C0ECD592BCD2}" destId="{2E45DE94-6240-47D1-B8A3-DF8562A34452}" srcOrd="5" destOrd="0" presId="urn:microsoft.com/office/officeart/2005/8/layout/hProcess11"/>
    <dgm:cxn modelId="{65F8754E-EEB8-47EA-8603-7092A79A96C3}" type="presParOf" srcId="{F56CAC8E-3BBB-42A8-BE3F-C0ECD592BCD2}" destId="{005E623D-734A-4B21-9F04-B7B70C9A8DFB}" srcOrd="6" destOrd="0" presId="urn:microsoft.com/office/officeart/2005/8/layout/hProcess11"/>
    <dgm:cxn modelId="{4EE3DCF2-95C8-4438-968D-15EE3DCA42DE}" type="presParOf" srcId="{005E623D-734A-4B21-9F04-B7B70C9A8DFB}" destId="{9CF22FEB-A254-4597-8D60-1696B8788378}" srcOrd="0" destOrd="0" presId="urn:microsoft.com/office/officeart/2005/8/layout/hProcess11"/>
    <dgm:cxn modelId="{A96452B9-1310-48D9-8C91-8A49BB9B43C5}" type="presParOf" srcId="{005E623D-734A-4B21-9F04-B7B70C9A8DFB}" destId="{5BA65149-EC53-420C-8958-08F93D0E22FA}" srcOrd="1" destOrd="0" presId="urn:microsoft.com/office/officeart/2005/8/layout/hProcess11"/>
    <dgm:cxn modelId="{2708A6F3-BB5B-4628-BA4B-F4ABAA4DB3FE}" type="presParOf" srcId="{005E623D-734A-4B21-9F04-B7B70C9A8DFB}" destId="{4182125B-3AB9-4279-A2D7-EFA503868138}" srcOrd="2" destOrd="0" presId="urn:microsoft.com/office/officeart/2005/8/layout/hProcess11"/>
    <dgm:cxn modelId="{4ED9F996-510A-4ADF-9E7C-EEBFA677E0A5}" type="presParOf" srcId="{F56CAC8E-3BBB-42A8-BE3F-C0ECD592BCD2}" destId="{E1C5D077-B4E6-44D1-BF34-F1B1EDAE8384}" srcOrd="7" destOrd="0" presId="urn:microsoft.com/office/officeart/2005/8/layout/hProcess11"/>
    <dgm:cxn modelId="{BEDF093F-2D60-4307-B7AB-CD8F3F0F8AFA}" type="presParOf" srcId="{F56CAC8E-3BBB-42A8-BE3F-C0ECD592BCD2}" destId="{E34A43D7-966D-42C4-AF0B-677DDB826201}" srcOrd="8" destOrd="0" presId="urn:microsoft.com/office/officeart/2005/8/layout/hProcess11"/>
    <dgm:cxn modelId="{27968205-99FA-4380-8DED-64083269A7DE}" type="presParOf" srcId="{E34A43D7-966D-42C4-AF0B-677DDB826201}" destId="{6ECD4CAA-5539-402B-B260-8DA5BF5BD1F5}" srcOrd="0" destOrd="0" presId="urn:microsoft.com/office/officeart/2005/8/layout/hProcess11"/>
    <dgm:cxn modelId="{7564B39F-7B9B-479D-9D03-380CFB0BEEB1}" type="presParOf" srcId="{E34A43D7-966D-42C4-AF0B-677DDB826201}" destId="{2E1393FE-BF89-4B14-97BD-624EF0BC3C69}" srcOrd="1" destOrd="0" presId="urn:microsoft.com/office/officeart/2005/8/layout/hProcess11"/>
    <dgm:cxn modelId="{CC5D06C7-EC36-423F-8209-371BD95EFBF1}"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Tome Responsabilidad para tomar acción</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tx1"/>
              </a:solidFill>
            </a:rPr>
            <a:t>4. Decida como responder apropiadamente</a:t>
          </a:r>
          <a:endParaRPr lang="en-US" dirty="0">
            <a:solidFill>
              <a:schemeClr val="tx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12B6C214-949F-4713-AE29-B851AEB4E1D8}" type="presOf" srcId="{1CA4DDD7-84FD-415A-AC85-977622CACAFC}" destId="{2D074F9E-27BF-4560-8824-2347D98E49FA}" srcOrd="0" destOrd="0" presId="urn:microsoft.com/office/officeart/2005/8/layout/hProcess11"/>
    <dgm:cxn modelId="{CA54783F-5B34-416A-98F7-A0B97CA9469C}" type="presOf" srcId="{8286899B-EB9E-4295-82EA-18A8520E9055}" destId="{6ECD4CAA-5539-402B-B260-8DA5BF5BD1F5}" srcOrd="0" destOrd="0" presId="urn:microsoft.com/office/officeart/2005/8/layout/hProcess11"/>
    <dgm:cxn modelId="{7CFDFC1A-1CAD-4BE0-9131-E86352E1CF7A}" type="presOf" srcId="{D04347B2-F8E1-4D1B-AB8D-B39D9BF776B4}" destId="{FA46DECD-0117-40C9-BE71-BB5D9E56B3F3}" srcOrd="0" destOrd="0" presId="urn:microsoft.com/office/officeart/2005/8/layout/hProcess11"/>
    <dgm:cxn modelId="{41A59AE3-9E52-43CC-98AF-B8B585775936}" type="presOf" srcId="{3044BCE0-4160-46E2-820C-4890F586363B}" destId="{9CF22FEB-A254-4597-8D60-1696B8788378}"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571F3216-537A-4ACC-A602-873C396DF081}" srcId="{1CA4DDD7-84FD-415A-AC85-977622CACAFC}" destId="{D04347B2-F8E1-4D1B-AB8D-B39D9BF776B4}" srcOrd="2" destOrd="0" parTransId="{DCAB335B-2F9D-4803-B0B1-378F3E09C24A}" sibTransId="{26E4048C-D5BF-4B2B-86B5-37DD8B3358D1}"/>
    <dgm:cxn modelId="{94CA092E-435B-4224-BD5B-8B9FEC9A8C72}" type="presOf" srcId="{D228B23E-C399-4462-8EDB-DCAB531192AA}" destId="{AA985192-EB93-4383-93DD-1BF927E53796}" srcOrd="0" destOrd="0" presId="urn:microsoft.com/office/officeart/2005/8/layout/hProcess11"/>
    <dgm:cxn modelId="{5D14CDD3-B519-440C-9B3E-E2ECCC8DE9BC}" type="presOf" srcId="{88ADFF9C-D12E-447F-9E0A-D95F653A76BA}" destId="{F62AE1B0-EDE3-4C9C-B00C-9FFBC13DFF80}" srcOrd="0" destOrd="0" presId="urn:microsoft.com/office/officeart/2005/8/layout/hProcess11"/>
    <dgm:cxn modelId="{32027EC0-3A63-458C-B487-4D28064A6F83}" type="presParOf" srcId="{2D074F9E-27BF-4560-8824-2347D98E49FA}" destId="{582968EB-CA2F-4EAD-A2E7-8A8A4C9A571E}" srcOrd="0" destOrd="0" presId="urn:microsoft.com/office/officeart/2005/8/layout/hProcess11"/>
    <dgm:cxn modelId="{15F99034-89E5-4B2F-80D0-2E2AD3F30AC2}" type="presParOf" srcId="{2D074F9E-27BF-4560-8824-2347D98E49FA}" destId="{F56CAC8E-3BBB-42A8-BE3F-C0ECD592BCD2}" srcOrd="1" destOrd="0" presId="urn:microsoft.com/office/officeart/2005/8/layout/hProcess11"/>
    <dgm:cxn modelId="{607B8FCF-3EBB-48C3-BD9F-75E3AF299529}" type="presParOf" srcId="{F56CAC8E-3BBB-42A8-BE3F-C0ECD592BCD2}" destId="{D34BD288-A378-417F-977B-14D44416A199}" srcOrd="0" destOrd="0" presId="urn:microsoft.com/office/officeart/2005/8/layout/hProcess11"/>
    <dgm:cxn modelId="{34EEBC07-FFE8-4AC9-89B7-A91ECDFBA644}" type="presParOf" srcId="{D34BD288-A378-417F-977B-14D44416A199}" destId="{F62AE1B0-EDE3-4C9C-B00C-9FFBC13DFF80}" srcOrd="0" destOrd="0" presId="urn:microsoft.com/office/officeart/2005/8/layout/hProcess11"/>
    <dgm:cxn modelId="{2B9A807D-0039-4AFB-9789-CA75CDFA362C}" type="presParOf" srcId="{D34BD288-A378-417F-977B-14D44416A199}" destId="{6F9E2D2E-B2CA-42EB-B193-DB0B1B43A249}" srcOrd="1" destOrd="0" presId="urn:microsoft.com/office/officeart/2005/8/layout/hProcess11"/>
    <dgm:cxn modelId="{92C731B9-139C-4B19-BFB6-0DD9D3FA64EB}" type="presParOf" srcId="{D34BD288-A378-417F-977B-14D44416A199}" destId="{38495A81-0401-4B07-BD05-94C69B9F84E6}" srcOrd="2" destOrd="0" presId="urn:microsoft.com/office/officeart/2005/8/layout/hProcess11"/>
    <dgm:cxn modelId="{D5E2101E-760D-48A6-8D9F-2CC9386C07AF}" type="presParOf" srcId="{F56CAC8E-3BBB-42A8-BE3F-C0ECD592BCD2}" destId="{9BB2226E-874C-4D12-A613-75581E1978EE}" srcOrd="1" destOrd="0" presId="urn:microsoft.com/office/officeart/2005/8/layout/hProcess11"/>
    <dgm:cxn modelId="{3C9473CA-E056-49D6-87CA-95822050CB45}" type="presParOf" srcId="{F56CAC8E-3BBB-42A8-BE3F-C0ECD592BCD2}" destId="{34869F82-AC17-42E2-9D3B-CF3F1736F7EA}" srcOrd="2" destOrd="0" presId="urn:microsoft.com/office/officeart/2005/8/layout/hProcess11"/>
    <dgm:cxn modelId="{68CA5EA6-8531-46B8-9C8D-3AF19000B96D}" type="presParOf" srcId="{34869F82-AC17-42E2-9D3B-CF3F1736F7EA}" destId="{AA985192-EB93-4383-93DD-1BF927E53796}" srcOrd="0" destOrd="0" presId="urn:microsoft.com/office/officeart/2005/8/layout/hProcess11"/>
    <dgm:cxn modelId="{F8AEC59D-03A3-475D-84F3-4BCE23944680}" type="presParOf" srcId="{34869F82-AC17-42E2-9D3B-CF3F1736F7EA}" destId="{E81AD96A-287B-443D-BF38-4FD353BD3797}" srcOrd="1" destOrd="0" presId="urn:microsoft.com/office/officeart/2005/8/layout/hProcess11"/>
    <dgm:cxn modelId="{9C322FC6-2BFC-46B6-940F-87D86111E803}" type="presParOf" srcId="{34869F82-AC17-42E2-9D3B-CF3F1736F7EA}" destId="{22568E01-8C3B-4088-9C79-55736F92E9F7}" srcOrd="2" destOrd="0" presId="urn:microsoft.com/office/officeart/2005/8/layout/hProcess11"/>
    <dgm:cxn modelId="{17B11439-F45A-4C8F-BB71-7441F202F8E7}" type="presParOf" srcId="{F56CAC8E-3BBB-42A8-BE3F-C0ECD592BCD2}" destId="{69CF7E31-6EE9-4957-8E38-1727E1E82AF0}" srcOrd="3" destOrd="0" presId="urn:microsoft.com/office/officeart/2005/8/layout/hProcess11"/>
    <dgm:cxn modelId="{A1774E80-97BE-4BB7-ADF9-A06AD0B233AA}" type="presParOf" srcId="{F56CAC8E-3BBB-42A8-BE3F-C0ECD592BCD2}" destId="{A12F81AD-EDA8-4914-A8C0-3C2173B472A1}" srcOrd="4" destOrd="0" presId="urn:microsoft.com/office/officeart/2005/8/layout/hProcess11"/>
    <dgm:cxn modelId="{BEB68309-F0DA-4EF0-A058-21003B2AEDD1}" type="presParOf" srcId="{A12F81AD-EDA8-4914-A8C0-3C2173B472A1}" destId="{FA46DECD-0117-40C9-BE71-BB5D9E56B3F3}" srcOrd="0" destOrd="0" presId="urn:microsoft.com/office/officeart/2005/8/layout/hProcess11"/>
    <dgm:cxn modelId="{6D232755-8D0D-485E-9E8A-95068700A97F}" type="presParOf" srcId="{A12F81AD-EDA8-4914-A8C0-3C2173B472A1}" destId="{51211CEE-C51A-4EA8-945C-CE9A28E3FDD7}" srcOrd="1" destOrd="0" presId="urn:microsoft.com/office/officeart/2005/8/layout/hProcess11"/>
    <dgm:cxn modelId="{E6E509F5-66FC-4229-A792-3D3E8382F95E}" type="presParOf" srcId="{A12F81AD-EDA8-4914-A8C0-3C2173B472A1}" destId="{5500DAAE-2306-4A4E-BC37-4BF51A55D8F9}" srcOrd="2" destOrd="0" presId="urn:microsoft.com/office/officeart/2005/8/layout/hProcess11"/>
    <dgm:cxn modelId="{5785542E-9C6E-4E17-AA20-482754CB4A95}" type="presParOf" srcId="{F56CAC8E-3BBB-42A8-BE3F-C0ECD592BCD2}" destId="{2E45DE94-6240-47D1-B8A3-DF8562A34452}" srcOrd="5" destOrd="0" presId="urn:microsoft.com/office/officeart/2005/8/layout/hProcess11"/>
    <dgm:cxn modelId="{1096C057-8343-4FAE-A3D0-BC5879B4F441}" type="presParOf" srcId="{F56CAC8E-3BBB-42A8-BE3F-C0ECD592BCD2}" destId="{005E623D-734A-4B21-9F04-B7B70C9A8DFB}" srcOrd="6" destOrd="0" presId="urn:microsoft.com/office/officeart/2005/8/layout/hProcess11"/>
    <dgm:cxn modelId="{96C4DB10-1BB1-4CFA-8496-5C58C31F4D68}" type="presParOf" srcId="{005E623D-734A-4B21-9F04-B7B70C9A8DFB}" destId="{9CF22FEB-A254-4597-8D60-1696B8788378}" srcOrd="0" destOrd="0" presId="urn:microsoft.com/office/officeart/2005/8/layout/hProcess11"/>
    <dgm:cxn modelId="{1B31E0A3-FE5A-4DD9-BD11-34D1243EF5EF}" type="presParOf" srcId="{005E623D-734A-4B21-9F04-B7B70C9A8DFB}" destId="{5BA65149-EC53-420C-8958-08F93D0E22FA}" srcOrd="1" destOrd="0" presId="urn:microsoft.com/office/officeart/2005/8/layout/hProcess11"/>
    <dgm:cxn modelId="{52F87C37-A3B2-4038-8D33-E8216F191BA8}" type="presParOf" srcId="{005E623D-734A-4B21-9F04-B7B70C9A8DFB}" destId="{4182125B-3AB9-4279-A2D7-EFA503868138}" srcOrd="2" destOrd="0" presId="urn:microsoft.com/office/officeart/2005/8/layout/hProcess11"/>
    <dgm:cxn modelId="{12FC5642-F88B-4C0E-814B-F7096D3CD97B}" type="presParOf" srcId="{F56CAC8E-3BBB-42A8-BE3F-C0ECD592BCD2}" destId="{E1C5D077-B4E6-44D1-BF34-F1B1EDAE8384}" srcOrd="7" destOrd="0" presId="urn:microsoft.com/office/officeart/2005/8/layout/hProcess11"/>
    <dgm:cxn modelId="{5026B5B7-2AD9-464C-9F1A-860D37B128BF}" type="presParOf" srcId="{F56CAC8E-3BBB-42A8-BE3F-C0ECD592BCD2}" destId="{E34A43D7-966D-42C4-AF0B-677DDB826201}" srcOrd="8" destOrd="0" presId="urn:microsoft.com/office/officeart/2005/8/layout/hProcess11"/>
    <dgm:cxn modelId="{406FDAAA-9418-4D65-B204-21F8DD76789B}" type="presParOf" srcId="{E34A43D7-966D-42C4-AF0B-677DDB826201}" destId="{6ECD4CAA-5539-402B-B260-8DA5BF5BD1F5}" srcOrd="0" destOrd="0" presId="urn:microsoft.com/office/officeart/2005/8/layout/hProcess11"/>
    <dgm:cxn modelId="{2EB3A1DB-FB64-40FE-B466-7D61D406C3D7}" type="presParOf" srcId="{E34A43D7-966D-42C4-AF0B-677DDB826201}" destId="{2E1393FE-BF89-4B14-97BD-624EF0BC3C69}" srcOrd="1" destOrd="0" presId="urn:microsoft.com/office/officeart/2005/8/layout/hProcess11"/>
    <dgm:cxn modelId="{C2A23B67-74B8-4645-A6EA-DF325C90A0FD}"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solidFill>
                <a:schemeClr val="tx1"/>
              </a:solidFill>
            </a:rPr>
            <a:t>1. Nota un Evento</a:t>
          </a:r>
          <a:endParaRPr lang="en-US" b="1" dirty="0">
            <a:solidFill>
              <a:schemeClr val="tx1"/>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endParaRPr lang="en-US" dirty="0"/>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2" custLinFactY="4361" custLinFactNeighborX="39726" custLinFactNeighborY="100000">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2"/>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2">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2"/>
      <dgm:spPr>
        <a:solidFill>
          <a:schemeClr val="accent4">
            <a:lumMod val="40000"/>
            <a:lumOff val="60000"/>
          </a:schemeClr>
        </a:solidFill>
      </dgm:spPr>
    </dgm:pt>
    <dgm:pt modelId="{22568E01-8C3B-4088-9C79-55736F92E9F7}" type="pres">
      <dgm:prSet presAssocID="{D228B23E-C399-4462-8EDB-DCAB531192AA}" presName="spaceB" presStyleCnt="0"/>
      <dgm:spPr/>
    </dgm:pt>
  </dgm:ptLst>
  <dgm:cxnLst>
    <dgm:cxn modelId="{E29EC0CE-E98C-48D1-9C04-59561782C5CA}" srcId="{1CA4DDD7-84FD-415A-AC85-977622CACAFC}" destId="{88ADFF9C-D12E-447F-9E0A-D95F653A76BA}" srcOrd="0" destOrd="0" parTransId="{CB4AD72C-C739-45B8-93D8-6912F598AD97}" sibTransId="{25B60FD8-5C7F-4127-BADB-C2B1A4174A0A}"/>
    <dgm:cxn modelId="{B88D0FB5-13A1-4893-9CF4-233A41322DC8}" srcId="{1CA4DDD7-84FD-415A-AC85-977622CACAFC}" destId="{D228B23E-C399-4462-8EDB-DCAB531192AA}" srcOrd="1" destOrd="0" parTransId="{CF3B6405-2EDE-4209-AABF-71B66B04036C}" sibTransId="{7D446452-D25F-47F4-9890-BB145BA3C5F2}"/>
    <dgm:cxn modelId="{E512C9A1-B60A-4CC8-B59C-48EB3E10B1C7}" type="presOf" srcId="{1CA4DDD7-84FD-415A-AC85-977622CACAFC}" destId="{2D074F9E-27BF-4560-8824-2347D98E49FA}" srcOrd="0" destOrd="0" presId="urn:microsoft.com/office/officeart/2005/8/layout/hProcess11"/>
    <dgm:cxn modelId="{64F9F4A8-0EEF-40AE-9310-62BB89F16282}" type="presOf" srcId="{D228B23E-C399-4462-8EDB-DCAB531192AA}" destId="{AA985192-EB93-4383-93DD-1BF927E53796}" srcOrd="0" destOrd="0" presId="urn:microsoft.com/office/officeart/2005/8/layout/hProcess11"/>
    <dgm:cxn modelId="{F715BCFE-91C1-4D0D-BC8D-C020254A069C}" type="presOf" srcId="{88ADFF9C-D12E-447F-9E0A-D95F653A76BA}" destId="{F62AE1B0-EDE3-4C9C-B00C-9FFBC13DFF80}" srcOrd="0" destOrd="0" presId="urn:microsoft.com/office/officeart/2005/8/layout/hProcess11"/>
    <dgm:cxn modelId="{88DCA426-5C40-41C1-8668-977407E7225D}" type="presParOf" srcId="{2D074F9E-27BF-4560-8824-2347D98E49FA}" destId="{582968EB-CA2F-4EAD-A2E7-8A8A4C9A571E}" srcOrd="0" destOrd="0" presId="urn:microsoft.com/office/officeart/2005/8/layout/hProcess11"/>
    <dgm:cxn modelId="{A6E99030-EA36-4AE4-9C19-432EA970BFF5}" type="presParOf" srcId="{2D074F9E-27BF-4560-8824-2347D98E49FA}" destId="{F56CAC8E-3BBB-42A8-BE3F-C0ECD592BCD2}" srcOrd="1" destOrd="0" presId="urn:microsoft.com/office/officeart/2005/8/layout/hProcess11"/>
    <dgm:cxn modelId="{4DDC1B52-387A-4466-86DF-88EFE086698F}" type="presParOf" srcId="{F56CAC8E-3BBB-42A8-BE3F-C0ECD592BCD2}" destId="{D34BD288-A378-417F-977B-14D44416A199}" srcOrd="0" destOrd="0" presId="urn:microsoft.com/office/officeart/2005/8/layout/hProcess11"/>
    <dgm:cxn modelId="{3715C590-16B5-4066-8783-9EC9573DF43A}" type="presParOf" srcId="{D34BD288-A378-417F-977B-14D44416A199}" destId="{F62AE1B0-EDE3-4C9C-B00C-9FFBC13DFF80}" srcOrd="0" destOrd="0" presId="urn:microsoft.com/office/officeart/2005/8/layout/hProcess11"/>
    <dgm:cxn modelId="{7FC9BA79-4272-48BC-A6DD-EAD7422FCEBC}" type="presParOf" srcId="{D34BD288-A378-417F-977B-14D44416A199}" destId="{6F9E2D2E-B2CA-42EB-B193-DB0B1B43A249}" srcOrd="1" destOrd="0" presId="urn:microsoft.com/office/officeart/2005/8/layout/hProcess11"/>
    <dgm:cxn modelId="{6FAB326E-F0A2-4E75-AA57-4F1DA5D46E2F}" type="presParOf" srcId="{D34BD288-A378-417F-977B-14D44416A199}" destId="{38495A81-0401-4B07-BD05-94C69B9F84E6}" srcOrd="2" destOrd="0" presId="urn:microsoft.com/office/officeart/2005/8/layout/hProcess11"/>
    <dgm:cxn modelId="{840F9B6A-6BC0-431E-BE10-CE0353949F1A}" type="presParOf" srcId="{F56CAC8E-3BBB-42A8-BE3F-C0ECD592BCD2}" destId="{9BB2226E-874C-4D12-A613-75581E1978EE}" srcOrd="1" destOrd="0" presId="urn:microsoft.com/office/officeart/2005/8/layout/hProcess11"/>
    <dgm:cxn modelId="{1F8B87E6-A63C-4A78-8423-D80E70A55346}" type="presParOf" srcId="{F56CAC8E-3BBB-42A8-BE3F-C0ECD592BCD2}" destId="{34869F82-AC17-42E2-9D3B-CF3F1736F7EA}" srcOrd="2" destOrd="0" presId="urn:microsoft.com/office/officeart/2005/8/layout/hProcess11"/>
    <dgm:cxn modelId="{194BAAC7-31DA-4C4F-BD39-74C6CC9BDC3A}" type="presParOf" srcId="{34869F82-AC17-42E2-9D3B-CF3F1736F7EA}" destId="{AA985192-EB93-4383-93DD-1BF927E53796}" srcOrd="0" destOrd="0" presId="urn:microsoft.com/office/officeart/2005/8/layout/hProcess11"/>
    <dgm:cxn modelId="{F59FAB9B-B893-40BE-A1F5-DD21AD29218A}" type="presParOf" srcId="{34869F82-AC17-42E2-9D3B-CF3F1736F7EA}" destId="{E81AD96A-287B-443D-BF38-4FD353BD3797}" srcOrd="1" destOrd="0" presId="urn:microsoft.com/office/officeart/2005/8/layout/hProcess11"/>
    <dgm:cxn modelId="{CBBA117B-BDC8-411D-BE6D-34F16BEDCBAC}" type="presParOf" srcId="{34869F82-AC17-42E2-9D3B-CF3F1736F7EA}" destId="{22568E01-8C3B-4088-9C79-55736F92E9F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Nota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t>2. Reconoce que hay un problema</a:t>
          </a:r>
          <a:endParaRPr lang="en-US" dirty="0"/>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2">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2"/>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2">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2"/>
      <dgm:spPr>
        <a:solidFill>
          <a:schemeClr val="accent4">
            <a:lumMod val="40000"/>
            <a:lumOff val="60000"/>
          </a:schemeClr>
        </a:solidFill>
      </dgm:spPr>
    </dgm:pt>
    <dgm:pt modelId="{22568E01-8C3B-4088-9C79-55736F92E9F7}" type="pres">
      <dgm:prSet presAssocID="{D228B23E-C399-4462-8EDB-DCAB531192AA}" presName="spaceB" presStyleCnt="0"/>
      <dgm:spPr/>
    </dgm:pt>
  </dgm:ptLst>
  <dgm:cxnLst>
    <dgm:cxn modelId="{E29EC0CE-E98C-48D1-9C04-59561782C5CA}" srcId="{1CA4DDD7-84FD-415A-AC85-977622CACAFC}" destId="{88ADFF9C-D12E-447F-9E0A-D95F653A76BA}" srcOrd="0" destOrd="0" parTransId="{CB4AD72C-C739-45B8-93D8-6912F598AD97}" sibTransId="{25B60FD8-5C7F-4127-BADB-C2B1A4174A0A}"/>
    <dgm:cxn modelId="{B88D0FB5-13A1-4893-9CF4-233A41322DC8}" srcId="{1CA4DDD7-84FD-415A-AC85-977622CACAFC}" destId="{D228B23E-C399-4462-8EDB-DCAB531192AA}" srcOrd="1" destOrd="0" parTransId="{CF3B6405-2EDE-4209-AABF-71B66B04036C}" sibTransId="{7D446452-D25F-47F4-9890-BB145BA3C5F2}"/>
    <dgm:cxn modelId="{30E42AC5-D66E-476C-BB13-7205362AF06C}" type="presOf" srcId="{1CA4DDD7-84FD-415A-AC85-977622CACAFC}" destId="{2D074F9E-27BF-4560-8824-2347D98E49FA}" srcOrd="0" destOrd="0" presId="urn:microsoft.com/office/officeart/2005/8/layout/hProcess11"/>
    <dgm:cxn modelId="{39E6A5F6-C56C-4F7C-92F0-1734AF4EBEE7}" type="presOf" srcId="{D228B23E-C399-4462-8EDB-DCAB531192AA}" destId="{AA985192-EB93-4383-93DD-1BF927E53796}" srcOrd="0" destOrd="0" presId="urn:microsoft.com/office/officeart/2005/8/layout/hProcess11"/>
    <dgm:cxn modelId="{014DD234-AD75-4318-8ED8-617BCCB91CAE}" type="presOf" srcId="{88ADFF9C-D12E-447F-9E0A-D95F653A76BA}" destId="{F62AE1B0-EDE3-4C9C-B00C-9FFBC13DFF80}" srcOrd="0" destOrd="0" presId="urn:microsoft.com/office/officeart/2005/8/layout/hProcess11"/>
    <dgm:cxn modelId="{F805D30F-EE0D-4563-9CAB-0E0434D7468B}" type="presParOf" srcId="{2D074F9E-27BF-4560-8824-2347D98E49FA}" destId="{582968EB-CA2F-4EAD-A2E7-8A8A4C9A571E}" srcOrd="0" destOrd="0" presId="urn:microsoft.com/office/officeart/2005/8/layout/hProcess11"/>
    <dgm:cxn modelId="{2664BE1F-F1F8-4D6F-A9E5-FE02079AF0BC}" type="presParOf" srcId="{2D074F9E-27BF-4560-8824-2347D98E49FA}" destId="{F56CAC8E-3BBB-42A8-BE3F-C0ECD592BCD2}" srcOrd="1" destOrd="0" presId="urn:microsoft.com/office/officeart/2005/8/layout/hProcess11"/>
    <dgm:cxn modelId="{28FEEA02-A152-4DC0-8352-11F1A8F8CCBB}" type="presParOf" srcId="{F56CAC8E-3BBB-42A8-BE3F-C0ECD592BCD2}" destId="{D34BD288-A378-417F-977B-14D44416A199}" srcOrd="0" destOrd="0" presId="urn:microsoft.com/office/officeart/2005/8/layout/hProcess11"/>
    <dgm:cxn modelId="{CB21F163-DCF3-4F9A-979F-73EEC6786325}" type="presParOf" srcId="{D34BD288-A378-417F-977B-14D44416A199}" destId="{F62AE1B0-EDE3-4C9C-B00C-9FFBC13DFF80}" srcOrd="0" destOrd="0" presId="urn:microsoft.com/office/officeart/2005/8/layout/hProcess11"/>
    <dgm:cxn modelId="{40B2CEF3-42EA-48E6-A3BB-379FC78110E8}" type="presParOf" srcId="{D34BD288-A378-417F-977B-14D44416A199}" destId="{6F9E2D2E-B2CA-42EB-B193-DB0B1B43A249}" srcOrd="1" destOrd="0" presId="urn:microsoft.com/office/officeart/2005/8/layout/hProcess11"/>
    <dgm:cxn modelId="{592080AD-B4EF-4C22-9303-19DB4E8A9935}" type="presParOf" srcId="{D34BD288-A378-417F-977B-14D44416A199}" destId="{38495A81-0401-4B07-BD05-94C69B9F84E6}" srcOrd="2" destOrd="0" presId="urn:microsoft.com/office/officeart/2005/8/layout/hProcess11"/>
    <dgm:cxn modelId="{EBBC679C-F2EE-4DFA-BB94-76C3ED8DDF43}" type="presParOf" srcId="{F56CAC8E-3BBB-42A8-BE3F-C0ECD592BCD2}" destId="{9BB2226E-874C-4D12-A613-75581E1978EE}" srcOrd="1" destOrd="0" presId="urn:microsoft.com/office/officeart/2005/8/layout/hProcess11"/>
    <dgm:cxn modelId="{E7865ADF-86E5-4451-BDA5-2CFD42F450A2}" type="presParOf" srcId="{F56CAC8E-3BBB-42A8-BE3F-C0ECD592BCD2}" destId="{34869F82-AC17-42E2-9D3B-CF3F1736F7EA}" srcOrd="2" destOrd="0" presId="urn:microsoft.com/office/officeart/2005/8/layout/hProcess11"/>
    <dgm:cxn modelId="{A6497430-16F3-44DB-BCCB-CF13756B7572}" type="presParOf" srcId="{34869F82-AC17-42E2-9D3B-CF3F1736F7EA}" destId="{AA985192-EB93-4383-93DD-1BF927E53796}" srcOrd="0" destOrd="0" presId="urn:microsoft.com/office/officeart/2005/8/layout/hProcess11"/>
    <dgm:cxn modelId="{41D7E1F4-4C63-42B4-963A-6B2BEF7E2483}" type="presParOf" srcId="{34869F82-AC17-42E2-9D3B-CF3F1736F7EA}" destId="{E81AD96A-287B-443D-BF38-4FD353BD3797}" srcOrd="1" destOrd="0" presId="urn:microsoft.com/office/officeart/2005/8/layout/hProcess11"/>
    <dgm:cxn modelId="{9C81D424-C723-48D2-8AC9-ABF54267B0AE}" type="presParOf" srcId="{34869F82-AC17-42E2-9D3B-CF3F1736F7EA}" destId="{22568E01-8C3B-4088-9C79-55736F92E9F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Nota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Reconoce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t>3. Toma responsabilidad por actuar</a:t>
          </a:r>
          <a:endParaRPr lang="en-US" dirty="0"/>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3">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3"/>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3" custLinFactNeighborX="-33187" custLinFactNeighborY="3541">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3" custLinFactX="-100000" custLinFactNeighborX="-130651" custLinFactNeighborY="3343"/>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3" custLinFactNeighborX="-71906" custLinFactNeighborY="-684">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3" custLinFactX="-218130" custLinFactNeighborX="-300000" custLinFactNeighborY="3343"/>
      <dgm:spPr>
        <a:solidFill>
          <a:schemeClr val="accent4">
            <a:lumMod val="60000"/>
            <a:lumOff val="40000"/>
          </a:schemeClr>
        </a:solidFill>
      </dgm:spPr>
    </dgm:pt>
    <dgm:pt modelId="{5500DAAE-2306-4A4E-BC37-4BF51A55D8F9}" type="pres">
      <dgm:prSet presAssocID="{D04347B2-F8E1-4D1B-AB8D-B39D9BF776B4}" presName="spaceA" presStyleCnt="0"/>
      <dgm:spPr/>
    </dgm:pt>
  </dgm:ptLst>
  <dgm:cxnLst>
    <dgm:cxn modelId="{2E3E0533-502F-4B44-81E7-2F9803DC5E19}" type="presOf" srcId="{1CA4DDD7-84FD-415A-AC85-977622CACAFC}" destId="{2D074F9E-27BF-4560-8824-2347D98E49FA}"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E29EC0CE-E98C-48D1-9C04-59561782C5CA}" srcId="{1CA4DDD7-84FD-415A-AC85-977622CACAFC}" destId="{88ADFF9C-D12E-447F-9E0A-D95F653A76BA}" srcOrd="0" destOrd="0" parTransId="{CB4AD72C-C739-45B8-93D8-6912F598AD97}" sibTransId="{25B60FD8-5C7F-4127-BADB-C2B1A4174A0A}"/>
    <dgm:cxn modelId="{A28CCE8A-91CB-4BED-9040-549FE6DC992D}" type="presOf" srcId="{88ADFF9C-D12E-447F-9E0A-D95F653A76BA}" destId="{F62AE1B0-EDE3-4C9C-B00C-9FFBC13DFF80}" srcOrd="0" destOrd="0" presId="urn:microsoft.com/office/officeart/2005/8/layout/hProcess11"/>
    <dgm:cxn modelId="{D2C7C711-C053-4E51-BED4-C570C8C27578}" type="presOf" srcId="{D228B23E-C399-4462-8EDB-DCAB531192AA}" destId="{AA985192-EB93-4383-93DD-1BF927E53796}" srcOrd="0" destOrd="0" presId="urn:microsoft.com/office/officeart/2005/8/layout/hProcess11"/>
    <dgm:cxn modelId="{04AE42E7-D94B-4129-898B-2813AE46B964}" type="presOf" srcId="{D04347B2-F8E1-4D1B-AB8D-B39D9BF776B4}" destId="{FA46DECD-0117-40C9-BE71-BB5D9E56B3F3}"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A4B08517-1D88-4FF1-A1D8-6030E2EF0C40}" type="presParOf" srcId="{2D074F9E-27BF-4560-8824-2347D98E49FA}" destId="{582968EB-CA2F-4EAD-A2E7-8A8A4C9A571E}" srcOrd="0" destOrd="0" presId="urn:microsoft.com/office/officeart/2005/8/layout/hProcess11"/>
    <dgm:cxn modelId="{D44A4C41-1EAE-4EB1-A8D7-43BADCF76693}" type="presParOf" srcId="{2D074F9E-27BF-4560-8824-2347D98E49FA}" destId="{F56CAC8E-3BBB-42A8-BE3F-C0ECD592BCD2}" srcOrd="1" destOrd="0" presId="urn:microsoft.com/office/officeart/2005/8/layout/hProcess11"/>
    <dgm:cxn modelId="{720DB1DC-E489-4F16-93C5-BD5368D38A9B}" type="presParOf" srcId="{F56CAC8E-3BBB-42A8-BE3F-C0ECD592BCD2}" destId="{D34BD288-A378-417F-977B-14D44416A199}" srcOrd="0" destOrd="0" presId="urn:microsoft.com/office/officeart/2005/8/layout/hProcess11"/>
    <dgm:cxn modelId="{9BC2506E-57BA-46A5-ACFB-D681AC0CE783}" type="presParOf" srcId="{D34BD288-A378-417F-977B-14D44416A199}" destId="{F62AE1B0-EDE3-4C9C-B00C-9FFBC13DFF80}" srcOrd="0" destOrd="0" presId="urn:microsoft.com/office/officeart/2005/8/layout/hProcess11"/>
    <dgm:cxn modelId="{DD273EB5-C4C1-4BEC-863C-1118B93B0547}" type="presParOf" srcId="{D34BD288-A378-417F-977B-14D44416A199}" destId="{6F9E2D2E-B2CA-42EB-B193-DB0B1B43A249}" srcOrd="1" destOrd="0" presId="urn:microsoft.com/office/officeart/2005/8/layout/hProcess11"/>
    <dgm:cxn modelId="{0D8BBA21-1D10-4A46-B3B7-8772FD4ED4AC}" type="presParOf" srcId="{D34BD288-A378-417F-977B-14D44416A199}" destId="{38495A81-0401-4B07-BD05-94C69B9F84E6}" srcOrd="2" destOrd="0" presId="urn:microsoft.com/office/officeart/2005/8/layout/hProcess11"/>
    <dgm:cxn modelId="{1BE558A1-6889-4F36-9118-9F3EABD46CD2}" type="presParOf" srcId="{F56CAC8E-3BBB-42A8-BE3F-C0ECD592BCD2}" destId="{9BB2226E-874C-4D12-A613-75581E1978EE}" srcOrd="1" destOrd="0" presId="urn:microsoft.com/office/officeart/2005/8/layout/hProcess11"/>
    <dgm:cxn modelId="{E2C08E87-8105-4FE6-8C0F-1CA4E825FBEE}" type="presParOf" srcId="{F56CAC8E-3BBB-42A8-BE3F-C0ECD592BCD2}" destId="{34869F82-AC17-42E2-9D3B-CF3F1736F7EA}" srcOrd="2" destOrd="0" presId="urn:microsoft.com/office/officeart/2005/8/layout/hProcess11"/>
    <dgm:cxn modelId="{B773F8B8-0354-466B-AA0A-493DE2F545D8}" type="presParOf" srcId="{34869F82-AC17-42E2-9D3B-CF3F1736F7EA}" destId="{AA985192-EB93-4383-93DD-1BF927E53796}" srcOrd="0" destOrd="0" presId="urn:microsoft.com/office/officeart/2005/8/layout/hProcess11"/>
    <dgm:cxn modelId="{E5DB79E8-F272-48B6-BC85-D3DB5289D75A}" type="presParOf" srcId="{34869F82-AC17-42E2-9D3B-CF3F1736F7EA}" destId="{E81AD96A-287B-443D-BF38-4FD353BD3797}" srcOrd="1" destOrd="0" presId="urn:microsoft.com/office/officeart/2005/8/layout/hProcess11"/>
    <dgm:cxn modelId="{7E4054B8-9D29-4502-A621-ECF6DB61E4E6}" type="presParOf" srcId="{34869F82-AC17-42E2-9D3B-CF3F1736F7EA}" destId="{22568E01-8C3B-4088-9C79-55736F92E9F7}" srcOrd="2" destOrd="0" presId="urn:microsoft.com/office/officeart/2005/8/layout/hProcess11"/>
    <dgm:cxn modelId="{7AEB906D-B91B-4140-8F8A-6DAE9FE6E8F6}" type="presParOf" srcId="{F56CAC8E-3BBB-42A8-BE3F-C0ECD592BCD2}" destId="{69CF7E31-6EE9-4957-8E38-1727E1E82AF0}" srcOrd="3" destOrd="0" presId="urn:microsoft.com/office/officeart/2005/8/layout/hProcess11"/>
    <dgm:cxn modelId="{BCC8A159-A2C5-40FF-9EED-F802975D1163}" type="presParOf" srcId="{F56CAC8E-3BBB-42A8-BE3F-C0ECD592BCD2}" destId="{A12F81AD-EDA8-4914-A8C0-3C2173B472A1}" srcOrd="4" destOrd="0" presId="urn:microsoft.com/office/officeart/2005/8/layout/hProcess11"/>
    <dgm:cxn modelId="{24F052F4-D96F-4CA6-BC93-CE8DA7FC7902}" type="presParOf" srcId="{A12F81AD-EDA8-4914-A8C0-3C2173B472A1}" destId="{FA46DECD-0117-40C9-BE71-BB5D9E56B3F3}" srcOrd="0" destOrd="0" presId="urn:microsoft.com/office/officeart/2005/8/layout/hProcess11"/>
    <dgm:cxn modelId="{4BE6D0EA-010F-4F73-B92E-8E662FA1B6B9}" type="presParOf" srcId="{A12F81AD-EDA8-4914-A8C0-3C2173B472A1}" destId="{51211CEE-C51A-4EA8-945C-CE9A28E3FDD7}" srcOrd="1" destOrd="0" presId="urn:microsoft.com/office/officeart/2005/8/layout/hProcess11"/>
    <dgm:cxn modelId="{01CE8B15-BE25-4F66-8C0A-EA2B634F8EFA}" type="presParOf" srcId="{A12F81AD-EDA8-4914-A8C0-3C2173B472A1}" destId="{5500DAAE-2306-4A4E-BC37-4BF51A55D8F9}"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1.Nota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Reconoce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Toma responsabilidad</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custT="1"/>
      <dgm:spPr/>
      <dgm:t>
        <a:bodyPr/>
        <a:lstStyle/>
        <a:p>
          <a:pPr rtl="0"/>
          <a:r>
            <a:rPr lang="en-US" sz="2800" b="1" dirty="0" smtClean="0"/>
            <a:t>4. Decide como responder apropiadamente</a:t>
          </a:r>
          <a:endParaRPr lang="en-US" sz="2800" dirty="0"/>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4">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4"/>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4">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4"/>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4">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4"/>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4" custScaleX="184851">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4"/>
      <dgm:spPr>
        <a:solidFill>
          <a:schemeClr val="accent4">
            <a:lumMod val="75000"/>
          </a:schemeClr>
        </a:solidFill>
      </dgm:spPr>
    </dgm:pt>
    <dgm:pt modelId="{4182125B-3AB9-4279-A2D7-EFA503868138}" type="pres">
      <dgm:prSet presAssocID="{3044BCE0-4160-46E2-820C-4890F586363B}" presName="spaceB" presStyleCnt="0"/>
      <dgm:spPr/>
    </dgm:pt>
  </dgm:ptLst>
  <dgm:cxnLst>
    <dgm:cxn modelId="{6FF6A1E2-C723-4725-A07D-069EC38B0A55}" type="presOf" srcId="{D04347B2-F8E1-4D1B-AB8D-B39D9BF776B4}" destId="{FA46DECD-0117-40C9-BE71-BB5D9E56B3F3}"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196231B5-293E-4AD6-A5C2-259E55CCD59A}" type="presOf" srcId="{D228B23E-C399-4462-8EDB-DCAB531192AA}" destId="{AA985192-EB93-4383-93DD-1BF927E53796}" srcOrd="0" destOrd="0" presId="urn:microsoft.com/office/officeart/2005/8/layout/hProcess11"/>
    <dgm:cxn modelId="{A74818A8-F43A-466D-B82A-34D9C498351A}" type="presOf" srcId="{3044BCE0-4160-46E2-820C-4890F586363B}" destId="{9CF22FEB-A254-4597-8D60-1696B8788378}"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FDE7BF80-72C3-4FD7-82AF-FE7F50B43356}" type="presOf" srcId="{1CA4DDD7-84FD-415A-AC85-977622CACAFC}" destId="{2D074F9E-27BF-4560-8824-2347D98E49FA}"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41B2BDB8-7F42-4F14-8C83-5E4D1A7A0FBA}" type="presOf" srcId="{88ADFF9C-D12E-447F-9E0A-D95F653A76BA}" destId="{F62AE1B0-EDE3-4C9C-B00C-9FFBC13DFF80}" srcOrd="0" destOrd="0" presId="urn:microsoft.com/office/officeart/2005/8/layout/hProcess11"/>
    <dgm:cxn modelId="{0642A979-3823-4D7D-A8B7-0536597ED6B2}" type="presParOf" srcId="{2D074F9E-27BF-4560-8824-2347D98E49FA}" destId="{582968EB-CA2F-4EAD-A2E7-8A8A4C9A571E}" srcOrd="0" destOrd="0" presId="urn:microsoft.com/office/officeart/2005/8/layout/hProcess11"/>
    <dgm:cxn modelId="{8B6972B3-1ED6-4BC1-9DCC-5A113A0B4984}" type="presParOf" srcId="{2D074F9E-27BF-4560-8824-2347D98E49FA}" destId="{F56CAC8E-3BBB-42A8-BE3F-C0ECD592BCD2}" srcOrd="1" destOrd="0" presId="urn:microsoft.com/office/officeart/2005/8/layout/hProcess11"/>
    <dgm:cxn modelId="{4D66C697-F1E0-4BF9-AD9D-563E5E585DF2}" type="presParOf" srcId="{F56CAC8E-3BBB-42A8-BE3F-C0ECD592BCD2}" destId="{D34BD288-A378-417F-977B-14D44416A199}" srcOrd="0" destOrd="0" presId="urn:microsoft.com/office/officeart/2005/8/layout/hProcess11"/>
    <dgm:cxn modelId="{D222A281-E570-4C86-A721-0F34E19BB4FC}" type="presParOf" srcId="{D34BD288-A378-417F-977B-14D44416A199}" destId="{F62AE1B0-EDE3-4C9C-B00C-9FFBC13DFF80}" srcOrd="0" destOrd="0" presId="urn:microsoft.com/office/officeart/2005/8/layout/hProcess11"/>
    <dgm:cxn modelId="{566D985E-3808-4911-831C-6BD8B1748A8A}" type="presParOf" srcId="{D34BD288-A378-417F-977B-14D44416A199}" destId="{6F9E2D2E-B2CA-42EB-B193-DB0B1B43A249}" srcOrd="1" destOrd="0" presId="urn:microsoft.com/office/officeart/2005/8/layout/hProcess11"/>
    <dgm:cxn modelId="{AEF28F72-5195-4D73-9560-DB7767319624}" type="presParOf" srcId="{D34BD288-A378-417F-977B-14D44416A199}" destId="{38495A81-0401-4B07-BD05-94C69B9F84E6}" srcOrd="2" destOrd="0" presId="urn:microsoft.com/office/officeart/2005/8/layout/hProcess11"/>
    <dgm:cxn modelId="{2A91B325-FE2F-4EBE-9E7C-045657DE5470}" type="presParOf" srcId="{F56CAC8E-3BBB-42A8-BE3F-C0ECD592BCD2}" destId="{9BB2226E-874C-4D12-A613-75581E1978EE}" srcOrd="1" destOrd="0" presId="urn:microsoft.com/office/officeart/2005/8/layout/hProcess11"/>
    <dgm:cxn modelId="{973D53F2-1AAC-4A16-B043-3BDF6CBD24C5}" type="presParOf" srcId="{F56CAC8E-3BBB-42A8-BE3F-C0ECD592BCD2}" destId="{34869F82-AC17-42E2-9D3B-CF3F1736F7EA}" srcOrd="2" destOrd="0" presId="urn:microsoft.com/office/officeart/2005/8/layout/hProcess11"/>
    <dgm:cxn modelId="{3F0F834B-349F-4B6C-9B2C-76AC9BCB3CA4}" type="presParOf" srcId="{34869F82-AC17-42E2-9D3B-CF3F1736F7EA}" destId="{AA985192-EB93-4383-93DD-1BF927E53796}" srcOrd="0" destOrd="0" presId="urn:microsoft.com/office/officeart/2005/8/layout/hProcess11"/>
    <dgm:cxn modelId="{6D72F36F-B7F3-4034-A50F-5F8F12129A8E}" type="presParOf" srcId="{34869F82-AC17-42E2-9D3B-CF3F1736F7EA}" destId="{E81AD96A-287B-443D-BF38-4FD353BD3797}" srcOrd="1" destOrd="0" presId="urn:microsoft.com/office/officeart/2005/8/layout/hProcess11"/>
    <dgm:cxn modelId="{B896BFBE-ABE7-4CAE-B4E8-60675AE01E45}" type="presParOf" srcId="{34869F82-AC17-42E2-9D3B-CF3F1736F7EA}" destId="{22568E01-8C3B-4088-9C79-55736F92E9F7}" srcOrd="2" destOrd="0" presId="urn:microsoft.com/office/officeart/2005/8/layout/hProcess11"/>
    <dgm:cxn modelId="{C4E59399-6704-4A83-9DA6-F202ABDC87B7}" type="presParOf" srcId="{F56CAC8E-3BBB-42A8-BE3F-C0ECD592BCD2}" destId="{69CF7E31-6EE9-4957-8E38-1727E1E82AF0}" srcOrd="3" destOrd="0" presId="urn:microsoft.com/office/officeart/2005/8/layout/hProcess11"/>
    <dgm:cxn modelId="{0E83DDA9-EE2C-4BEE-96D8-30B451A41AF0}" type="presParOf" srcId="{F56CAC8E-3BBB-42A8-BE3F-C0ECD592BCD2}" destId="{A12F81AD-EDA8-4914-A8C0-3C2173B472A1}" srcOrd="4" destOrd="0" presId="urn:microsoft.com/office/officeart/2005/8/layout/hProcess11"/>
    <dgm:cxn modelId="{6AB6B523-5A0F-460F-A80F-92D94ECE1B81}" type="presParOf" srcId="{A12F81AD-EDA8-4914-A8C0-3C2173B472A1}" destId="{FA46DECD-0117-40C9-BE71-BB5D9E56B3F3}" srcOrd="0" destOrd="0" presId="urn:microsoft.com/office/officeart/2005/8/layout/hProcess11"/>
    <dgm:cxn modelId="{FD8561F3-6181-4BF4-89A1-F18358D9EBAA}" type="presParOf" srcId="{A12F81AD-EDA8-4914-A8C0-3C2173B472A1}" destId="{51211CEE-C51A-4EA8-945C-CE9A28E3FDD7}" srcOrd="1" destOrd="0" presId="urn:microsoft.com/office/officeart/2005/8/layout/hProcess11"/>
    <dgm:cxn modelId="{8F8C8875-4BCA-475B-8ACC-246CED28C8DD}" type="presParOf" srcId="{A12F81AD-EDA8-4914-A8C0-3C2173B472A1}" destId="{5500DAAE-2306-4A4E-BC37-4BF51A55D8F9}" srcOrd="2" destOrd="0" presId="urn:microsoft.com/office/officeart/2005/8/layout/hProcess11"/>
    <dgm:cxn modelId="{2B73FE06-9FBB-4A3E-BE25-94BAC94C69F4}" type="presParOf" srcId="{F56CAC8E-3BBB-42A8-BE3F-C0ECD592BCD2}" destId="{2E45DE94-6240-47D1-B8A3-DF8562A34452}" srcOrd="5" destOrd="0" presId="urn:microsoft.com/office/officeart/2005/8/layout/hProcess11"/>
    <dgm:cxn modelId="{B650EE41-D34B-49F0-AF16-D6C944960BA3}" type="presParOf" srcId="{F56CAC8E-3BBB-42A8-BE3F-C0ECD592BCD2}" destId="{005E623D-734A-4B21-9F04-B7B70C9A8DFB}" srcOrd="6" destOrd="0" presId="urn:microsoft.com/office/officeart/2005/8/layout/hProcess11"/>
    <dgm:cxn modelId="{9D869E40-6EB6-4203-A1AC-30AC8119F580}" type="presParOf" srcId="{005E623D-734A-4B21-9F04-B7B70C9A8DFB}" destId="{9CF22FEB-A254-4597-8D60-1696B8788378}" srcOrd="0" destOrd="0" presId="urn:microsoft.com/office/officeart/2005/8/layout/hProcess11"/>
    <dgm:cxn modelId="{3E5BE4ED-29DD-42B8-8D99-3CF6C1466C70}" type="presParOf" srcId="{005E623D-734A-4B21-9F04-B7B70C9A8DFB}" destId="{5BA65149-EC53-420C-8958-08F93D0E22FA}" srcOrd="1" destOrd="0" presId="urn:microsoft.com/office/officeart/2005/8/layout/hProcess11"/>
    <dgm:cxn modelId="{A0F7A3B3-632B-45B6-A3A5-38FC8F4BB64A}" type="presParOf" srcId="{005E623D-734A-4B21-9F04-B7B70C9A8DFB}" destId="{4182125B-3AB9-4279-A2D7-EFA503868138}"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Tomo responsabilidad por actuar</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0" dirty="0" smtClean="0">
              <a:solidFill>
                <a:schemeClr val="accent4">
                  <a:lumMod val="75000"/>
                </a:schemeClr>
              </a:solidFill>
            </a:rPr>
            <a:t>4. Decida como responder apropiadamente</a:t>
          </a:r>
          <a:endParaRPr lang="en-US" b="0" dirty="0">
            <a:solidFill>
              <a:schemeClr val="accent4">
                <a:lumMod val="75000"/>
              </a:schemeClr>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custT="1"/>
      <dgm:spPr/>
      <dgm:t>
        <a:bodyPr/>
        <a:lstStyle/>
        <a:p>
          <a:pPr rtl="0"/>
          <a:r>
            <a:rPr lang="en-US" sz="3600" b="1" dirty="0" smtClean="0"/>
            <a:t>5. Responda</a:t>
          </a:r>
          <a:endParaRPr lang="en-US" sz="3600" dirty="0"/>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custScaleX="247082">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68678400-578F-474D-AB26-685C6B309A04}" type="presOf" srcId="{1CA4DDD7-84FD-415A-AC85-977622CACAFC}" destId="{2D074F9E-27BF-4560-8824-2347D98E49FA}" srcOrd="0" destOrd="0" presId="urn:microsoft.com/office/officeart/2005/8/layout/hProcess11"/>
    <dgm:cxn modelId="{B0B286C4-914D-4FA4-8317-72C6CB7E99D8}" type="presOf" srcId="{D228B23E-C399-4462-8EDB-DCAB531192AA}" destId="{AA985192-EB93-4383-93DD-1BF927E53796}"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EDA52458-C435-43F0-845A-A438B778C5BF}" type="presOf" srcId="{3044BCE0-4160-46E2-820C-4890F586363B}" destId="{9CF22FEB-A254-4597-8D60-1696B8788378}"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7131D7BA-9A79-488D-BA50-8BAF6E725481}" type="presOf" srcId="{8286899B-EB9E-4295-82EA-18A8520E9055}" destId="{6ECD4CAA-5539-402B-B260-8DA5BF5BD1F5}" srcOrd="0" destOrd="0" presId="urn:microsoft.com/office/officeart/2005/8/layout/hProcess11"/>
    <dgm:cxn modelId="{ACD66573-8A58-4A16-9E77-057A915ACE98}" type="presOf" srcId="{88ADFF9C-D12E-447F-9E0A-D95F653A76BA}" destId="{F62AE1B0-EDE3-4C9C-B00C-9FFBC13DFF80}"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C7D01441-E69E-414A-84AA-18DC67D47C93}" type="presOf" srcId="{D04347B2-F8E1-4D1B-AB8D-B39D9BF776B4}" destId="{FA46DECD-0117-40C9-BE71-BB5D9E56B3F3}" srcOrd="0" destOrd="0" presId="urn:microsoft.com/office/officeart/2005/8/layout/hProcess11"/>
    <dgm:cxn modelId="{16A70C26-9033-4F2B-BDC4-7D920ED9A9C3}" type="presParOf" srcId="{2D074F9E-27BF-4560-8824-2347D98E49FA}" destId="{582968EB-CA2F-4EAD-A2E7-8A8A4C9A571E}" srcOrd="0" destOrd="0" presId="urn:microsoft.com/office/officeart/2005/8/layout/hProcess11"/>
    <dgm:cxn modelId="{18AF6891-4CDA-412F-ADBC-9DEB39E0AEF2}" type="presParOf" srcId="{2D074F9E-27BF-4560-8824-2347D98E49FA}" destId="{F56CAC8E-3BBB-42A8-BE3F-C0ECD592BCD2}" srcOrd="1" destOrd="0" presId="urn:microsoft.com/office/officeart/2005/8/layout/hProcess11"/>
    <dgm:cxn modelId="{B7D2F97E-B907-4279-B2C4-B7D7777615A8}" type="presParOf" srcId="{F56CAC8E-3BBB-42A8-BE3F-C0ECD592BCD2}" destId="{D34BD288-A378-417F-977B-14D44416A199}" srcOrd="0" destOrd="0" presId="urn:microsoft.com/office/officeart/2005/8/layout/hProcess11"/>
    <dgm:cxn modelId="{047A6EE7-1989-4567-B468-8D249BD8C52B}" type="presParOf" srcId="{D34BD288-A378-417F-977B-14D44416A199}" destId="{F62AE1B0-EDE3-4C9C-B00C-9FFBC13DFF80}" srcOrd="0" destOrd="0" presId="urn:microsoft.com/office/officeart/2005/8/layout/hProcess11"/>
    <dgm:cxn modelId="{D3DC5E60-1AEF-4CA6-B3C2-DBBD2BCB3728}" type="presParOf" srcId="{D34BD288-A378-417F-977B-14D44416A199}" destId="{6F9E2D2E-B2CA-42EB-B193-DB0B1B43A249}" srcOrd="1" destOrd="0" presId="urn:microsoft.com/office/officeart/2005/8/layout/hProcess11"/>
    <dgm:cxn modelId="{09079AB3-D8C1-4D21-A315-9BDA87CB7DAF}" type="presParOf" srcId="{D34BD288-A378-417F-977B-14D44416A199}" destId="{38495A81-0401-4B07-BD05-94C69B9F84E6}" srcOrd="2" destOrd="0" presId="urn:microsoft.com/office/officeart/2005/8/layout/hProcess11"/>
    <dgm:cxn modelId="{AEC3F80D-C66B-4A39-90D6-A799BB1919BC}" type="presParOf" srcId="{F56CAC8E-3BBB-42A8-BE3F-C0ECD592BCD2}" destId="{9BB2226E-874C-4D12-A613-75581E1978EE}" srcOrd="1" destOrd="0" presId="urn:microsoft.com/office/officeart/2005/8/layout/hProcess11"/>
    <dgm:cxn modelId="{1F78CF08-7A8F-491A-9E34-58FCBC41E986}" type="presParOf" srcId="{F56CAC8E-3BBB-42A8-BE3F-C0ECD592BCD2}" destId="{34869F82-AC17-42E2-9D3B-CF3F1736F7EA}" srcOrd="2" destOrd="0" presId="urn:microsoft.com/office/officeart/2005/8/layout/hProcess11"/>
    <dgm:cxn modelId="{5049037B-9499-4741-AC57-2E33D3656580}" type="presParOf" srcId="{34869F82-AC17-42E2-9D3B-CF3F1736F7EA}" destId="{AA985192-EB93-4383-93DD-1BF927E53796}" srcOrd="0" destOrd="0" presId="urn:microsoft.com/office/officeart/2005/8/layout/hProcess11"/>
    <dgm:cxn modelId="{0F0CEE72-3D3B-4E60-9543-611976F2D714}" type="presParOf" srcId="{34869F82-AC17-42E2-9D3B-CF3F1736F7EA}" destId="{E81AD96A-287B-443D-BF38-4FD353BD3797}" srcOrd="1" destOrd="0" presId="urn:microsoft.com/office/officeart/2005/8/layout/hProcess11"/>
    <dgm:cxn modelId="{689C4487-C81B-40F9-919A-1E399175E4EB}" type="presParOf" srcId="{34869F82-AC17-42E2-9D3B-CF3F1736F7EA}" destId="{22568E01-8C3B-4088-9C79-55736F92E9F7}" srcOrd="2" destOrd="0" presId="urn:microsoft.com/office/officeart/2005/8/layout/hProcess11"/>
    <dgm:cxn modelId="{50BB1089-343B-4E1B-8D90-48FB340E236C}" type="presParOf" srcId="{F56CAC8E-3BBB-42A8-BE3F-C0ECD592BCD2}" destId="{69CF7E31-6EE9-4957-8E38-1727E1E82AF0}" srcOrd="3" destOrd="0" presId="urn:microsoft.com/office/officeart/2005/8/layout/hProcess11"/>
    <dgm:cxn modelId="{392E79F6-5DA0-4B57-930B-5085BCA8303B}" type="presParOf" srcId="{F56CAC8E-3BBB-42A8-BE3F-C0ECD592BCD2}" destId="{A12F81AD-EDA8-4914-A8C0-3C2173B472A1}" srcOrd="4" destOrd="0" presId="urn:microsoft.com/office/officeart/2005/8/layout/hProcess11"/>
    <dgm:cxn modelId="{DB24EECB-82B1-4734-9459-1195B60D1587}" type="presParOf" srcId="{A12F81AD-EDA8-4914-A8C0-3C2173B472A1}" destId="{FA46DECD-0117-40C9-BE71-BB5D9E56B3F3}" srcOrd="0" destOrd="0" presId="urn:microsoft.com/office/officeart/2005/8/layout/hProcess11"/>
    <dgm:cxn modelId="{6467C8E9-C63C-45F5-BB50-0E7A3359761F}" type="presParOf" srcId="{A12F81AD-EDA8-4914-A8C0-3C2173B472A1}" destId="{51211CEE-C51A-4EA8-945C-CE9A28E3FDD7}" srcOrd="1" destOrd="0" presId="urn:microsoft.com/office/officeart/2005/8/layout/hProcess11"/>
    <dgm:cxn modelId="{184C8230-7FFC-4160-B1E1-E1BBF0D1BE4A}" type="presParOf" srcId="{A12F81AD-EDA8-4914-A8C0-3C2173B472A1}" destId="{5500DAAE-2306-4A4E-BC37-4BF51A55D8F9}" srcOrd="2" destOrd="0" presId="urn:microsoft.com/office/officeart/2005/8/layout/hProcess11"/>
    <dgm:cxn modelId="{8E45C0DB-22AE-4558-B2A0-C1D9800707FE}" type="presParOf" srcId="{F56CAC8E-3BBB-42A8-BE3F-C0ECD592BCD2}" destId="{2E45DE94-6240-47D1-B8A3-DF8562A34452}" srcOrd="5" destOrd="0" presId="urn:microsoft.com/office/officeart/2005/8/layout/hProcess11"/>
    <dgm:cxn modelId="{18706290-4AE6-4568-81B6-4B51245EF047}" type="presParOf" srcId="{F56CAC8E-3BBB-42A8-BE3F-C0ECD592BCD2}" destId="{005E623D-734A-4B21-9F04-B7B70C9A8DFB}" srcOrd="6" destOrd="0" presId="urn:microsoft.com/office/officeart/2005/8/layout/hProcess11"/>
    <dgm:cxn modelId="{1282B237-34BC-4B3A-B5ED-B938DC0846E6}" type="presParOf" srcId="{005E623D-734A-4B21-9F04-B7B70C9A8DFB}" destId="{9CF22FEB-A254-4597-8D60-1696B8788378}" srcOrd="0" destOrd="0" presId="urn:microsoft.com/office/officeart/2005/8/layout/hProcess11"/>
    <dgm:cxn modelId="{004F6BD9-2F1A-4226-A626-9C35430C15A6}" type="presParOf" srcId="{005E623D-734A-4B21-9F04-B7B70C9A8DFB}" destId="{5BA65149-EC53-420C-8958-08F93D0E22FA}" srcOrd="1" destOrd="0" presId="urn:microsoft.com/office/officeart/2005/8/layout/hProcess11"/>
    <dgm:cxn modelId="{92D5651D-E6F6-4E78-B068-69C24D733BCA}" type="presParOf" srcId="{005E623D-734A-4B21-9F04-B7B70C9A8DFB}" destId="{4182125B-3AB9-4279-A2D7-EFA503868138}" srcOrd="2" destOrd="0" presId="urn:microsoft.com/office/officeart/2005/8/layout/hProcess11"/>
    <dgm:cxn modelId="{A84ACAAF-90AE-451B-B24E-53A81F2773E8}" type="presParOf" srcId="{F56CAC8E-3BBB-42A8-BE3F-C0ECD592BCD2}" destId="{E1C5D077-B4E6-44D1-BF34-F1B1EDAE8384}" srcOrd="7" destOrd="0" presId="urn:microsoft.com/office/officeart/2005/8/layout/hProcess11"/>
    <dgm:cxn modelId="{09191875-DBE5-4042-A6EE-B5424F3AA16C}" type="presParOf" srcId="{F56CAC8E-3BBB-42A8-BE3F-C0ECD592BCD2}" destId="{E34A43D7-966D-42C4-AF0B-677DDB826201}" srcOrd="8" destOrd="0" presId="urn:microsoft.com/office/officeart/2005/8/layout/hProcess11"/>
    <dgm:cxn modelId="{1B13ED70-5B9B-41E8-A6DA-09416DFF5EDA}" type="presParOf" srcId="{E34A43D7-966D-42C4-AF0B-677DDB826201}" destId="{6ECD4CAA-5539-402B-B260-8DA5BF5BD1F5}" srcOrd="0" destOrd="0" presId="urn:microsoft.com/office/officeart/2005/8/layout/hProcess11"/>
    <dgm:cxn modelId="{87182987-23ED-4B57-A4F5-5D378D42873D}" type="presParOf" srcId="{E34A43D7-966D-42C4-AF0B-677DDB826201}" destId="{2E1393FE-BF89-4B14-97BD-624EF0BC3C69}" srcOrd="1" destOrd="0" presId="urn:microsoft.com/office/officeart/2005/8/layout/hProcess11"/>
    <dgm:cxn modelId="{65E312B8-9E04-4B32-8020-9B620506ED15}"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 Note un evento</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3044BCE0-4160-46E2-820C-4890F586363B}">
      <dgm:prSet/>
      <dgm:spPr/>
      <dgm:t>
        <a:bodyPr/>
        <a:lstStyle/>
        <a:p>
          <a:pPr rtl="0"/>
          <a:r>
            <a:rPr lang="en-US" b="1" dirty="0" smtClean="0">
              <a:solidFill>
                <a:schemeClr val="bg1"/>
              </a:solidFill>
            </a:rPr>
            <a:t>4. Decide how to</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custLinFactNeighborX="146" custLinFactNeighborY="-10244"/>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3">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3"/>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1" presStyleCnt="3" custLinFactY="-9738"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1" presStyleCnt="3"/>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2" presStyleCnt="3">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2" presStyleCnt="3"/>
      <dgm:spPr>
        <a:solidFill>
          <a:schemeClr val="accent4">
            <a:lumMod val="50000"/>
          </a:schemeClr>
        </a:solidFill>
      </dgm:spPr>
    </dgm:pt>
    <dgm:pt modelId="{5ABDDE71-598C-4085-97D5-C90EE3A5092D}" type="pres">
      <dgm:prSet presAssocID="{8286899B-EB9E-4295-82EA-18A8520E9055}" presName="spaceA" presStyleCnt="0"/>
      <dgm:spPr/>
    </dgm:pt>
  </dgm:ptLst>
  <dgm:cxnLst>
    <dgm:cxn modelId="{4DF02B5F-857E-4DD7-8DFC-35F783CDD5E1}" type="presOf" srcId="{1CA4DDD7-84FD-415A-AC85-977622CACAFC}" destId="{2D074F9E-27BF-4560-8824-2347D98E49FA}" srcOrd="0" destOrd="0" presId="urn:microsoft.com/office/officeart/2005/8/layout/hProcess11"/>
    <dgm:cxn modelId="{E5F29461-2E36-4DCD-8758-3613EB537BDE}" type="presOf" srcId="{8286899B-EB9E-4295-82EA-18A8520E9055}" destId="{6ECD4CAA-5539-402B-B260-8DA5BF5BD1F5}" srcOrd="0" destOrd="0" presId="urn:microsoft.com/office/officeart/2005/8/layout/hProcess11"/>
    <dgm:cxn modelId="{2930EE18-8A8F-4C65-9882-803D037D05D0}" type="presOf" srcId="{88ADFF9C-D12E-447F-9E0A-D95F653A76BA}" destId="{F62AE1B0-EDE3-4C9C-B00C-9FFBC13DFF80}" srcOrd="0" destOrd="0" presId="urn:microsoft.com/office/officeart/2005/8/layout/hProcess11"/>
    <dgm:cxn modelId="{368C678B-B83F-4521-81E3-4821E0D67A52}" srcId="{1CA4DDD7-84FD-415A-AC85-977622CACAFC}" destId="{3044BCE0-4160-46E2-820C-4890F586363B}" srcOrd="1"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340196DA-00A3-44F5-859D-9C921D4F5B82}" type="presOf" srcId="{3044BCE0-4160-46E2-820C-4890F586363B}" destId="{9CF22FEB-A254-4597-8D60-1696B8788378}" srcOrd="0" destOrd="0" presId="urn:microsoft.com/office/officeart/2005/8/layout/hProcess11"/>
    <dgm:cxn modelId="{81066A56-0FEB-48F4-A91F-2CDD257EA06A}" srcId="{1CA4DDD7-84FD-415A-AC85-977622CACAFC}" destId="{8286899B-EB9E-4295-82EA-18A8520E9055}" srcOrd="2" destOrd="0" parTransId="{435618D0-4C3C-44A7-8335-991FCE631B8D}" sibTransId="{63B4D06D-65C3-498C-A71B-DE66F88440C5}"/>
    <dgm:cxn modelId="{7CB65779-7433-4E72-BE42-77FEC8C6CC20}" type="presParOf" srcId="{2D074F9E-27BF-4560-8824-2347D98E49FA}" destId="{582968EB-CA2F-4EAD-A2E7-8A8A4C9A571E}" srcOrd="0" destOrd="0" presId="urn:microsoft.com/office/officeart/2005/8/layout/hProcess11"/>
    <dgm:cxn modelId="{2F5103A2-8C26-44BC-8B67-AE0F9514F7D5}" type="presParOf" srcId="{2D074F9E-27BF-4560-8824-2347D98E49FA}" destId="{F56CAC8E-3BBB-42A8-BE3F-C0ECD592BCD2}" srcOrd="1" destOrd="0" presId="urn:microsoft.com/office/officeart/2005/8/layout/hProcess11"/>
    <dgm:cxn modelId="{A4E20760-5AFA-4599-9C5C-079754355301}" type="presParOf" srcId="{F56CAC8E-3BBB-42A8-BE3F-C0ECD592BCD2}" destId="{D34BD288-A378-417F-977B-14D44416A199}" srcOrd="0" destOrd="0" presId="urn:microsoft.com/office/officeart/2005/8/layout/hProcess11"/>
    <dgm:cxn modelId="{3F180BC0-FAD7-4330-A9EE-99D5665599C4}" type="presParOf" srcId="{D34BD288-A378-417F-977B-14D44416A199}" destId="{F62AE1B0-EDE3-4C9C-B00C-9FFBC13DFF80}" srcOrd="0" destOrd="0" presId="urn:microsoft.com/office/officeart/2005/8/layout/hProcess11"/>
    <dgm:cxn modelId="{547D0A29-4894-4230-BAB3-59329E3A2F4A}" type="presParOf" srcId="{D34BD288-A378-417F-977B-14D44416A199}" destId="{6F9E2D2E-B2CA-42EB-B193-DB0B1B43A249}" srcOrd="1" destOrd="0" presId="urn:microsoft.com/office/officeart/2005/8/layout/hProcess11"/>
    <dgm:cxn modelId="{23D8A3BD-B987-42EE-AF95-E1CFF58E06C5}" type="presParOf" srcId="{D34BD288-A378-417F-977B-14D44416A199}" destId="{38495A81-0401-4B07-BD05-94C69B9F84E6}" srcOrd="2" destOrd="0" presId="urn:microsoft.com/office/officeart/2005/8/layout/hProcess11"/>
    <dgm:cxn modelId="{A9CC3297-0532-444C-9E61-5E73AC4484BA}" type="presParOf" srcId="{F56CAC8E-3BBB-42A8-BE3F-C0ECD592BCD2}" destId="{9BB2226E-874C-4D12-A613-75581E1978EE}" srcOrd="1" destOrd="0" presId="urn:microsoft.com/office/officeart/2005/8/layout/hProcess11"/>
    <dgm:cxn modelId="{BC8E8110-628B-4F48-B668-A835F11F3A33}" type="presParOf" srcId="{F56CAC8E-3BBB-42A8-BE3F-C0ECD592BCD2}" destId="{005E623D-734A-4B21-9F04-B7B70C9A8DFB}" srcOrd="2" destOrd="0" presId="urn:microsoft.com/office/officeart/2005/8/layout/hProcess11"/>
    <dgm:cxn modelId="{C4BB5C3A-FBFF-4701-A040-4013C3BF952D}" type="presParOf" srcId="{005E623D-734A-4B21-9F04-B7B70C9A8DFB}" destId="{9CF22FEB-A254-4597-8D60-1696B8788378}" srcOrd="0" destOrd="0" presId="urn:microsoft.com/office/officeart/2005/8/layout/hProcess11"/>
    <dgm:cxn modelId="{20AF2705-1FC3-4618-8F3C-93E836CA2C16}" type="presParOf" srcId="{005E623D-734A-4B21-9F04-B7B70C9A8DFB}" destId="{5BA65149-EC53-420C-8958-08F93D0E22FA}" srcOrd="1" destOrd="0" presId="urn:microsoft.com/office/officeart/2005/8/layout/hProcess11"/>
    <dgm:cxn modelId="{5C1BC96F-E06D-4DF3-8293-EA078E36DCEA}" type="presParOf" srcId="{005E623D-734A-4B21-9F04-B7B70C9A8DFB}" destId="{4182125B-3AB9-4279-A2D7-EFA503868138}" srcOrd="2" destOrd="0" presId="urn:microsoft.com/office/officeart/2005/8/layout/hProcess11"/>
    <dgm:cxn modelId="{33DCF093-D914-4B4A-928B-5596DB4203F6}" type="presParOf" srcId="{F56CAC8E-3BBB-42A8-BE3F-C0ECD592BCD2}" destId="{E1C5D077-B4E6-44D1-BF34-F1B1EDAE8384}" srcOrd="3" destOrd="0" presId="urn:microsoft.com/office/officeart/2005/8/layout/hProcess11"/>
    <dgm:cxn modelId="{0AC45A10-FADC-450C-9500-3B8E5A0E5414}" type="presParOf" srcId="{F56CAC8E-3BBB-42A8-BE3F-C0ECD592BCD2}" destId="{E34A43D7-966D-42C4-AF0B-677DDB826201}" srcOrd="4" destOrd="0" presId="urn:microsoft.com/office/officeart/2005/8/layout/hProcess11"/>
    <dgm:cxn modelId="{9D2361B5-2484-4449-85AB-0EA8CCBA1E09}" type="presParOf" srcId="{E34A43D7-966D-42C4-AF0B-677DDB826201}" destId="{6ECD4CAA-5539-402B-B260-8DA5BF5BD1F5}" srcOrd="0" destOrd="0" presId="urn:microsoft.com/office/officeart/2005/8/layout/hProcess11"/>
    <dgm:cxn modelId="{3087EDE3-F290-4590-BCBA-50B081D79AE5}" type="presParOf" srcId="{E34A43D7-966D-42C4-AF0B-677DDB826201}" destId="{2E1393FE-BF89-4B14-97BD-624EF0BC3C69}" srcOrd="1" destOrd="0" presId="urn:microsoft.com/office/officeart/2005/8/layout/hProcess11"/>
    <dgm:cxn modelId="{4BE42474-E8A6-4497-8442-E0C9342B66F1}"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 Note un Evento</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bg1"/>
              </a:solidFill>
            </a:rPr>
            <a:t>2. Recognize there is a pr</a:t>
          </a:r>
          <a:endParaRPr lang="en-US" dirty="0">
            <a:solidFill>
              <a:schemeClr val="bg1"/>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1"/>
              </a:solidFill>
            </a:rPr>
            <a:t>3. Take responsibilifor acting</a:t>
          </a:r>
          <a:endParaRPr lang="en-US" dirty="0">
            <a:solidFill>
              <a:schemeClr val="bg1"/>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custLinFactNeighborX="1483" custLinFactNeighborY="-13776"/>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669" custLinFactNeighborX="34697"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9738"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C1F45A3D-6024-48F5-9DE5-74B629C0978F}" type="presOf" srcId="{3044BCE0-4160-46E2-820C-4890F586363B}" destId="{9CF22FEB-A254-4597-8D60-1696B8788378}" srcOrd="0" destOrd="0" presId="urn:microsoft.com/office/officeart/2005/8/layout/hProcess11"/>
    <dgm:cxn modelId="{8B2B53F7-096C-40AB-83B7-47940220AE25}" type="presOf" srcId="{D04347B2-F8E1-4D1B-AB8D-B39D9BF776B4}" destId="{FA46DECD-0117-40C9-BE71-BB5D9E56B3F3}" srcOrd="0" destOrd="0" presId="urn:microsoft.com/office/officeart/2005/8/layout/hProcess11"/>
    <dgm:cxn modelId="{0B863C3E-1D31-4D00-9F7B-A0D7DC66AE4E}" type="presOf" srcId="{D228B23E-C399-4462-8EDB-DCAB531192AA}" destId="{AA985192-EB93-4383-93DD-1BF927E53796}" srcOrd="0" destOrd="0" presId="urn:microsoft.com/office/officeart/2005/8/layout/hProcess11"/>
    <dgm:cxn modelId="{5D9CD583-496B-46F9-99DC-4E07CF3B8FAE}" type="presOf" srcId="{1CA4DDD7-84FD-415A-AC85-977622CACAFC}" destId="{2D074F9E-27BF-4560-8824-2347D98E49FA}" srcOrd="0" destOrd="0" presId="urn:microsoft.com/office/officeart/2005/8/layout/hProcess11"/>
    <dgm:cxn modelId="{11F00D23-D44C-4D8F-9487-63C3BB0AD520}" type="presOf" srcId="{8286899B-EB9E-4295-82EA-18A8520E9055}" destId="{6ECD4CAA-5539-402B-B260-8DA5BF5BD1F5}"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571F3216-537A-4ACC-A602-873C396DF081}" srcId="{1CA4DDD7-84FD-415A-AC85-977622CACAFC}" destId="{D04347B2-F8E1-4D1B-AB8D-B39D9BF776B4}" srcOrd="2" destOrd="0" parTransId="{DCAB335B-2F9D-4803-B0B1-378F3E09C24A}" sibTransId="{26E4048C-D5BF-4B2B-86B5-37DD8B3358D1}"/>
    <dgm:cxn modelId="{1B6BB18A-BAF9-4FF0-ADC8-44085F83FA96}" type="presOf" srcId="{88ADFF9C-D12E-447F-9E0A-D95F653A76BA}" destId="{F62AE1B0-EDE3-4C9C-B00C-9FFBC13DFF80}" srcOrd="0" destOrd="0" presId="urn:microsoft.com/office/officeart/2005/8/layout/hProcess11"/>
    <dgm:cxn modelId="{6D0193BD-69A1-4F99-9D07-8D9D500479F4}" type="presParOf" srcId="{2D074F9E-27BF-4560-8824-2347D98E49FA}" destId="{582968EB-CA2F-4EAD-A2E7-8A8A4C9A571E}" srcOrd="0" destOrd="0" presId="urn:microsoft.com/office/officeart/2005/8/layout/hProcess11"/>
    <dgm:cxn modelId="{69AE46A8-993E-4C53-87AD-D2FAE022A88B}" type="presParOf" srcId="{2D074F9E-27BF-4560-8824-2347D98E49FA}" destId="{F56CAC8E-3BBB-42A8-BE3F-C0ECD592BCD2}" srcOrd="1" destOrd="0" presId="urn:microsoft.com/office/officeart/2005/8/layout/hProcess11"/>
    <dgm:cxn modelId="{433EADF5-52C3-4DFE-93AE-AE88DDA77E84}" type="presParOf" srcId="{F56CAC8E-3BBB-42A8-BE3F-C0ECD592BCD2}" destId="{D34BD288-A378-417F-977B-14D44416A199}" srcOrd="0" destOrd="0" presId="urn:microsoft.com/office/officeart/2005/8/layout/hProcess11"/>
    <dgm:cxn modelId="{D4452AFF-0A65-414B-8E92-CA9AFA38BA0D}" type="presParOf" srcId="{D34BD288-A378-417F-977B-14D44416A199}" destId="{F62AE1B0-EDE3-4C9C-B00C-9FFBC13DFF80}" srcOrd="0" destOrd="0" presId="urn:microsoft.com/office/officeart/2005/8/layout/hProcess11"/>
    <dgm:cxn modelId="{F045DA67-307A-4A72-8583-99FEA25C6FDA}" type="presParOf" srcId="{D34BD288-A378-417F-977B-14D44416A199}" destId="{6F9E2D2E-B2CA-42EB-B193-DB0B1B43A249}" srcOrd="1" destOrd="0" presId="urn:microsoft.com/office/officeart/2005/8/layout/hProcess11"/>
    <dgm:cxn modelId="{0B0793DB-CD4A-48C0-AAEC-F2A5CF0F47A5}" type="presParOf" srcId="{D34BD288-A378-417F-977B-14D44416A199}" destId="{38495A81-0401-4B07-BD05-94C69B9F84E6}" srcOrd="2" destOrd="0" presId="urn:microsoft.com/office/officeart/2005/8/layout/hProcess11"/>
    <dgm:cxn modelId="{1270DF31-D1E5-4AE4-B309-77323E71B466}" type="presParOf" srcId="{F56CAC8E-3BBB-42A8-BE3F-C0ECD592BCD2}" destId="{9BB2226E-874C-4D12-A613-75581E1978EE}" srcOrd="1" destOrd="0" presId="urn:microsoft.com/office/officeart/2005/8/layout/hProcess11"/>
    <dgm:cxn modelId="{202E03ED-012C-4748-8A2F-096456BCD2D4}" type="presParOf" srcId="{F56CAC8E-3BBB-42A8-BE3F-C0ECD592BCD2}" destId="{34869F82-AC17-42E2-9D3B-CF3F1736F7EA}" srcOrd="2" destOrd="0" presId="urn:microsoft.com/office/officeart/2005/8/layout/hProcess11"/>
    <dgm:cxn modelId="{EE5FE776-255B-4BF3-98AC-2A19863BD7BB}" type="presParOf" srcId="{34869F82-AC17-42E2-9D3B-CF3F1736F7EA}" destId="{AA985192-EB93-4383-93DD-1BF927E53796}" srcOrd="0" destOrd="0" presId="urn:microsoft.com/office/officeart/2005/8/layout/hProcess11"/>
    <dgm:cxn modelId="{EA404EFE-2533-45C2-99A7-DE57B66AA5B8}" type="presParOf" srcId="{34869F82-AC17-42E2-9D3B-CF3F1736F7EA}" destId="{E81AD96A-287B-443D-BF38-4FD353BD3797}" srcOrd="1" destOrd="0" presId="urn:microsoft.com/office/officeart/2005/8/layout/hProcess11"/>
    <dgm:cxn modelId="{309ADAD3-3341-4FD4-897B-B6E6957303AD}" type="presParOf" srcId="{34869F82-AC17-42E2-9D3B-CF3F1736F7EA}" destId="{22568E01-8C3B-4088-9C79-55736F92E9F7}" srcOrd="2" destOrd="0" presId="urn:microsoft.com/office/officeart/2005/8/layout/hProcess11"/>
    <dgm:cxn modelId="{60EF2FDC-7E3D-4DA7-B89C-1C87FA967591}" type="presParOf" srcId="{F56CAC8E-3BBB-42A8-BE3F-C0ECD592BCD2}" destId="{69CF7E31-6EE9-4957-8E38-1727E1E82AF0}" srcOrd="3" destOrd="0" presId="urn:microsoft.com/office/officeart/2005/8/layout/hProcess11"/>
    <dgm:cxn modelId="{74B74543-79A7-46E0-879C-5F06FFFB55F3}" type="presParOf" srcId="{F56CAC8E-3BBB-42A8-BE3F-C0ECD592BCD2}" destId="{A12F81AD-EDA8-4914-A8C0-3C2173B472A1}" srcOrd="4" destOrd="0" presId="urn:microsoft.com/office/officeart/2005/8/layout/hProcess11"/>
    <dgm:cxn modelId="{6615BCB6-D7F4-4AB3-8D4B-0B255174ACDA}" type="presParOf" srcId="{A12F81AD-EDA8-4914-A8C0-3C2173B472A1}" destId="{FA46DECD-0117-40C9-BE71-BB5D9E56B3F3}" srcOrd="0" destOrd="0" presId="urn:microsoft.com/office/officeart/2005/8/layout/hProcess11"/>
    <dgm:cxn modelId="{0CC052C7-4612-4D26-A666-54B32A454379}" type="presParOf" srcId="{A12F81AD-EDA8-4914-A8C0-3C2173B472A1}" destId="{51211CEE-C51A-4EA8-945C-CE9A28E3FDD7}" srcOrd="1" destOrd="0" presId="urn:microsoft.com/office/officeart/2005/8/layout/hProcess11"/>
    <dgm:cxn modelId="{410B6539-F0AD-44DB-BBDA-FF77BFE128A2}" type="presParOf" srcId="{A12F81AD-EDA8-4914-A8C0-3C2173B472A1}" destId="{5500DAAE-2306-4A4E-BC37-4BF51A55D8F9}" srcOrd="2" destOrd="0" presId="urn:microsoft.com/office/officeart/2005/8/layout/hProcess11"/>
    <dgm:cxn modelId="{84607363-5829-4CF1-ABE1-03E7B46D021B}" type="presParOf" srcId="{F56CAC8E-3BBB-42A8-BE3F-C0ECD592BCD2}" destId="{2E45DE94-6240-47D1-B8A3-DF8562A34452}" srcOrd="5" destOrd="0" presId="urn:microsoft.com/office/officeart/2005/8/layout/hProcess11"/>
    <dgm:cxn modelId="{7E2EDA2A-2A30-4E56-88C8-DB883BA235BF}" type="presParOf" srcId="{F56CAC8E-3BBB-42A8-BE3F-C0ECD592BCD2}" destId="{005E623D-734A-4B21-9F04-B7B70C9A8DFB}" srcOrd="6" destOrd="0" presId="urn:microsoft.com/office/officeart/2005/8/layout/hProcess11"/>
    <dgm:cxn modelId="{7E1D62E9-5112-444F-A7F7-66BFE0D006B9}" type="presParOf" srcId="{005E623D-734A-4B21-9F04-B7B70C9A8DFB}" destId="{9CF22FEB-A254-4597-8D60-1696B8788378}" srcOrd="0" destOrd="0" presId="urn:microsoft.com/office/officeart/2005/8/layout/hProcess11"/>
    <dgm:cxn modelId="{32424E38-C581-4DD1-8A4F-882A818615A4}" type="presParOf" srcId="{005E623D-734A-4B21-9F04-B7B70C9A8DFB}" destId="{5BA65149-EC53-420C-8958-08F93D0E22FA}" srcOrd="1" destOrd="0" presId="urn:microsoft.com/office/officeart/2005/8/layout/hProcess11"/>
    <dgm:cxn modelId="{461A8C0E-E7B8-4E57-8B48-B481C3377722}" type="presParOf" srcId="{005E623D-734A-4B21-9F04-B7B70C9A8DFB}" destId="{4182125B-3AB9-4279-A2D7-EFA503868138}" srcOrd="2" destOrd="0" presId="urn:microsoft.com/office/officeart/2005/8/layout/hProcess11"/>
    <dgm:cxn modelId="{A4F27A11-ECEC-4E2A-BAE7-7ED1AA19C35C}" type="presParOf" srcId="{F56CAC8E-3BBB-42A8-BE3F-C0ECD592BCD2}" destId="{E1C5D077-B4E6-44D1-BF34-F1B1EDAE8384}" srcOrd="7" destOrd="0" presId="urn:microsoft.com/office/officeart/2005/8/layout/hProcess11"/>
    <dgm:cxn modelId="{E14FA442-D054-47C4-AFCA-B075450992FE}" type="presParOf" srcId="{F56CAC8E-3BBB-42A8-BE3F-C0ECD592BCD2}" destId="{E34A43D7-966D-42C4-AF0B-677DDB826201}" srcOrd="8" destOrd="0" presId="urn:microsoft.com/office/officeart/2005/8/layout/hProcess11"/>
    <dgm:cxn modelId="{761B8281-529E-417D-9550-DBFA9351C810}" type="presParOf" srcId="{E34A43D7-966D-42C4-AF0B-677DDB826201}" destId="{6ECD4CAA-5539-402B-B260-8DA5BF5BD1F5}" srcOrd="0" destOrd="0" presId="urn:microsoft.com/office/officeart/2005/8/layout/hProcess11"/>
    <dgm:cxn modelId="{36B1F6F3-5E63-41B0-BEB4-38A4212C3C05}" type="presParOf" srcId="{E34A43D7-966D-42C4-AF0B-677DDB826201}" destId="{2E1393FE-BF89-4B14-97BD-624EF0BC3C69}" srcOrd="1" destOrd="0" presId="urn:microsoft.com/office/officeart/2005/8/layout/hProcess11"/>
    <dgm:cxn modelId="{D1BB3610-51A8-4EC9-AEAB-CF722409DED8}"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tx1">
                  <a:lumMod val="75000"/>
                  <a:lumOff val="25000"/>
                </a:schemeClr>
              </a:solidFill>
            </a:rPr>
            <a:t>2. Reconozca que hay un problema</a:t>
          </a:r>
          <a:endParaRPr lang="en-US" b="1" dirty="0">
            <a:solidFill>
              <a:schemeClr val="tx1">
                <a:lumMod val="75000"/>
                <a:lumOff val="25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1041" custLinFactNeighborX="2539"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38816" custLinFactNeighborX="-3385"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5EC348EF-5BCA-4639-9F90-BA4A3B7564BF}" type="presOf" srcId="{D04347B2-F8E1-4D1B-AB8D-B39D9BF776B4}" destId="{FA46DECD-0117-40C9-BE71-BB5D9E56B3F3}"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0E2A2E8D-21CE-4322-BA74-DA853C8FA96E}" type="presOf" srcId="{1CA4DDD7-84FD-415A-AC85-977622CACAFC}" destId="{2D074F9E-27BF-4560-8824-2347D98E49FA}" srcOrd="0" destOrd="0" presId="urn:microsoft.com/office/officeart/2005/8/layout/hProcess11"/>
    <dgm:cxn modelId="{A81134C3-2D00-4E37-8728-52A93B83B918}" type="presOf" srcId="{8286899B-EB9E-4295-82EA-18A8520E9055}" destId="{6ECD4CAA-5539-402B-B260-8DA5BF5BD1F5}" srcOrd="0" destOrd="0" presId="urn:microsoft.com/office/officeart/2005/8/layout/hProcess11"/>
    <dgm:cxn modelId="{3A151F9F-ECD0-4329-B846-BB69173D35B5}" type="presOf" srcId="{3044BCE0-4160-46E2-820C-4890F586363B}" destId="{9CF22FEB-A254-4597-8D60-1696B8788378}"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6F4F7EEA-04B2-4B90-B0A7-32AFB10E22DE}" type="presOf" srcId="{D228B23E-C399-4462-8EDB-DCAB531192AA}" destId="{AA985192-EB93-4383-93DD-1BF927E53796}" srcOrd="0" destOrd="0" presId="urn:microsoft.com/office/officeart/2005/8/layout/hProcess11"/>
    <dgm:cxn modelId="{B8BC64D2-619D-46AA-BA5E-3A8D8A058FEF}" type="presOf" srcId="{88ADFF9C-D12E-447F-9E0A-D95F653A76BA}" destId="{F62AE1B0-EDE3-4C9C-B00C-9FFBC13DFF80}"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571F3216-537A-4ACC-A602-873C396DF081}" srcId="{1CA4DDD7-84FD-415A-AC85-977622CACAFC}" destId="{D04347B2-F8E1-4D1B-AB8D-B39D9BF776B4}" srcOrd="2" destOrd="0" parTransId="{DCAB335B-2F9D-4803-B0B1-378F3E09C24A}" sibTransId="{26E4048C-D5BF-4B2B-86B5-37DD8B3358D1}"/>
    <dgm:cxn modelId="{8A4A01D3-4368-4420-BA84-45F8D5665265}" type="presParOf" srcId="{2D074F9E-27BF-4560-8824-2347D98E49FA}" destId="{582968EB-CA2F-4EAD-A2E7-8A8A4C9A571E}" srcOrd="0" destOrd="0" presId="urn:microsoft.com/office/officeart/2005/8/layout/hProcess11"/>
    <dgm:cxn modelId="{12E58E94-0CE0-411B-A0D8-D4F83A860FB2}" type="presParOf" srcId="{2D074F9E-27BF-4560-8824-2347D98E49FA}" destId="{F56CAC8E-3BBB-42A8-BE3F-C0ECD592BCD2}" srcOrd="1" destOrd="0" presId="urn:microsoft.com/office/officeart/2005/8/layout/hProcess11"/>
    <dgm:cxn modelId="{828A1A80-F8EF-43BF-BD40-9B680C2B4426}" type="presParOf" srcId="{F56CAC8E-3BBB-42A8-BE3F-C0ECD592BCD2}" destId="{D34BD288-A378-417F-977B-14D44416A199}" srcOrd="0" destOrd="0" presId="urn:microsoft.com/office/officeart/2005/8/layout/hProcess11"/>
    <dgm:cxn modelId="{54054049-F4E4-41C1-A27C-AB25388C9ADA}" type="presParOf" srcId="{D34BD288-A378-417F-977B-14D44416A199}" destId="{F62AE1B0-EDE3-4C9C-B00C-9FFBC13DFF80}" srcOrd="0" destOrd="0" presId="urn:microsoft.com/office/officeart/2005/8/layout/hProcess11"/>
    <dgm:cxn modelId="{4AC7A96F-0E60-4397-9493-25B8D2620507}" type="presParOf" srcId="{D34BD288-A378-417F-977B-14D44416A199}" destId="{6F9E2D2E-B2CA-42EB-B193-DB0B1B43A249}" srcOrd="1" destOrd="0" presId="urn:microsoft.com/office/officeart/2005/8/layout/hProcess11"/>
    <dgm:cxn modelId="{291FABC5-D77D-40F1-8F9D-E1D4E3184862}" type="presParOf" srcId="{D34BD288-A378-417F-977B-14D44416A199}" destId="{38495A81-0401-4B07-BD05-94C69B9F84E6}" srcOrd="2" destOrd="0" presId="urn:microsoft.com/office/officeart/2005/8/layout/hProcess11"/>
    <dgm:cxn modelId="{20357C4B-62EB-436D-8807-F170DDC07A74}" type="presParOf" srcId="{F56CAC8E-3BBB-42A8-BE3F-C0ECD592BCD2}" destId="{9BB2226E-874C-4D12-A613-75581E1978EE}" srcOrd="1" destOrd="0" presId="urn:microsoft.com/office/officeart/2005/8/layout/hProcess11"/>
    <dgm:cxn modelId="{A25E0FF8-F4E3-48DD-9581-87FC4065A0AD}" type="presParOf" srcId="{F56CAC8E-3BBB-42A8-BE3F-C0ECD592BCD2}" destId="{34869F82-AC17-42E2-9D3B-CF3F1736F7EA}" srcOrd="2" destOrd="0" presId="urn:microsoft.com/office/officeart/2005/8/layout/hProcess11"/>
    <dgm:cxn modelId="{E8295AE0-5D2E-41E7-BF8E-63ED7631D5A1}" type="presParOf" srcId="{34869F82-AC17-42E2-9D3B-CF3F1736F7EA}" destId="{AA985192-EB93-4383-93DD-1BF927E53796}" srcOrd="0" destOrd="0" presId="urn:microsoft.com/office/officeart/2005/8/layout/hProcess11"/>
    <dgm:cxn modelId="{B3242F81-589E-4491-B789-E0D44BAFD701}" type="presParOf" srcId="{34869F82-AC17-42E2-9D3B-CF3F1736F7EA}" destId="{E81AD96A-287B-443D-BF38-4FD353BD3797}" srcOrd="1" destOrd="0" presId="urn:microsoft.com/office/officeart/2005/8/layout/hProcess11"/>
    <dgm:cxn modelId="{EF89BADA-A18C-4B65-8C73-51F3CD1A542F}" type="presParOf" srcId="{34869F82-AC17-42E2-9D3B-CF3F1736F7EA}" destId="{22568E01-8C3B-4088-9C79-55736F92E9F7}" srcOrd="2" destOrd="0" presId="urn:microsoft.com/office/officeart/2005/8/layout/hProcess11"/>
    <dgm:cxn modelId="{8735EC6F-54BB-4A4D-9A11-4D53BF2B1687}" type="presParOf" srcId="{F56CAC8E-3BBB-42A8-BE3F-C0ECD592BCD2}" destId="{69CF7E31-6EE9-4957-8E38-1727E1E82AF0}" srcOrd="3" destOrd="0" presId="urn:microsoft.com/office/officeart/2005/8/layout/hProcess11"/>
    <dgm:cxn modelId="{7EE63CC4-AF07-4856-A35C-FEA2437BCC57}" type="presParOf" srcId="{F56CAC8E-3BBB-42A8-BE3F-C0ECD592BCD2}" destId="{A12F81AD-EDA8-4914-A8C0-3C2173B472A1}" srcOrd="4" destOrd="0" presId="urn:microsoft.com/office/officeart/2005/8/layout/hProcess11"/>
    <dgm:cxn modelId="{DC4E4F1D-07FC-4B9A-B6F3-E8A53B967B50}" type="presParOf" srcId="{A12F81AD-EDA8-4914-A8C0-3C2173B472A1}" destId="{FA46DECD-0117-40C9-BE71-BB5D9E56B3F3}" srcOrd="0" destOrd="0" presId="urn:microsoft.com/office/officeart/2005/8/layout/hProcess11"/>
    <dgm:cxn modelId="{B330CA54-05C1-4732-9E27-2DB3D6C1BC98}" type="presParOf" srcId="{A12F81AD-EDA8-4914-A8C0-3C2173B472A1}" destId="{51211CEE-C51A-4EA8-945C-CE9A28E3FDD7}" srcOrd="1" destOrd="0" presId="urn:microsoft.com/office/officeart/2005/8/layout/hProcess11"/>
    <dgm:cxn modelId="{6AD22A77-971D-4C57-94EC-44B3DBABDC0E}" type="presParOf" srcId="{A12F81AD-EDA8-4914-A8C0-3C2173B472A1}" destId="{5500DAAE-2306-4A4E-BC37-4BF51A55D8F9}" srcOrd="2" destOrd="0" presId="urn:microsoft.com/office/officeart/2005/8/layout/hProcess11"/>
    <dgm:cxn modelId="{B3BB2B0A-2CE0-4ACF-8186-79DB5E4433BE}" type="presParOf" srcId="{F56CAC8E-3BBB-42A8-BE3F-C0ECD592BCD2}" destId="{2E45DE94-6240-47D1-B8A3-DF8562A34452}" srcOrd="5" destOrd="0" presId="urn:microsoft.com/office/officeart/2005/8/layout/hProcess11"/>
    <dgm:cxn modelId="{067E8C49-7369-4FC0-BB7B-01D0D63E3B00}" type="presParOf" srcId="{F56CAC8E-3BBB-42A8-BE3F-C0ECD592BCD2}" destId="{005E623D-734A-4B21-9F04-B7B70C9A8DFB}" srcOrd="6" destOrd="0" presId="urn:microsoft.com/office/officeart/2005/8/layout/hProcess11"/>
    <dgm:cxn modelId="{C1D2837B-7353-4185-A409-17C81B75D422}" type="presParOf" srcId="{005E623D-734A-4B21-9F04-B7B70C9A8DFB}" destId="{9CF22FEB-A254-4597-8D60-1696B8788378}" srcOrd="0" destOrd="0" presId="urn:microsoft.com/office/officeart/2005/8/layout/hProcess11"/>
    <dgm:cxn modelId="{F773D08C-1DF8-4823-A3E7-95BCF3A3EF08}" type="presParOf" srcId="{005E623D-734A-4B21-9F04-B7B70C9A8DFB}" destId="{5BA65149-EC53-420C-8958-08F93D0E22FA}" srcOrd="1" destOrd="0" presId="urn:microsoft.com/office/officeart/2005/8/layout/hProcess11"/>
    <dgm:cxn modelId="{BB33C294-FC80-49BF-9CCB-08141B5D8A33}" type="presParOf" srcId="{005E623D-734A-4B21-9F04-B7B70C9A8DFB}" destId="{4182125B-3AB9-4279-A2D7-EFA503868138}" srcOrd="2" destOrd="0" presId="urn:microsoft.com/office/officeart/2005/8/layout/hProcess11"/>
    <dgm:cxn modelId="{19B39F29-A1AC-4FAB-B925-B523CFF3FF42}" type="presParOf" srcId="{F56CAC8E-3BBB-42A8-BE3F-C0ECD592BCD2}" destId="{E1C5D077-B4E6-44D1-BF34-F1B1EDAE8384}" srcOrd="7" destOrd="0" presId="urn:microsoft.com/office/officeart/2005/8/layout/hProcess11"/>
    <dgm:cxn modelId="{7829CA7D-CE82-459B-A96A-7CEF01295EB9}" type="presParOf" srcId="{F56CAC8E-3BBB-42A8-BE3F-C0ECD592BCD2}" destId="{E34A43D7-966D-42C4-AF0B-677DDB826201}" srcOrd="8" destOrd="0" presId="urn:microsoft.com/office/officeart/2005/8/layout/hProcess11"/>
    <dgm:cxn modelId="{5D036DFB-12C7-4F21-AF2B-4B17BF530BEA}" type="presParOf" srcId="{E34A43D7-966D-42C4-AF0B-677DDB826201}" destId="{6ECD4CAA-5539-402B-B260-8DA5BF5BD1F5}" srcOrd="0" destOrd="0" presId="urn:microsoft.com/office/officeart/2005/8/layout/hProcess11"/>
    <dgm:cxn modelId="{BBD13B96-D959-48FB-919E-BA18AD106E41}" type="presParOf" srcId="{E34A43D7-966D-42C4-AF0B-677DDB826201}" destId="{2E1393FE-BF89-4B14-97BD-624EF0BC3C69}" srcOrd="1" destOrd="0" presId="urn:microsoft.com/office/officeart/2005/8/layout/hProcess11"/>
    <dgm:cxn modelId="{0C5D6EBE-BAA1-4B58-AF11-E427E3475817}"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978"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t>1. Nota un Evento</a:t>
          </a:r>
          <a:endParaRPr lang="en-US" sz="1700" kern="1200" dirty="0"/>
        </a:p>
      </dsp:txBody>
      <dsp:txXfrm>
        <a:off x="3978" y="0"/>
        <a:ext cx="1739346" cy="1609090"/>
      </dsp:txXfrm>
    </dsp:sp>
    <dsp:sp modelId="{6F9E2D2E-B2CA-42EB-B193-DB0B1B43A249}">
      <dsp:nvSpPr>
        <dsp:cNvPr id="0" name=""/>
        <dsp:cNvSpPr/>
      </dsp:nvSpPr>
      <dsp:spPr>
        <a:xfrm>
          <a:off x="672515"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830292" y="2413634"/>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1" kern="1200" dirty="0" smtClean="0"/>
            <a:t>2. Reconoce que hay un problema</a:t>
          </a:r>
          <a:endParaRPr lang="en-US" sz="1700" kern="1200" dirty="0"/>
        </a:p>
      </dsp:txBody>
      <dsp:txXfrm>
        <a:off x="1830292" y="2413634"/>
        <a:ext cx="1739346" cy="1609090"/>
      </dsp:txXfrm>
    </dsp:sp>
    <dsp:sp modelId="{E81AD96A-287B-443D-BF38-4FD353BD3797}">
      <dsp:nvSpPr>
        <dsp:cNvPr id="0" name=""/>
        <dsp:cNvSpPr/>
      </dsp:nvSpPr>
      <dsp:spPr>
        <a:xfrm>
          <a:off x="2498829"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656606"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t>3. Toma la responsabilidad de actuar</a:t>
          </a:r>
          <a:endParaRPr lang="en-US" sz="1700" kern="1200" dirty="0"/>
        </a:p>
      </dsp:txBody>
      <dsp:txXfrm>
        <a:off x="3656606" y="0"/>
        <a:ext cx="1739346" cy="1609090"/>
      </dsp:txXfrm>
    </dsp:sp>
    <dsp:sp modelId="{51211CEE-C51A-4EA8-945C-CE9A28E3FDD7}">
      <dsp:nvSpPr>
        <dsp:cNvPr id="0" name=""/>
        <dsp:cNvSpPr/>
      </dsp:nvSpPr>
      <dsp:spPr>
        <a:xfrm>
          <a:off x="4325143" y="1810226"/>
          <a:ext cx="402272" cy="40227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482920" y="2413634"/>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1" kern="1200" dirty="0" smtClean="0"/>
            <a:t>4. Decide como responder apropiadamente</a:t>
          </a:r>
          <a:endParaRPr lang="en-US" sz="1700" kern="1200" dirty="0"/>
        </a:p>
      </dsp:txBody>
      <dsp:txXfrm>
        <a:off x="5482920" y="2413634"/>
        <a:ext cx="1739346" cy="1609090"/>
      </dsp:txXfrm>
    </dsp:sp>
    <dsp:sp modelId="{5BA65149-EC53-420C-8958-08F93D0E22FA}">
      <dsp:nvSpPr>
        <dsp:cNvPr id="0" name=""/>
        <dsp:cNvSpPr/>
      </dsp:nvSpPr>
      <dsp:spPr>
        <a:xfrm>
          <a:off x="6151457" y="1810226"/>
          <a:ext cx="402272" cy="402272"/>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309234"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t>5. Responde</a:t>
          </a:r>
          <a:endParaRPr lang="en-US" sz="1700" kern="1200" dirty="0"/>
        </a:p>
      </dsp:txBody>
      <dsp:txXfrm>
        <a:off x="7309234" y="0"/>
        <a:ext cx="1739346" cy="1609090"/>
      </dsp:txXfrm>
    </dsp:sp>
    <dsp:sp modelId="{2E1393FE-BF89-4B14-97BD-624EF0BC3C69}">
      <dsp:nvSpPr>
        <dsp:cNvPr id="0" name=""/>
        <dsp:cNvSpPr/>
      </dsp:nvSpPr>
      <dsp:spPr>
        <a:xfrm>
          <a:off x="7977772" y="1810226"/>
          <a:ext cx="402272" cy="402272"/>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20000"/>
                  <a:lumOff val="80000"/>
                </a:schemeClr>
              </a:solidFill>
            </a:rPr>
            <a:t>1. Notice an event</a:t>
          </a:r>
          <a:endParaRPr lang="en-US" sz="19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648010" y="569391"/>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0" kern="1200" dirty="0" smtClean="0">
              <a:solidFill>
                <a:schemeClr val="accent4">
                  <a:lumMod val="40000"/>
                  <a:lumOff val="60000"/>
                </a:schemeClr>
              </a:solidFill>
            </a:rPr>
            <a:t>2. Recognize there is a problem</a:t>
          </a:r>
          <a:endParaRPr lang="en-US" sz="1900" b="0" kern="1200" dirty="0">
            <a:solidFill>
              <a:schemeClr val="accent4">
                <a:lumMod val="40000"/>
                <a:lumOff val="60000"/>
              </a:schemeClr>
            </a:solidFill>
          </a:endParaRPr>
        </a:p>
      </dsp:txBody>
      <dsp:txXfrm>
        <a:off x="1648010" y="569391"/>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12858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2"/>
              </a:solidFill>
            </a:rPr>
            <a:t>3. Take responsibility for acting</a:t>
          </a:r>
          <a:endParaRPr lang="en-US" sz="1900" kern="1200" dirty="0">
            <a:solidFill>
              <a:schemeClr val="bg2"/>
            </a:solidFill>
          </a:endParaRPr>
        </a:p>
      </dsp:txBody>
      <dsp:txXfrm>
        <a:off x="3549322" y="128583"/>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07770" y="19201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307770" y="192013"/>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0" kern="1200" dirty="0" smtClean="0">
              <a:solidFill>
                <a:schemeClr val="accent4">
                  <a:lumMod val="20000"/>
                  <a:lumOff val="80000"/>
                </a:schemeClr>
              </a:solidFill>
            </a:rPr>
            <a:t>1. Note un evento</a:t>
          </a:r>
          <a:endParaRPr lang="en-US" sz="17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648010" y="569391"/>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0" kern="1200" dirty="0" smtClean="0">
              <a:solidFill>
                <a:schemeClr val="accent4">
                  <a:lumMod val="40000"/>
                  <a:lumOff val="60000"/>
                </a:schemeClr>
              </a:solidFill>
            </a:rPr>
            <a:t>2. Reconozca que hay problemas</a:t>
          </a:r>
          <a:endParaRPr lang="en-US" sz="1700" b="0" kern="1200" dirty="0">
            <a:solidFill>
              <a:schemeClr val="accent4">
                <a:lumMod val="40000"/>
                <a:lumOff val="60000"/>
              </a:schemeClr>
            </a:solidFill>
          </a:endParaRPr>
        </a:p>
      </dsp:txBody>
      <dsp:txXfrm>
        <a:off x="1648010" y="569391"/>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12858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2"/>
              </a:solidFill>
            </a:rPr>
            <a:t>3. Tome responsabilidad para actuar</a:t>
          </a:r>
          <a:endParaRPr lang="en-US" sz="1700" kern="1200" dirty="0">
            <a:solidFill>
              <a:schemeClr val="bg2"/>
            </a:solidFill>
          </a:endParaRPr>
        </a:p>
      </dsp:txBody>
      <dsp:txXfrm>
        <a:off x="3549322" y="128583"/>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07770" y="19201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4. Decide how to respond appropriately</a:t>
          </a:r>
          <a:endParaRPr lang="en-US" sz="1700" kern="1200" dirty="0">
            <a:solidFill>
              <a:schemeClr val="bg1"/>
            </a:solidFill>
          </a:endParaRPr>
        </a:p>
      </dsp:txBody>
      <dsp:txXfrm>
        <a:off x="5307770" y="192013"/>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5. Respond</a:t>
          </a:r>
          <a:endParaRPr lang="en-US" sz="17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0" kern="1200" dirty="0" smtClean="0">
              <a:solidFill>
                <a:schemeClr val="accent4">
                  <a:lumMod val="20000"/>
                  <a:lumOff val="80000"/>
                </a:schemeClr>
              </a:solidFill>
            </a:rPr>
            <a:t>1. Note un evento</a:t>
          </a:r>
          <a:endParaRPr lang="en-US" sz="17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648010" y="569391"/>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0" kern="1200" dirty="0" smtClean="0">
              <a:solidFill>
                <a:schemeClr val="accent4">
                  <a:lumMod val="40000"/>
                  <a:lumOff val="60000"/>
                </a:schemeClr>
              </a:solidFill>
            </a:rPr>
            <a:t>2. Reconozca que hay un problema</a:t>
          </a:r>
          <a:endParaRPr lang="en-US" sz="1700" b="0" kern="1200" dirty="0">
            <a:solidFill>
              <a:schemeClr val="accent4">
                <a:lumMod val="40000"/>
                <a:lumOff val="60000"/>
              </a:schemeClr>
            </a:solidFill>
          </a:endParaRPr>
        </a:p>
      </dsp:txBody>
      <dsp:txXfrm>
        <a:off x="1648010" y="569391"/>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12858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2"/>
              </a:solidFill>
            </a:rPr>
            <a:t>3. Tome responsabilidad para actuar</a:t>
          </a:r>
          <a:endParaRPr lang="en-US" sz="1700" kern="1200" dirty="0">
            <a:solidFill>
              <a:schemeClr val="bg2"/>
            </a:solidFill>
          </a:endParaRPr>
        </a:p>
      </dsp:txBody>
      <dsp:txXfrm>
        <a:off x="3549322" y="128583"/>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07770" y="19201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1" kern="1200" dirty="0" smtClean="0">
              <a:solidFill>
                <a:schemeClr val="bg1">
                  <a:lumMod val="95000"/>
                </a:schemeClr>
              </a:solidFill>
            </a:rPr>
            <a:t>4. Decide how </a:t>
          </a:r>
          <a:r>
            <a:rPr lang="en-US" sz="1700" b="1" kern="1200" dirty="0" smtClean="0">
              <a:solidFill>
                <a:schemeClr val="bg1"/>
              </a:solidFill>
            </a:rPr>
            <a:t>to respond appropriately</a:t>
          </a:r>
          <a:endParaRPr lang="en-US" sz="1700" kern="1200" dirty="0">
            <a:solidFill>
              <a:schemeClr val="bg1"/>
            </a:solidFill>
          </a:endParaRPr>
        </a:p>
      </dsp:txBody>
      <dsp:txXfrm>
        <a:off x="5307770" y="192013"/>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5. Respond</a:t>
          </a:r>
          <a:endParaRPr lang="en-US" sz="17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0" kern="1200" dirty="0" smtClean="0">
              <a:solidFill>
                <a:schemeClr val="accent4">
                  <a:lumMod val="20000"/>
                  <a:lumOff val="80000"/>
                </a:schemeClr>
              </a:solidFill>
            </a:rPr>
            <a:t>1. Note un evento</a:t>
          </a:r>
          <a:endParaRPr lang="en-US" sz="16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0" kern="1200" dirty="0" smtClean="0">
              <a:solidFill>
                <a:schemeClr val="accent4">
                  <a:lumMod val="40000"/>
                  <a:lumOff val="60000"/>
                </a:schemeClr>
              </a:solidFill>
            </a:rPr>
            <a:t>2. Reconozca que hay un problema</a:t>
          </a:r>
          <a:endParaRPr lang="en-US" sz="1600" b="0" kern="1200" dirty="0">
            <a:solidFill>
              <a:schemeClr val="accent4">
                <a:lumMod val="40000"/>
                <a:lumOff val="60000"/>
              </a:schemeClr>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0" kern="1200" dirty="0" smtClean="0">
              <a:solidFill>
                <a:schemeClr val="accent4">
                  <a:lumMod val="60000"/>
                  <a:lumOff val="40000"/>
                </a:schemeClr>
              </a:solidFill>
            </a:rPr>
            <a:t>3. Tome Responsabilidad para tomar acción</a:t>
          </a:r>
          <a:endParaRPr lang="en-US" sz="1600" b="0" kern="1200" dirty="0">
            <a:solidFill>
              <a:schemeClr val="accent4">
                <a:lumMod val="60000"/>
                <a:lumOff val="40000"/>
              </a:schemeClr>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1" kern="1200" dirty="0" smtClean="0">
              <a:solidFill>
                <a:schemeClr val="tx1"/>
              </a:solidFill>
            </a:rPr>
            <a:t>4. Decida como responder apropiadamente</a:t>
          </a:r>
          <a:endParaRPr lang="en-US" sz="1600" kern="1200" dirty="0">
            <a:solidFill>
              <a:schemeClr val="tx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1" kern="1200" dirty="0" smtClean="0">
              <a:solidFill>
                <a:schemeClr val="bg1"/>
              </a:solidFill>
            </a:rPr>
            <a:t>5. Respond</a:t>
          </a:r>
          <a:endParaRPr lang="en-US" sz="16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1754321" y="1679262"/>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lvl="0" algn="ctr" defTabSz="1778000" rtl="0">
            <a:lnSpc>
              <a:spcPct val="90000"/>
            </a:lnSpc>
            <a:spcBef>
              <a:spcPct val="0"/>
            </a:spcBef>
            <a:spcAft>
              <a:spcPct val="35000"/>
            </a:spcAft>
          </a:pPr>
          <a:r>
            <a:rPr lang="en-US" sz="4000" b="1" kern="1200" dirty="0" smtClean="0">
              <a:solidFill>
                <a:schemeClr val="tx1"/>
              </a:solidFill>
            </a:rPr>
            <a:t>1. Nota un Evento</a:t>
          </a:r>
          <a:endParaRPr lang="en-US" sz="4000" b="1" kern="1200" dirty="0">
            <a:solidFill>
              <a:schemeClr val="tx1"/>
            </a:solidFill>
          </a:endParaRPr>
        </a:p>
      </dsp:txBody>
      <dsp:txXfrm>
        <a:off x="1754321" y="1679262"/>
        <a:ext cx="4415775" cy="1609090"/>
      </dsp:txXfrm>
    </dsp:sp>
    <dsp:sp modelId="{6F9E2D2E-B2CA-42EB-B193-DB0B1B43A249}">
      <dsp:nvSpPr>
        <dsp:cNvPr id="0" name=""/>
        <dsp:cNvSpPr/>
      </dsp:nvSpPr>
      <dsp:spPr>
        <a:xfrm>
          <a:off x="2006861"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4636674" y="2413634"/>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t" anchorCtr="0">
          <a:noAutofit/>
        </a:bodyPr>
        <a:lstStyle/>
        <a:p>
          <a:pPr lvl="0" algn="ctr" defTabSz="1778000" rtl="0">
            <a:lnSpc>
              <a:spcPct val="90000"/>
            </a:lnSpc>
            <a:spcBef>
              <a:spcPct val="0"/>
            </a:spcBef>
            <a:spcAft>
              <a:spcPct val="35000"/>
            </a:spcAft>
          </a:pPr>
          <a:endParaRPr lang="en-US" sz="4000" kern="1200" dirty="0"/>
        </a:p>
      </dsp:txBody>
      <dsp:txXfrm>
        <a:off x="4636674" y="2413634"/>
        <a:ext cx="4415775" cy="1609090"/>
      </dsp:txXfrm>
    </dsp:sp>
    <dsp:sp modelId="{E81AD96A-287B-443D-BF38-4FD353BD3797}">
      <dsp:nvSpPr>
        <dsp:cNvPr id="0" name=""/>
        <dsp:cNvSpPr/>
      </dsp:nvSpPr>
      <dsp:spPr>
        <a:xfrm>
          <a:off x="6643425"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110" y="0"/>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b" anchorCtr="0">
          <a:noAutofit/>
        </a:bodyPr>
        <a:lstStyle/>
        <a:p>
          <a:pPr lvl="0" algn="ctr" defTabSz="1689100" rtl="0">
            <a:lnSpc>
              <a:spcPct val="90000"/>
            </a:lnSpc>
            <a:spcBef>
              <a:spcPct val="0"/>
            </a:spcBef>
            <a:spcAft>
              <a:spcPct val="35000"/>
            </a:spcAft>
          </a:pPr>
          <a:r>
            <a:rPr lang="en-US" sz="3800" b="0" kern="1200" dirty="0" smtClean="0">
              <a:solidFill>
                <a:schemeClr val="accent4">
                  <a:lumMod val="20000"/>
                  <a:lumOff val="80000"/>
                </a:schemeClr>
              </a:solidFill>
            </a:rPr>
            <a:t>1. Nota un evento</a:t>
          </a:r>
          <a:endParaRPr lang="en-US" sz="3800" b="0" kern="1200" dirty="0">
            <a:solidFill>
              <a:schemeClr val="accent4">
                <a:lumMod val="20000"/>
                <a:lumOff val="80000"/>
              </a:schemeClr>
            </a:solidFill>
          </a:endParaRPr>
        </a:p>
      </dsp:txBody>
      <dsp:txXfrm>
        <a:off x="110" y="0"/>
        <a:ext cx="4415775" cy="1609090"/>
      </dsp:txXfrm>
    </dsp:sp>
    <dsp:sp modelId="{6F9E2D2E-B2CA-42EB-B193-DB0B1B43A249}">
      <dsp:nvSpPr>
        <dsp:cNvPr id="0" name=""/>
        <dsp:cNvSpPr/>
      </dsp:nvSpPr>
      <dsp:spPr>
        <a:xfrm>
          <a:off x="2006861"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4636674" y="2413634"/>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t" anchorCtr="0">
          <a:noAutofit/>
        </a:bodyPr>
        <a:lstStyle/>
        <a:p>
          <a:pPr lvl="0" algn="ctr" defTabSz="1689100" rtl="0">
            <a:lnSpc>
              <a:spcPct val="90000"/>
            </a:lnSpc>
            <a:spcBef>
              <a:spcPct val="0"/>
            </a:spcBef>
            <a:spcAft>
              <a:spcPct val="35000"/>
            </a:spcAft>
          </a:pPr>
          <a:r>
            <a:rPr lang="en-US" sz="3800" b="1" kern="1200" dirty="0" smtClean="0"/>
            <a:t>2. Reconoce que hay un problema</a:t>
          </a:r>
          <a:endParaRPr lang="en-US" sz="3800" kern="1200" dirty="0"/>
        </a:p>
      </dsp:txBody>
      <dsp:txXfrm>
        <a:off x="4636674" y="2413634"/>
        <a:ext cx="4415775" cy="1609090"/>
      </dsp:txXfrm>
    </dsp:sp>
    <dsp:sp modelId="{E81AD96A-287B-443D-BF38-4FD353BD3797}">
      <dsp:nvSpPr>
        <dsp:cNvPr id="0" name=""/>
        <dsp:cNvSpPr/>
      </dsp:nvSpPr>
      <dsp:spPr>
        <a:xfrm>
          <a:off x="6643425"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4420" y="0"/>
          <a:ext cx="291732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0">
            <a:lnSpc>
              <a:spcPct val="90000"/>
            </a:lnSpc>
            <a:spcBef>
              <a:spcPct val="0"/>
            </a:spcBef>
            <a:spcAft>
              <a:spcPct val="35000"/>
            </a:spcAft>
          </a:pPr>
          <a:r>
            <a:rPr lang="en-US" sz="2800" b="0" kern="1200" dirty="0" smtClean="0">
              <a:solidFill>
                <a:schemeClr val="accent4">
                  <a:lumMod val="20000"/>
                  <a:lumOff val="80000"/>
                </a:schemeClr>
              </a:solidFill>
            </a:rPr>
            <a:t>1. Nota un evento</a:t>
          </a:r>
          <a:endParaRPr lang="en-US" sz="2800" b="0" kern="1200" dirty="0">
            <a:solidFill>
              <a:schemeClr val="accent4">
                <a:lumMod val="20000"/>
                <a:lumOff val="80000"/>
              </a:schemeClr>
            </a:solidFill>
          </a:endParaRPr>
        </a:p>
      </dsp:txBody>
      <dsp:txXfrm>
        <a:off x="4420" y="0"/>
        <a:ext cx="2917328" cy="1609090"/>
      </dsp:txXfrm>
    </dsp:sp>
    <dsp:sp modelId="{6F9E2D2E-B2CA-42EB-B193-DB0B1B43A249}">
      <dsp:nvSpPr>
        <dsp:cNvPr id="0" name=""/>
        <dsp:cNvSpPr/>
      </dsp:nvSpPr>
      <dsp:spPr>
        <a:xfrm>
          <a:off x="1261948"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2099441" y="2413634"/>
          <a:ext cx="291732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n-US" sz="2800" b="0" kern="1200" dirty="0" smtClean="0">
              <a:solidFill>
                <a:schemeClr val="accent4">
                  <a:lumMod val="40000"/>
                  <a:lumOff val="60000"/>
                </a:schemeClr>
              </a:solidFill>
            </a:rPr>
            <a:t>2. Reconoce que hay un problema</a:t>
          </a:r>
          <a:endParaRPr lang="en-US" sz="2800" b="0" kern="1200" dirty="0">
            <a:solidFill>
              <a:schemeClr val="accent4">
                <a:lumMod val="40000"/>
                <a:lumOff val="60000"/>
              </a:schemeClr>
            </a:solidFill>
          </a:endParaRPr>
        </a:p>
      </dsp:txBody>
      <dsp:txXfrm>
        <a:off x="2099441" y="2413634"/>
        <a:ext cx="2917328" cy="1609090"/>
      </dsp:txXfrm>
    </dsp:sp>
    <dsp:sp modelId="{E81AD96A-287B-443D-BF38-4FD353BD3797}">
      <dsp:nvSpPr>
        <dsp:cNvPr id="0" name=""/>
        <dsp:cNvSpPr/>
      </dsp:nvSpPr>
      <dsp:spPr>
        <a:xfrm>
          <a:off x="3397298" y="1823674"/>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4033076" y="0"/>
          <a:ext cx="291732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0">
            <a:lnSpc>
              <a:spcPct val="90000"/>
            </a:lnSpc>
            <a:spcBef>
              <a:spcPct val="0"/>
            </a:spcBef>
            <a:spcAft>
              <a:spcPct val="35000"/>
            </a:spcAft>
          </a:pPr>
          <a:r>
            <a:rPr lang="en-US" sz="2800" b="1" kern="1200" dirty="0" smtClean="0"/>
            <a:t>3. Toma responsabilidad por actuar</a:t>
          </a:r>
          <a:endParaRPr lang="en-US" sz="2800" kern="1200" dirty="0"/>
        </a:p>
      </dsp:txBody>
      <dsp:txXfrm>
        <a:off x="4033076" y="0"/>
        <a:ext cx="2917328" cy="1609090"/>
      </dsp:txXfrm>
    </dsp:sp>
    <dsp:sp modelId="{51211CEE-C51A-4EA8-945C-CE9A28E3FDD7}">
      <dsp:nvSpPr>
        <dsp:cNvPr id="0" name=""/>
        <dsp:cNvSpPr/>
      </dsp:nvSpPr>
      <dsp:spPr>
        <a:xfrm>
          <a:off x="5304044" y="1823674"/>
          <a:ext cx="402272" cy="40227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72341"/>
          <a:ext cx="10058399" cy="142978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2453" y="0"/>
          <a:ext cx="1810069" cy="142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0" kern="1200" dirty="0" smtClean="0">
              <a:solidFill>
                <a:schemeClr val="accent4">
                  <a:lumMod val="20000"/>
                  <a:lumOff val="80000"/>
                </a:schemeClr>
              </a:solidFill>
            </a:rPr>
            <a:t>1.Nota un evento</a:t>
          </a:r>
          <a:endParaRPr lang="en-US" sz="1800" b="0" kern="1200" dirty="0">
            <a:solidFill>
              <a:schemeClr val="accent4">
                <a:lumMod val="20000"/>
                <a:lumOff val="80000"/>
              </a:schemeClr>
            </a:solidFill>
          </a:endParaRPr>
        </a:p>
      </dsp:txBody>
      <dsp:txXfrm>
        <a:off x="2453" y="0"/>
        <a:ext cx="1810069" cy="1429789"/>
      </dsp:txXfrm>
    </dsp:sp>
    <dsp:sp modelId="{6F9E2D2E-B2CA-42EB-B193-DB0B1B43A249}">
      <dsp:nvSpPr>
        <dsp:cNvPr id="0" name=""/>
        <dsp:cNvSpPr/>
      </dsp:nvSpPr>
      <dsp:spPr>
        <a:xfrm>
          <a:off x="728764" y="1608512"/>
          <a:ext cx="357447" cy="357447"/>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903027" y="2144683"/>
          <a:ext cx="1810069" cy="142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0" kern="1200" dirty="0" smtClean="0">
              <a:solidFill>
                <a:schemeClr val="accent4">
                  <a:lumMod val="40000"/>
                  <a:lumOff val="60000"/>
                </a:schemeClr>
              </a:solidFill>
            </a:rPr>
            <a:t>2. Reconoce que hay un problema</a:t>
          </a:r>
          <a:endParaRPr lang="en-US" sz="1800" b="0" kern="1200" dirty="0">
            <a:solidFill>
              <a:schemeClr val="accent4">
                <a:lumMod val="40000"/>
                <a:lumOff val="60000"/>
              </a:schemeClr>
            </a:solidFill>
          </a:endParaRPr>
        </a:p>
      </dsp:txBody>
      <dsp:txXfrm>
        <a:off x="1903027" y="2144683"/>
        <a:ext cx="1810069" cy="1429789"/>
      </dsp:txXfrm>
    </dsp:sp>
    <dsp:sp modelId="{E81AD96A-287B-443D-BF38-4FD353BD3797}">
      <dsp:nvSpPr>
        <dsp:cNvPr id="0" name=""/>
        <dsp:cNvSpPr/>
      </dsp:nvSpPr>
      <dsp:spPr>
        <a:xfrm>
          <a:off x="2629338" y="1608512"/>
          <a:ext cx="357447" cy="357447"/>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803600" y="0"/>
          <a:ext cx="1810069" cy="142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0" kern="1200" dirty="0" smtClean="0">
              <a:solidFill>
                <a:schemeClr val="accent4">
                  <a:lumMod val="60000"/>
                  <a:lumOff val="40000"/>
                </a:schemeClr>
              </a:solidFill>
            </a:rPr>
            <a:t>3. Toma responsabilidad</a:t>
          </a:r>
          <a:endParaRPr lang="en-US" sz="1800" b="0" kern="1200" dirty="0">
            <a:solidFill>
              <a:schemeClr val="accent4">
                <a:lumMod val="60000"/>
                <a:lumOff val="40000"/>
              </a:schemeClr>
            </a:solidFill>
          </a:endParaRPr>
        </a:p>
      </dsp:txBody>
      <dsp:txXfrm>
        <a:off x="3803600" y="0"/>
        <a:ext cx="1810069" cy="1429789"/>
      </dsp:txXfrm>
    </dsp:sp>
    <dsp:sp modelId="{51211CEE-C51A-4EA8-945C-CE9A28E3FDD7}">
      <dsp:nvSpPr>
        <dsp:cNvPr id="0" name=""/>
        <dsp:cNvSpPr/>
      </dsp:nvSpPr>
      <dsp:spPr>
        <a:xfrm>
          <a:off x="4529911" y="1608512"/>
          <a:ext cx="357447" cy="357447"/>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704173" y="2144683"/>
          <a:ext cx="3345932" cy="142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n-US" sz="2800" b="1" kern="1200" dirty="0" smtClean="0"/>
            <a:t>4. Decide como responder apropiadamente</a:t>
          </a:r>
          <a:endParaRPr lang="en-US" sz="2800" kern="1200" dirty="0"/>
        </a:p>
      </dsp:txBody>
      <dsp:txXfrm>
        <a:off x="5704173" y="2144683"/>
        <a:ext cx="3345932" cy="1429789"/>
      </dsp:txXfrm>
    </dsp:sp>
    <dsp:sp modelId="{5BA65149-EC53-420C-8958-08F93D0E22FA}">
      <dsp:nvSpPr>
        <dsp:cNvPr id="0" name=""/>
        <dsp:cNvSpPr/>
      </dsp:nvSpPr>
      <dsp:spPr>
        <a:xfrm>
          <a:off x="7198416" y="1608512"/>
          <a:ext cx="357447" cy="357447"/>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128" y="0"/>
          <a:ext cx="135699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rtl="0">
            <a:lnSpc>
              <a:spcPct val="90000"/>
            </a:lnSpc>
            <a:spcBef>
              <a:spcPct val="0"/>
            </a:spcBef>
            <a:spcAft>
              <a:spcPct val="35000"/>
            </a:spcAft>
          </a:pPr>
          <a:r>
            <a:rPr lang="en-US" sz="1300" b="0" kern="1200" dirty="0" smtClean="0">
              <a:solidFill>
                <a:schemeClr val="accent4">
                  <a:lumMod val="20000"/>
                  <a:lumOff val="80000"/>
                </a:schemeClr>
              </a:solidFill>
            </a:rPr>
            <a:t>1. Note un evento</a:t>
          </a:r>
          <a:endParaRPr lang="en-US" sz="1300" b="0" kern="1200" dirty="0">
            <a:solidFill>
              <a:schemeClr val="accent4">
                <a:lumMod val="20000"/>
                <a:lumOff val="80000"/>
              </a:schemeClr>
            </a:solidFill>
          </a:endParaRPr>
        </a:p>
      </dsp:txBody>
      <dsp:txXfrm>
        <a:off x="128" y="0"/>
        <a:ext cx="1356999" cy="1609090"/>
      </dsp:txXfrm>
    </dsp:sp>
    <dsp:sp modelId="{6F9E2D2E-B2CA-42EB-B193-DB0B1B43A249}">
      <dsp:nvSpPr>
        <dsp:cNvPr id="0" name=""/>
        <dsp:cNvSpPr/>
      </dsp:nvSpPr>
      <dsp:spPr>
        <a:xfrm>
          <a:off x="477492"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424978" y="2413634"/>
          <a:ext cx="135699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n-US" sz="1300" b="0" kern="1200" dirty="0" smtClean="0">
              <a:solidFill>
                <a:schemeClr val="accent4">
                  <a:lumMod val="40000"/>
                  <a:lumOff val="60000"/>
                </a:schemeClr>
              </a:solidFill>
            </a:rPr>
            <a:t>2. Reconozca  que hay un problema</a:t>
          </a:r>
          <a:endParaRPr lang="en-US" sz="1300" b="0" kern="1200" dirty="0">
            <a:solidFill>
              <a:schemeClr val="accent4">
                <a:lumMod val="40000"/>
                <a:lumOff val="60000"/>
              </a:schemeClr>
            </a:solidFill>
          </a:endParaRPr>
        </a:p>
      </dsp:txBody>
      <dsp:txXfrm>
        <a:off x="1424978" y="2413634"/>
        <a:ext cx="1356999" cy="1609090"/>
      </dsp:txXfrm>
    </dsp:sp>
    <dsp:sp modelId="{E81AD96A-287B-443D-BF38-4FD353BD3797}">
      <dsp:nvSpPr>
        <dsp:cNvPr id="0" name=""/>
        <dsp:cNvSpPr/>
      </dsp:nvSpPr>
      <dsp:spPr>
        <a:xfrm>
          <a:off x="1902342"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2849828" y="0"/>
          <a:ext cx="135699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rtl="0">
            <a:lnSpc>
              <a:spcPct val="90000"/>
            </a:lnSpc>
            <a:spcBef>
              <a:spcPct val="0"/>
            </a:spcBef>
            <a:spcAft>
              <a:spcPct val="35000"/>
            </a:spcAft>
          </a:pPr>
          <a:r>
            <a:rPr lang="en-US" sz="1300" b="0" kern="1200" dirty="0" smtClean="0">
              <a:solidFill>
                <a:schemeClr val="accent4">
                  <a:lumMod val="60000"/>
                  <a:lumOff val="40000"/>
                </a:schemeClr>
              </a:solidFill>
            </a:rPr>
            <a:t>3. Tomo responsabilidad por actuar</a:t>
          </a:r>
          <a:endParaRPr lang="en-US" sz="1300" b="0" kern="1200" dirty="0">
            <a:solidFill>
              <a:schemeClr val="accent4">
                <a:lumMod val="60000"/>
                <a:lumOff val="40000"/>
              </a:schemeClr>
            </a:solidFill>
          </a:endParaRPr>
        </a:p>
      </dsp:txBody>
      <dsp:txXfrm>
        <a:off x="2849828" y="0"/>
        <a:ext cx="1356999" cy="1609090"/>
      </dsp:txXfrm>
    </dsp:sp>
    <dsp:sp modelId="{51211CEE-C51A-4EA8-945C-CE9A28E3FDD7}">
      <dsp:nvSpPr>
        <dsp:cNvPr id="0" name=""/>
        <dsp:cNvSpPr/>
      </dsp:nvSpPr>
      <dsp:spPr>
        <a:xfrm>
          <a:off x="3327192" y="1810226"/>
          <a:ext cx="402272" cy="40227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4274678" y="2413634"/>
          <a:ext cx="135699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n-US" sz="1300" b="0" kern="1200" dirty="0" smtClean="0">
              <a:solidFill>
                <a:schemeClr val="accent4">
                  <a:lumMod val="75000"/>
                </a:schemeClr>
              </a:solidFill>
            </a:rPr>
            <a:t>4. Decida como responder apropiadamente</a:t>
          </a:r>
          <a:endParaRPr lang="en-US" sz="1300" b="0" kern="1200" dirty="0">
            <a:solidFill>
              <a:schemeClr val="accent4">
                <a:lumMod val="75000"/>
              </a:schemeClr>
            </a:solidFill>
          </a:endParaRPr>
        </a:p>
      </dsp:txBody>
      <dsp:txXfrm>
        <a:off x="4274678" y="2413634"/>
        <a:ext cx="1356999" cy="1609090"/>
      </dsp:txXfrm>
    </dsp:sp>
    <dsp:sp modelId="{5BA65149-EC53-420C-8958-08F93D0E22FA}">
      <dsp:nvSpPr>
        <dsp:cNvPr id="0" name=""/>
        <dsp:cNvSpPr/>
      </dsp:nvSpPr>
      <dsp:spPr>
        <a:xfrm>
          <a:off x="4752042" y="1810226"/>
          <a:ext cx="402272" cy="402272"/>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5699528" y="0"/>
          <a:ext cx="3352902"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b" anchorCtr="0">
          <a:noAutofit/>
        </a:bodyPr>
        <a:lstStyle/>
        <a:p>
          <a:pPr lvl="0" algn="ctr" defTabSz="1600200" rtl="0">
            <a:lnSpc>
              <a:spcPct val="90000"/>
            </a:lnSpc>
            <a:spcBef>
              <a:spcPct val="0"/>
            </a:spcBef>
            <a:spcAft>
              <a:spcPct val="35000"/>
            </a:spcAft>
          </a:pPr>
          <a:r>
            <a:rPr lang="en-US" sz="3600" b="1" kern="1200" dirty="0" smtClean="0"/>
            <a:t>5. Responda</a:t>
          </a:r>
          <a:endParaRPr lang="en-US" sz="3600" kern="1200" dirty="0"/>
        </a:p>
      </dsp:txBody>
      <dsp:txXfrm>
        <a:off x="5699528" y="0"/>
        <a:ext cx="3352902" cy="1609090"/>
      </dsp:txXfrm>
    </dsp:sp>
    <dsp:sp modelId="{2E1393FE-BF89-4B14-97BD-624EF0BC3C69}">
      <dsp:nvSpPr>
        <dsp:cNvPr id="0" name=""/>
        <dsp:cNvSpPr/>
      </dsp:nvSpPr>
      <dsp:spPr>
        <a:xfrm>
          <a:off x="7174843" y="1810226"/>
          <a:ext cx="402272" cy="402272"/>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588441"/>
          <a:ext cx="9763290" cy="90870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4290" y="0"/>
          <a:ext cx="2831735" cy="908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rtl="0">
            <a:lnSpc>
              <a:spcPct val="90000"/>
            </a:lnSpc>
            <a:spcBef>
              <a:spcPct val="0"/>
            </a:spcBef>
            <a:spcAft>
              <a:spcPct val="35000"/>
            </a:spcAft>
          </a:pPr>
          <a:r>
            <a:rPr lang="en-US" sz="2600" b="1" kern="1200" dirty="0" smtClean="0"/>
            <a:t>1. Note un evento</a:t>
          </a:r>
          <a:endParaRPr lang="en-US" sz="2600" kern="1200" dirty="0"/>
        </a:p>
      </dsp:txBody>
      <dsp:txXfrm>
        <a:off x="4290" y="0"/>
        <a:ext cx="2831735" cy="908706"/>
      </dsp:txXfrm>
    </dsp:sp>
    <dsp:sp modelId="{6F9E2D2E-B2CA-42EB-B193-DB0B1B43A249}">
      <dsp:nvSpPr>
        <dsp:cNvPr id="0" name=""/>
        <dsp:cNvSpPr/>
      </dsp:nvSpPr>
      <dsp:spPr>
        <a:xfrm>
          <a:off x="1306569" y="1022294"/>
          <a:ext cx="227176" cy="227176"/>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2953656" y="365863"/>
          <a:ext cx="2831735" cy="908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lvl="0" algn="ctr" defTabSz="1155700" rtl="0">
            <a:lnSpc>
              <a:spcPct val="90000"/>
            </a:lnSpc>
            <a:spcBef>
              <a:spcPct val="0"/>
            </a:spcBef>
            <a:spcAft>
              <a:spcPct val="35000"/>
            </a:spcAft>
          </a:pPr>
          <a:r>
            <a:rPr lang="en-US" sz="2600" b="1" kern="1200" dirty="0" smtClean="0">
              <a:solidFill>
                <a:schemeClr val="bg1"/>
              </a:solidFill>
            </a:rPr>
            <a:t>4. Decide how to</a:t>
          </a:r>
          <a:endParaRPr lang="en-US" sz="2600" kern="1200" dirty="0">
            <a:solidFill>
              <a:schemeClr val="bg1"/>
            </a:solidFill>
          </a:endParaRPr>
        </a:p>
      </dsp:txBody>
      <dsp:txXfrm>
        <a:off x="2953656" y="365863"/>
        <a:ext cx="2831735" cy="908706"/>
      </dsp:txXfrm>
    </dsp:sp>
    <dsp:sp modelId="{5BA65149-EC53-420C-8958-08F93D0E22FA}">
      <dsp:nvSpPr>
        <dsp:cNvPr id="0" name=""/>
        <dsp:cNvSpPr/>
      </dsp:nvSpPr>
      <dsp:spPr>
        <a:xfrm>
          <a:off x="4279892" y="1022294"/>
          <a:ext cx="227176" cy="227176"/>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5950935" y="0"/>
          <a:ext cx="2831735" cy="908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rtl="0">
            <a:lnSpc>
              <a:spcPct val="90000"/>
            </a:lnSpc>
            <a:spcBef>
              <a:spcPct val="0"/>
            </a:spcBef>
            <a:spcAft>
              <a:spcPct val="35000"/>
            </a:spcAft>
          </a:pPr>
          <a:r>
            <a:rPr lang="en-US" sz="2600" b="1" kern="1200" dirty="0" smtClean="0">
              <a:solidFill>
                <a:schemeClr val="bg1"/>
              </a:solidFill>
            </a:rPr>
            <a:t>5. Respond</a:t>
          </a:r>
          <a:endParaRPr lang="en-US" sz="2600" kern="1200" dirty="0">
            <a:solidFill>
              <a:schemeClr val="bg1"/>
            </a:solidFill>
          </a:endParaRPr>
        </a:p>
      </dsp:txBody>
      <dsp:txXfrm>
        <a:off x="5950935" y="0"/>
        <a:ext cx="2831735" cy="908706"/>
      </dsp:txXfrm>
    </dsp:sp>
    <dsp:sp modelId="{2E1393FE-BF89-4B14-97BD-624EF0BC3C69}">
      <dsp:nvSpPr>
        <dsp:cNvPr id="0" name=""/>
        <dsp:cNvSpPr/>
      </dsp:nvSpPr>
      <dsp:spPr>
        <a:xfrm>
          <a:off x="7253214" y="1022294"/>
          <a:ext cx="227176" cy="227176"/>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894797"/>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t>1. Note un Evento</a:t>
          </a:r>
          <a:endParaRPr lang="en-US" sz="1800" kern="1200" dirty="0"/>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2362386" y="706364"/>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2. Recognize there is a pr</a:t>
          </a:r>
          <a:endParaRPr lang="en-US" sz="1800" kern="1200" dirty="0">
            <a:solidFill>
              <a:schemeClr val="bg1"/>
            </a:solidFill>
          </a:endParaRPr>
        </a:p>
      </dsp:txBody>
      <dsp:txXfrm>
        <a:off x="2362386" y="706364"/>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3. Take responsibilifor acting</a:t>
          </a:r>
          <a:endParaRPr lang="en-US" sz="1800" kern="1200" dirty="0">
            <a:solidFill>
              <a:schemeClr val="bg1"/>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07770" y="588434"/>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4. Decide how to</a:t>
          </a:r>
          <a:endParaRPr lang="en-US" sz="1800" kern="1200" dirty="0">
            <a:solidFill>
              <a:schemeClr val="bg1"/>
            </a:solidFill>
          </a:endParaRPr>
        </a:p>
      </dsp:txBody>
      <dsp:txXfrm>
        <a:off x="5307770" y="588434"/>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5. Respond</a:t>
          </a:r>
          <a:endParaRPr lang="en-US" sz="18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27027"/>
          <a:ext cx="9763290" cy="136936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36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20000"/>
                  <a:lumOff val="80000"/>
                </a:schemeClr>
              </a:solidFill>
            </a:rPr>
            <a:t>1. Note un Evento</a:t>
          </a:r>
          <a:endParaRPr lang="en-US" sz="1900" b="0" kern="1200" dirty="0">
            <a:solidFill>
              <a:schemeClr val="accent4">
                <a:lumMod val="20000"/>
                <a:lumOff val="80000"/>
              </a:schemeClr>
            </a:solidFill>
          </a:endParaRPr>
        </a:p>
      </dsp:txBody>
      <dsp:txXfrm>
        <a:off x="3861" y="0"/>
        <a:ext cx="1688315" cy="1369369"/>
      </dsp:txXfrm>
    </dsp:sp>
    <dsp:sp modelId="{6F9E2D2E-B2CA-42EB-B193-DB0B1B43A249}">
      <dsp:nvSpPr>
        <dsp:cNvPr id="0" name=""/>
        <dsp:cNvSpPr/>
      </dsp:nvSpPr>
      <dsp:spPr>
        <a:xfrm>
          <a:off x="676847" y="1540540"/>
          <a:ext cx="342342" cy="34234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819458" y="533492"/>
          <a:ext cx="1688315" cy="136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tx1">
                  <a:lumMod val="75000"/>
                  <a:lumOff val="25000"/>
                </a:schemeClr>
              </a:solidFill>
            </a:rPr>
            <a:t>2. Reconozca que hay un problema</a:t>
          </a:r>
          <a:endParaRPr lang="en-US" sz="1900" b="1" kern="1200" dirty="0">
            <a:solidFill>
              <a:schemeClr val="tx1">
                <a:lumMod val="75000"/>
                <a:lumOff val="25000"/>
              </a:schemeClr>
            </a:solidFill>
          </a:endParaRPr>
        </a:p>
      </dsp:txBody>
      <dsp:txXfrm>
        <a:off x="1819458" y="533492"/>
        <a:ext cx="1688315" cy="1369369"/>
      </dsp:txXfrm>
    </dsp:sp>
    <dsp:sp modelId="{E81AD96A-287B-443D-BF38-4FD353BD3797}">
      <dsp:nvSpPr>
        <dsp:cNvPr id="0" name=""/>
        <dsp:cNvSpPr/>
      </dsp:nvSpPr>
      <dsp:spPr>
        <a:xfrm>
          <a:off x="2449578" y="1540540"/>
          <a:ext cx="342342" cy="34234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36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endParaRPr lang="en-US" sz="1900" kern="1200" dirty="0">
            <a:solidFill>
              <a:schemeClr val="bg2"/>
            </a:solidFill>
          </a:endParaRPr>
        </a:p>
      </dsp:txBody>
      <dsp:txXfrm>
        <a:off x="3549322" y="0"/>
        <a:ext cx="1688315" cy="1369369"/>
      </dsp:txXfrm>
    </dsp:sp>
    <dsp:sp modelId="{51211CEE-C51A-4EA8-945C-CE9A28E3FDD7}">
      <dsp:nvSpPr>
        <dsp:cNvPr id="0" name=""/>
        <dsp:cNvSpPr/>
      </dsp:nvSpPr>
      <dsp:spPr>
        <a:xfrm>
          <a:off x="4222309" y="1540540"/>
          <a:ext cx="342342" cy="34234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264904" y="153150"/>
          <a:ext cx="1688315" cy="136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264904" y="153150"/>
        <a:ext cx="1688315" cy="1369369"/>
      </dsp:txXfrm>
    </dsp:sp>
    <dsp:sp modelId="{5BA65149-EC53-420C-8958-08F93D0E22FA}">
      <dsp:nvSpPr>
        <dsp:cNvPr id="0" name=""/>
        <dsp:cNvSpPr/>
      </dsp:nvSpPr>
      <dsp:spPr>
        <a:xfrm>
          <a:off x="5995040" y="1540540"/>
          <a:ext cx="342342" cy="342342"/>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36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369369"/>
      </dsp:txXfrm>
    </dsp:sp>
    <dsp:sp modelId="{2E1393FE-BF89-4B14-97BD-624EF0BC3C69}">
      <dsp:nvSpPr>
        <dsp:cNvPr id="0" name=""/>
        <dsp:cNvSpPr/>
      </dsp:nvSpPr>
      <dsp:spPr>
        <a:xfrm>
          <a:off x="7767770" y="1540540"/>
          <a:ext cx="342342" cy="342342"/>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pPr/>
              <a:t>7/13/2021</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pPr/>
              <a:t>‹#›</a:t>
            </a:fld>
            <a:endParaRPr lang="en-US" dirty="0"/>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pPr/>
              <a:t>7/13/2021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pPr/>
              <a:t>‹#›</a:t>
            </a:fld>
            <a:endParaRPr lang="en-US" dirty="0"/>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Estamos dispuestos a aprender a intervenir como espectadores para prevenir la violencia sexual</a:t>
            </a:r>
            <a:endParaRPr lang="en-US" baseline="0" dirty="0" smtClean="0"/>
          </a:p>
          <a:p>
            <a:r>
              <a:rPr lang="en-US" dirty="0" smtClean="0"/>
              <a:t>[PROXIMA</a:t>
            </a:r>
            <a:r>
              <a:rPr lang="en-US" baseline="0" dirty="0" smtClean="0"/>
              <a:t> DIAPOSITIVA]</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a:t>
            </a:fld>
            <a:endParaRPr lang="en-US" dirty="0"/>
          </a:p>
        </p:txBody>
      </p:sp>
    </p:spTree>
    <p:extLst>
      <p:ext uri="{BB962C8B-B14F-4D97-AF65-F5344CB8AC3E}">
        <p14:creationId xmlns:p14="http://schemas.microsoft.com/office/powerpoint/2010/main" val="50708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Ahora tendremos la oportunidad de ver un ejemplo de los espectadores que intervienen, y luego podemos practicar las habilidades de nosotros mismos.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Como usted mira el vídeo, piense en:</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-Haga clic ratón-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¿Qué comportamientos señalan potencial de violencia sexual? </a:t>
            </a:r>
          </a:p>
          <a:p>
            <a:pPr marL="0" indent="0">
              <a:buFont typeface="Wingdings" panose="05000000000000000000" pitchFamily="2" charset="2"/>
              <a:buNone/>
            </a:pPr>
            <a:endParaRPr lang="en-US" sz="120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smtClean="0"/>
              <a:t>-Haga clic ratón-</a:t>
            </a:r>
          </a:p>
          <a:p>
            <a:pPr marL="0" indent="0">
              <a:buFont typeface="Wingdings" panose="05000000000000000000" pitchFamily="2" charset="2"/>
              <a:buNone/>
            </a:pPr>
            <a:endParaRPr lang="en-US" sz="1200" dirty="0" smtClean="0"/>
          </a:p>
          <a:p>
            <a:pPr marL="285750" indent="-285750">
              <a:buFont typeface="Wingdings" panose="05000000000000000000" pitchFamily="2" charset="2"/>
              <a:buChar char="§"/>
            </a:pPr>
            <a:r>
              <a:rPr lang="es-ES" sz="1200" dirty="0" smtClean="0"/>
              <a:t>Y, ¿qué barreras podrían evitar que alguien responda?</a:t>
            </a:r>
          </a:p>
          <a:p>
            <a:pPr marL="0" indent="0">
              <a:buFont typeface="Wingdings" panose="05000000000000000000" pitchFamily="2" charset="2"/>
              <a:buNone/>
            </a:pPr>
            <a:endParaRPr lang="en-US" dirty="0" smtClean="0"/>
          </a:p>
          <a:p>
            <a:r>
              <a:rPr lang="es-ES" dirty="0" smtClean="0"/>
              <a:t>Entonces vamos a discutir esas preguntas en grupo.</a:t>
            </a:r>
          </a:p>
          <a:p>
            <a:endParaRPr lang="es-ES" dirty="0" smtClean="0"/>
          </a:p>
          <a:p>
            <a:r>
              <a:rPr lang="es-ES" dirty="0" smtClean="0"/>
              <a:t>[TRANSPARENCIA SIGUIENTE]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10</a:t>
            </a:fld>
            <a:endParaRPr lang="en-US" dirty="0"/>
          </a:p>
        </p:txBody>
      </p:sp>
    </p:spTree>
    <p:extLst>
      <p:ext uri="{BB962C8B-B14F-4D97-AF65-F5344CB8AC3E}">
        <p14:creationId xmlns:p14="http://schemas.microsoft.com/office/powerpoint/2010/main" val="213559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baseline="0" dirty="0" smtClean="0"/>
              <a:t>video está incrustado en diapositiva, se ciernen sobre la esquina izquierda inferior y pulse play.</a:t>
            </a:r>
          </a:p>
          <a:p>
            <a:endParaRPr lang="es-ES" i="1" baseline="0" dirty="0" smtClean="0"/>
          </a:p>
          <a:p>
            <a:r>
              <a:rPr lang="es-ES" i="1" baseline="0" dirty="0" smtClean="0"/>
              <a:t>Si el vídeo no se detiene y juega de nuevo, simplemente pulse escape y luego proceder a la siguiente diapositiva</a:t>
            </a:r>
          </a:p>
          <a:p>
            <a:endParaRPr lang="es-ES" i="1" baseline="0" dirty="0" smtClean="0"/>
          </a:p>
          <a:p>
            <a:r>
              <a:rPr lang="es-ES" i="1" baseline="0" dirty="0" smtClean="0"/>
              <a:t>*** SI PREFIERE PARA VER VIDEO EN YOUTUBE: ***</a:t>
            </a:r>
          </a:p>
          <a:p>
            <a:endParaRPr lang="es-ES" i="1" baseline="0" dirty="0" smtClean="0"/>
          </a:p>
          <a:p>
            <a:r>
              <a:rPr lang="es-ES" i="1" baseline="0" dirty="0" smtClean="0"/>
              <a:t>El enlace de vídeo se encuentra en la parte inferior de la corredera, en: http://youtu.be/3FzNhHcyZuI</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11</a:t>
            </a:fld>
            <a:endParaRPr lang="en-US" dirty="0"/>
          </a:p>
        </p:txBody>
      </p:sp>
    </p:spTree>
    <p:extLst>
      <p:ext uri="{BB962C8B-B14F-4D97-AF65-F5344CB8AC3E}">
        <p14:creationId xmlns:p14="http://schemas.microsoft.com/office/powerpoint/2010/main" val="1402715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s-ES" i="1" dirty="0" smtClean="0">
                <a:solidFill>
                  <a:schemeClr val="accent4"/>
                </a:solidFill>
              </a:rPr>
              <a:t>[Para agrupar] ¿Cuáles fueron algunos de los signos notado?</a:t>
            </a:r>
          </a:p>
          <a:p>
            <a:pPr marL="0" lvl="1">
              <a:buNone/>
            </a:pPr>
            <a:endParaRPr lang="es-ES" i="1" dirty="0" smtClean="0">
              <a:solidFill>
                <a:schemeClr val="accent4"/>
              </a:solidFill>
            </a:endParaRPr>
          </a:p>
          <a:p>
            <a:pPr marL="0" lvl="1">
              <a:buNone/>
            </a:pPr>
            <a:r>
              <a:rPr lang="es-ES" i="1" dirty="0" smtClean="0">
                <a:solidFill>
                  <a:schemeClr val="accent4"/>
                </a:solidFill>
              </a:rPr>
              <a:t>(Lluvia de ideas en grupo. Una vez hecho esto, proceda a la siguiente diapositiva para ver nuestra lista completa.]</a:t>
            </a:r>
          </a:p>
          <a:p>
            <a:pPr marL="0" lvl="1">
              <a:buNone/>
            </a:pPr>
            <a:endParaRPr lang="es-ES" i="1" dirty="0" smtClean="0">
              <a:solidFill>
                <a:schemeClr val="accent4"/>
              </a:solidFill>
            </a:endParaRPr>
          </a:p>
          <a:p>
            <a:pPr marL="0" lvl="1">
              <a:buNone/>
            </a:pPr>
            <a:r>
              <a:rPr lang="es-ES" i="1" dirty="0" smtClean="0">
                <a:solidFill>
                  <a:schemeClr val="accent4"/>
                </a:solidFill>
              </a:rPr>
              <a:t>[TRANSPARENCIA SIGUIENTE]</a:t>
            </a:r>
            <a:endParaRPr lang="en-US" sz="800"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12</a:t>
            </a:fld>
            <a:endParaRPr lang="en-US" dirty="0"/>
          </a:p>
        </p:txBody>
      </p:sp>
    </p:spTree>
    <p:extLst>
      <p:ext uri="{BB962C8B-B14F-4D97-AF65-F5344CB8AC3E}">
        <p14:creationId xmlns:p14="http://schemas.microsoft.com/office/powerpoint/2010/main" val="1638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s-ES" i="1" dirty="0" smtClean="0">
                <a:solidFill>
                  <a:schemeClr val="accent4"/>
                </a:solidFill>
              </a:rPr>
              <a:t>Aquí está una lista - vamos a ver si nos perdimos cualquiera o cualquier notamos que no están en la lista:</a:t>
            </a:r>
          </a:p>
          <a:p>
            <a:pPr marL="0" lvl="1">
              <a:buNone/>
            </a:pPr>
            <a:endParaRPr lang="es-ES" i="1" dirty="0" smtClean="0">
              <a:solidFill>
                <a:schemeClr val="accent4"/>
              </a:solidFill>
            </a:endParaRPr>
          </a:p>
          <a:p>
            <a:pPr marL="0" lvl="1">
              <a:buNone/>
            </a:pPr>
            <a:r>
              <a:rPr lang="es-ES" i="1" dirty="0" smtClean="0">
                <a:solidFill>
                  <a:schemeClr val="accent4"/>
                </a:solidFill>
              </a:rPr>
              <a:t>Física / aggression- Sexualmente espacio personal invadido y parecía persistente en la búsqueda sexualmente varios colegas.</a:t>
            </a:r>
          </a:p>
          <a:p>
            <a:pPr marL="0" lvl="1">
              <a:buNone/>
            </a:pPr>
            <a:r>
              <a:rPr lang="es-ES" i="1" dirty="0" smtClean="0">
                <a:solidFill>
                  <a:schemeClr val="accent4"/>
                </a:solidFill>
              </a:rPr>
              <a:t>El uso de alcohol - En ambos casos solicitados para dar alcohol a sus colegas. (Recuerde: El alcohol no causa la violencia sexual Sin embargo, los autores a menudo se dirigen a personas que pueden estar incapacitados debido al alcohol y el alcohol es la droga más común que se utiliza para facilitar la violación..</a:t>
            </a:r>
          </a:p>
          <a:p>
            <a:pPr marL="0" lvl="1">
              <a:buNone/>
            </a:pPr>
            <a:r>
              <a:rPr lang="es-ES" i="1" dirty="0" smtClean="0">
                <a:solidFill>
                  <a:schemeClr val="accent4"/>
                </a:solidFill>
              </a:rPr>
              <a:t>Habló en forma degradante sobre la hembra jefe-No todo el que hace bromas degradantes es un autor de la violencia, pero en este caso el individuo tenía un patrón de comportamiento que mostraron una falta de respeto hacia sus colegas femeninas.</a:t>
            </a:r>
          </a:p>
          <a:p>
            <a:pPr marL="0" lvl="1">
              <a:buNone/>
            </a:pPr>
            <a:endParaRPr lang="es-ES" i="1" dirty="0" smtClean="0">
              <a:solidFill>
                <a:schemeClr val="accent4"/>
              </a:solidFill>
            </a:endParaRPr>
          </a:p>
          <a:p>
            <a:pPr marL="0" lvl="1">
              <a:buNone/>
            </a:pPr>
            <a:r>
              <a:rPr lang="es-ES" i="1" dirty="0" smtClean="0">
                <a:solidFill>
                  <a:schemeClr val="accent4"/>
                </a:solidFill>
              </a:rPr>
              <a:t>Una vez que usted ha notado los signos, a continuación, decidir si la acción necesita ser tomada ....</a:t>
            </a:r>
          </a:p>
          <a:p>
            <a:pPr marL="0" lvl="1">
              <a:buNone/>
            </a:pPr>
            <a:endParaRPr lang="es-ES" i="1" dirty="0" smtClean="0">
              <a:solidFill>
                <a:schemeClr val="accent4"/>
              </a:solidFill>
            </a:endParaRPr>
          </a:p>
          <a:p>
            <a:pPr marL="0" lvl="1">
              <a:buNone/>
            </a:pPr>
            <a:r>
              <a:rPr lang="es-ES" i="1" dirty="0" smtClean="0">
                <a:solidFill>
                  <a:schemeClr val="accent4"/>
                </a:solidFill>
              </a:rPr>
              <a:t>[TRANSPARENCIA SIGUIENTE]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13</a:t>
            </a:fld>
            <a:endParaRPr lang="en-US" dirty="0"/>
          </a:p>
        </p:txBody>
      </p:sp>
    </p:spTree>
    <p:extLst>
      <p:ext uri="{BB962C8B-B14F-4D97-AF65-F5344CB8AC3E}">
        <p14:creationId xmlns:p14="http://schemas.microsoft.com/office/powerpoint/2010/main" val="325967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0" dirty="0" smtClean="0">
                <a:solidFill>
                  <a:schemeClr val="tx1">
                    <a:lumMod val="75000"/>
                    <a:lumOff val="25000"/>
                  </a:schemeClr>
                </a:solidFill>
              </a:rPr>
              <a:t>En </a:t>
            </a:r>
            <a:r>
              <a:rPr lang="es-ES" i="0" dirty="0" smtClean="0">
                <a:solidFill>
                  <a:schemeClr val="tx1">
                    <a:lumMod val="75000"/>
                    <a:lumOff val="25000"/>
                  </a:schemeClr>
                </a:solidFill>
              </a:rPr>
              <a:t>este punto, uno se pregunta, Si nadie actuó, la situación podría empeorar?</a:t>
            </a:r>
          </a:p>
          <a:p>
            <a:r>
              <a:rPr lang="es-ES" i="0" dirty="0" smtClean="0">
                <a:solidFill>
                  <a:schemeClr val="tx1">
                    <a:lumMod val="75000"/>
                    <a:lumOff val="25000"/>
                  </a:schemeClr>
                </a:solidFill>
              </a:rPr>
              <a:t>[Para la audiencia] ¿Qué opinas?</a:t>
            </a:r>
          </a:p>
          <a:p>
            <a:endParaRPr lang="es-ES" i="0" dirty="0" smtClean="0">
              <a:solidFill>
                <a:schemeClr val="tx1">
                  <a:lumMod val="75000"/>
                  <a:lumOff val="25000"/>
                </a:schemeClr>
              </a:solidFill>
            </a:endParaRPr>
          </a:p>
          <a:p>
            <a:endParaRPr lang="es-ES" i="0" dirty="0" smtClean="0">
              <a:solidFill>
                <a:schemeClr val="tx1">
                  <a:lumMod val="75000"/>
                  <a:lumOff val="25000"/>
                </a:schemeClr>
              </a:solidFill>
            </a:endParaRPr>
          </a:p>
          <a:p>
            <a:r>
              <a:rPr lang="es-ES" i="0" dirty="0" smtClean="0">
                <a:solidFill>
                  <a:schemeClr val="tx1">
                    <a:lumMod val="75000"/>
                    <a:lumOff val="25000"/>
                  </a:schemeClr>
                </a:solidFill>
              </a:rPr>
              <a:t>[SIGUIENTE]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14</a:t>
            </a:fld>
            <a:endParaRPr lang="en-US" dirty="0"/>
          </a:p>
        </p:txBody>
      </p:sp>
    </p:spTree>
    <p:extLst>
      <p:ext uri="{BB962C8B-B14F-4D97-AF65-F5344CB8AC3E}">
        <p14:creationId xmlns:p14="http://schemas.microsoft.com/office/powerpoint/2010/main" val="16907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 una situación como ésta, ¿qué tipo de barreras crees que existen que mantendría a alguien de tomar acción?</a:t>
            </a:r>
          </a:p>
          <a:p>
            <a:endParaRPr lang="es-ES" dirty="0" smtClean="0"/>
          </a:p>
          <a:p>
            <a:r>
              <a:rPr lang="es-ES" dirty="0" smtClean="0"/>
              <a:t>(Pausa para ver si el público puede contribuir algunos! - Y hacernos saber si hay algunos que deberíamos añadir a la diapositiva en base a sus comentarios)</a:t>
            </a:r>
          </a:p>
          <a:p>
            <a:endParaRPr lang="es-ES" dirty="0" smtClean="0"/>
          </a:p>
          <a:p>
            <a:r>
              <a:rPr lang="es-ES" dirty="0" smtClean="0"/>
              <a:t>HAGA CLIC ratón-</a:t>
            </a:r>
          </a:p>
          <a:p>
            <a:r>
              <a:rPr lang="es-ES" dirty="0" smtClean="0"/>
              <a:t>Aquí hay algunos que hemos enumerado (ver si hay algunas otras nuevas en la lista)</a:t>
            </a:r>
          </a:p>
          <a:p>
            <a:r>
              <a:rPr lang="es-ES" dirty="0" smtClean="0"/>
              <a:t>La preocupación de que usted está exagerando - que mientras el compañero podría no ser muy agradable, que no puede ser un perpetrador de violencia sexual</a:t>
            </a:r>
          </a:p>
          <a:p>
            <a:r>
              <a:rPr lang="es-ES" dirty="0" smtClean="0"/>
              <a:t>y</a:t>
            </a:r>
          </a:p>
          <a:p>
            <a:endParaRPr lang="es-ES" dirty="0" smtClean="0"/>
          </a:p>
          <a:p>
            <a:r>
              <a:rPr lang="es-ES" dirty="0" smtClean="0"/>
              <a:t>La preocupación que usted pueda interferir con algo privado</a:t>
            </a:r>
          </a:p>
          <a:p>
            <a:endParaRPr lang="es-ES" dirty="0" smtClean="0"/>
          </a:p>
          <a:p>
            <a:r>
              <a:rPr lang="es-ES" dirty="0" smtClean="0"/>
              <a:t>Vamos a hablar de cómo podemos superar estas barreras</a:t>
            </a:r>
          </a:p>
          <a:p>
            <a:r>
              <a:rPr lang="es-ES" dirty="0" smtClean="0"/>
              <a:t>[TRANSPARENCIA SIGUIENTE]</a:t>
            </a:r>
            <a:endParaRPr lang="en-US" sz="2400" dirty="0" smtClean="0">
              <a:solidFill>
                <a:schemeClr val="bg2">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15</a:t>
            </a:fld>
            <a:endParaRPr lang="en-US" dirty="0"/>
          </a:p>
        </p:txBody>
      </p:sp>
    </p:spTree>
    <p:extLst>
      <p:ext uri="{BB962C8B-B14F-4D97-AF65-F5344CB8AC3E}">
        <p14:creationId xmlns:p14="http://schemas.microsoft.com/office/powerpoint/2010/main" val="64423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s-ES" dirty="0" smtClean="0">
                <a:solidFill>
                  <a:schemeClr val="bg2">
                    <a:lumMod val="75000"/>
                    <a:lumOff val="25000"/>
                  </a:schemeClr>
                </a:solidFill>
              </a:rPr>
              <a:t>Haga clic en Mouse -</a:t>
            </a:r>
          </a:p>
          <a:p>
            <a:pPr marL="0" lvl="1">
              <a:buNone/>
            </a:pPr>
            <a:r>
              <a:rPr lang="es-ES" dirty="0" smtClean="0">
                <a:solidFill>
                  <a:schemeClr val="bg2">
                    <a:lumMod val="75000"/>
                    <a:lumOff val="25000"/>
                  </a:schemeClr>
                </a:solidFill>
              </a:rPr>
              <a:t>La preocupación de que usted está exagerando - mientras que su compañero no es muy agradable, que no puede ser un perpetrador de violencia sexual</a:t>
            </a:r>
          </a:p>
          <a:p>
            <a:pPr marL="0" lvl="1">
              <a:buNone/>
            </a:pPr>
            <a:r>
              <a:rPr lang="es-ES" dirty="0" smtClean="0">
                <a:solidFill>
                  <a:schemeClr val="bg2">
                    <a:lumMod val="75000"/>
                    <a:lumOff val="25000"/>
                  </a:schemeClr>
                </a:solidFill>
              </a:rPr>
              <a:t>No se puede saber con seguridad si la situación sería una escalada. Pero como mínimo, considerar si usted quiere que alguien venga a su defensa si se sintió acorralado o incómodo.</a:t>
            </a:r>
          </a:p>
          <a:p>
            <a:pPr marL="0" lvl="1">
              <a:buNone/>
            </a:pPr>
            <a:r>
              <a:rPr lang="es-ES" dirty="0" smtClean="0">
                <a:solidFill>
                  <a:schemeClr val="bg2">
                    <a:lumMod val="75000"/>
                    <a:lumOff val="25000"/>
                  </a:schemeClr>
                </a:solidFill>
              </a:rPr>
              <a:t>Confíe en sus instintos. Si algo no le parece correcto, entonces probablemente no lo es.</a:t>
            </a:r>
          </a:p>
          <a:p>
            <a:pPr marL="0" lvl="1">
              <a:buNone/>
            </a:pPr>
            <a:endParaRPr lang="es-ES" dirty="0" smtClean="0">
              <a:solidFill>
                <a:schemeClr val="bg2">
                  <a:lumMod val="75000"/>
                  <a:lumOff val="25000"/>
                </a:schemeClr>
              </a:solidFill>
            </a:endParaRPr>
          </a:p>
          <a:p>
            <a:pPr marL="0" lvl="1">
              <a:buNone/>
            </a:pPr>
            <a:r>
              <a:rPr lang="es-ES" dirty="0" smtClean="0">
                <a:solidFill>
                  <a:schemeClr val="bg2">
                    <a:lumMod val="75000"/>
                    <a:lumOff val="25000"/>
                  </a:schemeClr>
                </a:solidFill>
              </a:rPr>
              <a:t>Siguiente diapositivas-</a:t>
            </a:r>
            <a:endParaRPr lang="en-US" i="1" dirty="0" smtClean="0">
              <a:solidFill>
                <a:schemeClr val="bg2">
                  <a:lumMod val="75000"/>
                  <a:lumOff val="25000"/>
                </a:schemeClr>
              </a:solidFill>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pPr/>
              <a:t>16</a:t>
            </a:fld>
            <a:endParaRPr lang="en-US" dirty="0"/>
          </a:p>
        </p:txBody>
      </p:sp>
    </p:spTree>
    <p:extLst>
      <p:ext uri="{BB962C8B-B14F-4D97-AF65-F5344CB8AC3E}">
        <p14:creationId xmlns:p14="http://schemas.microsoft.com/office/powerpoint/2010/main" val="187511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s-ES" sz="1100" i="1" dirty="0" smtClean="0">
                <a:solidFill>
                  <a:schemeClr val="bg2">
                    <a:lumMod val="75000"/>
                    <a:lumOff val="25000"/>
                  </a:schemeClr>
                </a:solidFill>
              </a:rPr>
              <a:t>Clic del mouse -</a:t>
            </a:r>
          </a:p>
          <a:p>
            <a:pPr marL="0" lvl="1">
              <a:buNone/>
            </a:pPr>
            <a:r>
              <a:rPr lang="es-ES" sz="1100" i="1" dirty="0" smtClean="0">
                <a:solidFill>
                  <a:schemeClr val="bg2">
                    <a:lumMod val="75000"/>
                    <a:lumOff val="25000"/>
                  </a:schemeClr>
                </a:solidFill>
              </a:rPr>
              <a:t>Otra barrera podría ser la preocupación de que podría interferir con algo privado -</a:t>
            </a:r>
          </a:p>
          <a:p>
            <a:pPr marL="0" lvl="1">
              <a:buNone/>
            </a:pPr>
            <a:r>
              <a:rPr lang="es-ES" sz="1100" i="1" dirty="0" smtClean="0">
                <a:solidFill>
                  <a:schemeClr val="bg2">
                    <a:lumMod val="75000"/>
                    <a:lumOff val="25000"/>
                  </a:schemeClr>
                </a:solidFill>
              </a:rPr>
              <a:t>Mientras que la violencia sexual es un problema personal, es hora de elevar los estándares de cómo nosotros, como responden comunidad.</a:t>
            </a:r>
          </a:p>
          <a:p>
            <a:pPr marL="0" lvl="1">
              <a:buNone/>
            </a:pPr>
            <a:r>
              <a:rPr lang="es-ES" sz="1100" i="1" dirty="0" smtClean="0">
                <a:solidFill>
                  <a:schemeClr val="bg2">
                    <a:lumMod val="75000"/>
                    <a:lumOff val="25000"/>
                  </a:schemeClr>
                </a:solidFill>
              </a:rPr>
              <a:t>Considere la posibilidad de responder de la manera que nos gustaría a otros a responder si fue nuestro querido en peligro.</a:t>
            </a:r>
          </a:p>
          <a:p>
            <a:pPr marL="0" lvl="1">
              <a:buNone/>
            </a:pPr>
            <a:r>
              <a:rPr lang="es-ES" sz="1100" i="1" dirty="0" smtClean="0">
                <a:solidFill>
                  <a:schemeClr val="bg2">
                    <a:lumMod val="75000"/>
                    <a:lumOff val="25000"/>
                  </a:schemeClr>
                </a:solidFill>
              </a:rPr>
              <a:t>En el peor de los casos, si usted interpretar mal una situación, nadie se hizo daño y su colega sabe usted se preocupa por su seguridad y bienestar.</a:t>
            </a:r>
          </a:p>
          <a:p>
            <a:pPr marL="0" lvl="1">
              <a:buNone/>
            </a:pPr>
            <a:endParaRPr lang="es-ES" sz="1100" i="1" dirty="0" smtClean="0">
              <a:solidFill>
                <a:schemeClr val="bg2">
                  <a:lumMod val="75000"/>
                  <a:lumOff val="25000"/>
                </a:schemeClr>
              </a:solidFill>
            </a:endParaRPr>
          </a:p>
          <a:p>
            <a:pPr marL="0" lvl="1">
              <a:buNone/>
            </a:pPr>
            <a:r>
              <a:rPr lang="es-ES" sz="1100" i="1" dirty="0" smtClean="0">
                <a:solidFill>
                  <a:schemeClr val="bg2">
                    <a:lumMod val="75000"/>
                    <a:lumOff val="25000"/>
                  </a:schemeClr>
                </a:solidFill>
              </a:rPr>
              <a:t>Si existen barreras demás criados, que no están en la diapositiva, pregunte si la gente tiene ideas de cómo podría ser superada esa barrera.</a:t>
            </a:r>
          </a:p>
          <a:p>
            <a:pPr marL="0" lvl="1">
              <a:buNone/>
            </a:pPr>
            <a:endParaRPr lang="es-ES" sz="1100" i="1" dirty="0" smtClean="0">
              <a:solidFill>
                <a:schemeClr val="bg2">
                  <a:lumMod val="75000"/>
                  <a:lumOff val="25000"/>
                </a:schemeClr>
              </a:solidFill>
            </a:endParaRPr>
          </a:p>
          <a:p>
            <a:pPr marL="0" lvl="1">
              <a:buNone/>
            </a:pPr>
            <a:r>
              <a:rPr lang="es-ES" sz="1100" i="1" dirty="0" smtClean="0">
                <a:solidFill>
                  <a:schemeClr val="bg2">
                    <a:lumMod val="75000"/>
                    <a:lumOff val="25000"/>
                  </a:schemeClr>
                </a:solidFill>
              </a:rPr>
              <a:t>SIGUIENTE DIAPOSITIVA</a:t>
            </a:r>
            <a:endParaRPr lang="en-US" sz="2000" i="1" dirty="0" smtClean="0">
              <a:solidFill>
                <a:schemeClr val="bg2">
                  <a:lumMod val="75000"/>
                  <a:lumOff val="25000"/>
                </a:schemeClr>
              </a:solidFill>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pPr/>
              <a:t>17</a:t>
            </a:fld>
            <a:endParaRPr lang="en-US" dirty="0"/>
          </a:p>
        </p:txBody>
      </p:sp>
    </p:spTree>
    <p:extLst>
      <p:ext uri="{BB962C8B-B14F-4D97-AF65-F5344CB8AC3E}">
        <p14:creationId xmlns:p14="http://schemas.microsoft.com/office/powerpoint/2010/main" val="2180274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Piense en cómo se puede responder en esta situación. A continuación, vamos a dividirnos en grupos para practicar la intervención.</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18</a:t>
            </a:fld>
            <a:endParaRPr lang="en-US" dirty="0"/>
          </a:p>
        </p:txBody>
      </p:sp>
    </p:spTree>
    <p:extLst>
      <p:ext uri="{BB962C8B-B14F-4D97-AF65-F5344CB8AC3E}">
        <p14:creationId xmlns:p14="http://schemas.microsoft.com/office/powerpoint/2010/main" val="2572298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Para </a:t>
            </a:r>
            <a:r>
              <a:rPr lang="es-ES" dirty="0" smtClean="0"/>
              <a:t>este ejercicio, usted tendrá que emparejarse en grupos de tres o cuatro (NOTA:. Dependiendo del tamaño del grupo puede hacer más pequeña, si es necesario Usted podría utilizar pares - uno es el autor y uno es el espectador)</a:t>
            </a:r>
          </a:p>
          <a:p>
            <a:endParaRPr lang="es-ES" dirty="0" smtClean="0"/>
          </a:p>
          <a:p>
            <a:r>
              <a:rPr lang="es-ES" dirty="0" smtClean="0"/>
              <a:t>Si los grupos de tres en tres:</a:t>
            </a:r>
          </a:p>
          <a:p>
            <a:r>
              <a:rPr lang="es-ES" dirty="0" smtClean="0"/>
              <a:t>Una persona será el agresor potencial</a:t>
            </a:r>
          </a:p>
          <a:p>
            <a:r>
              <a:rPr lang="es-ES" dirty="0" smtClean="0"/>
              <a:t>- Una persona será la víctima potencial</a:t>
            </a:r>
          </a:p>
          <a:p>
            <a:r>
              <a:rPr lang="es-ES" dirty="0" smtClean="0"/>
              <a:t>- Un (o dos) persona (s) será un colega (s) intervenir</a:t>
            </a:r>
          </a:p>
          <a:p>
            <a:endParaRPr lang="es-ES" dirty="0" smtClean="0"/>
          </a:p>
          <a:p>
            <a:r>
              <a:rPr lang="es-ES" dirty="0" smtClean="0"/>
              <a:t>[TRANSPARENCIA SIGUIENTE PARA MÁS DIRECCIONES]</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19</a:t>
            </a:fld>
            <a:endParaRPr lang="en-US" dirty="0"/>
          </a:p>
        </p:txBody>
      </p:sp>
    </p:spTree>
    <p:extLst>
      <p:ext uri="{BB962C8B-B14F-4D97-AF65-F5344CB8AC3E}">
        <p14:creationId xmlns:p14="http://schemas.microsoft.com/office/powerpoint/2010/main" val="270634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Hay cinco pasos para intervenir de forma segura como un espectador ...</a:t>
            </a:r>
          </a:p>
          <a:p>
            <a:endParaRPr lang="en-US" baseline="0" dirty="0" smtClean="0"/>
          </a:p>
          <a:p>
            <a:r>
              <a:rPr lang="en-US" baseline="0" dirty="0" smtClean="0"/>
              <a:t>[PROXIMA DIAPOSITIVA]</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a:t>
            </a:fld>
            <a:endParaRPr lang="en-US" dirty="0"/>
          </a:p>
        </p:txBody>
      </p:sp>
    </p:spTree>
    <p:extLst>
      <p:ext uri="{BB962C8B-B14F-4D97-AF65-F5344CB8AC3E}">
        <p14:creationId xmlns:p14="http://schemas.microsoft.com/office/powerpoint/2010/main" val="202952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[LEER DIAPOSITIVA y mantener la diapositiva mientras que hacen el ejercicio para que puedan referirse a las instrucciones según sea necesario.</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20</a:t>
            </a:fld>
            <a:endParaRPr lang="en-US" dirty="0"/>
          </a:p>
        </p:txBody>
      </p:sp>
    </p:spTree>
    <p:extLst>
      <p:ext uri="{BB962C8B-B14F-4D97-AF65-F5344CB8AC3E}">
        <p14:creationId xmlns:p14="http://schemas.microsoft.com/office/powerpoint/2010/main" val="198742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ahora vamos a ver un ejemplo de una forma que podría intervenir en esta situación.</a:t>
            </a:r>
          </a:p>
          <a:p>
            <a:endParaRPr lang="es-ES" dirty="0" smtClean="0"/>
          </a:p>
          <a:p>
            <a:r>
              <a:rPr lang="es-ES" dirty="0" smtClean="0"/>
              <a:t>[TRANSPARENCIA SIGUIENTE]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21</a:t>
            </a:fld>
            <a:endParaRPr lang="en-US" dirty="0"/>
          </a:p>
        </p:txBody>
      </p:sp>
    </p:spTree>
    <p:extLst>
      <p:ext uri="{BB962C8B-B14F-4D97-AF65-F5344CB8AC3E}">
        <p14:creationId xmlns:p14="http://schemas.microsoft.com/office/powerpoint/2010/main" val="890305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0" baseline="0" dirty="0" smtClean="0"/>
              <a:t>Ahora vamos a ver un ejemplo de una forma en que puede intervenir como un espectador en esta situación.</a:t>
            </a:r>
          </a:p>
          <a:p>
            <a:endParaRPr lang="es-ES" i="0" baseline="0" dirty="0" smtClean="0"/>
          </a:p>
          <a:p>
            <a:r>
              <a:rPr lang="es-ES" i="0" baseline="0" dirty="0" smtClean="0"/>
              <a:t>video está incrustado en diapositiva, se ciernen sobre la esquina izquierda inferior y pulse play.</a:t>
            </a:r>
          </a:p>
          <a:p>
            <a:endParaRPr lang="es-ES" i="0" baseline="0" dirty="0" smtClean="0"/>
          </a:p>
          <a:p>
            <a:r>
              <a:rPr lang="es-ES" b="1" i="0" baseline="0" dirty="0" smtClean="0"/>
              <a:t>Cuando el vídeo se este jugando: haga clic en la tecla Escape y luego proceder a la siguiente diapositiva (de lo contrario la pantalla se ve negro y usted no será capaz de avanzar a la siguiente diapositiva)</a:t>
            </a:r>
          </a:p>
          <a:p>
            <a:endParaRPr lang="es-ES" i="0" baseline="0" dirty="0" smtClean="0"/>
          </a:p>
          <a:p>
            <a:r>
              <a:rPr lang="es-ES" i="0" baseline="0" dirty="0" smtClean="0"/>
              <a:t>*** SI PREFIERE PARA VER VIDEO EN YOUTUBE: ***</a:t>
            </a:r>
          </a:p>
          <a:p>
            <a:endParaRPr lang="es-ES" i="0" baseline="0" dirty="0" smtClean="0"/>
          </a:p>
          <a:p>
            <a:r>
              <a:rPr lang="es-ES" i="0" baseline="0" dirty="0" smtClean="0"/>
              <a:t>Puede hacer clic en el enlace del video en la parte inferior de la diapositiva (video está en http://youtu.be/qDsXL0z8QjE)</a:t>
            </a:r>
            <a:endParaRPr lang="en-US" b="1" i="1"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22</a:t>
            </a:fld>
            <a:endParaRPr lang="en-US" dirty="0"/>
          </a:p>
        </p:txBody>
      </p:sp>
    </p:spTree>
    <p:extLst>
      <p:ext uri="{BB962C8B-B14F-4D97-AF65-F5344CB8AC3E}">
        <p14:creationId xmlns:p14="http://schemas.microsoft.com/office/powerpoint/2010/main" val="1811163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Font typeface="Arial" panose="020B0604020202020204" pitchFamily="34" charset="0"/>
              <a:buNone/>
            </a:pPr>
            <a:r>
              <a:rPr lang="es-ES" dirty="0" smtClean="0">
                <a:solidFill>
                  <a:schemeClr val="bg2">
                    <a:lumMod val="75000"/>
                    <a:lumOff val="25000"/>
                  </a:schemeClr>
                </a:solidFill>
              </a:rPr>
              <a:t>Pregunta a la audiencia - ¿Qué técnica usaron?</a:t>
            </a:r>
          </a:p>
          <a:p>
            <a:pPr marL="0" lvl="1">
              <a:buFont typeface="Arial" panose="020B0604020202020204" pitchFamily="34" charset="0"/>
              <a:buNone/>
            </a:pPr>
            <a:endParaRPr lang="es-ES" dirty="0" smtClean="0">
              <a:solidFill>
                <a:schemeClr val="bg2">
                  <a:lumMod val="75000"/>
                  <a:lumOff val="25000"/>
                </a:schemeClr>
              </a:solidFill>
            </a:endParaRPr>
          </a:p>
          <a:p>
            <a:pPr marL="0" lvl="1">
              <a:buFont typeface="Arial" panose="020B0604020202020204" pitchFamily="34" charset="0"/>
              <a:buNone/>
            </a:pPr>
            <a:r>
              <a:rPr lang="es-ES" dirty="0" smtClean="0">
                <a:solidFill>
                  <a:schemeClr val="bg2">
                    <a:lumMod val="75000"/>
                    <a:lumOff val="25000"/>
                  </a:schemeClr>
                </a:solidFill>
              </a:rPr>
              <a:t>(esperar la respuesta, a continuación, haga clic en la diapositiva)</a:t>
            </a:r>
          </a:p>
          <a:p>
            <a:pPr marL="0" lvl="1">
              <a:buFont typeface="Arial" panose="020B0604020202020204" pitchFamily="34" charset="0"/>
              <a:buNone/>
            </a:pPr>
            <a:r>
              <a:rPr lang="es-ES" dirty="0" smtClean="0">
                <a:solidFill>
                  <a:schemeClr val="bg2">
                    <a:lumMod val="75000"/>
                    <a:lumOff val="25000"/>
                  </a:schemeClr>
                </a:solidFill>
              </a:rPr>
              <a:t>CLICK ratón-</a:t>
            </a:r>
          </a:p>
          <a:p>
            <a:pPr marL="0" lvl="1">
              <a:buFont typeface="Arial" panose="020B0604020202020204" pitchFamily="34" charset="0"/>
              <a:buNone/>
            </a:pPr>
            <a:endParaRPr lang="es-ES" dirty="0" smtClean="0">
              <a:solidFill>
                <a:schemeClr val="bg2">
                  <a:lumMod val="75000"/>
                  <a:lumOff val="25000"/>
                </a:schemeClr>
              </a:solidFill>
            </a:endParaRPr>
          </a:p>
          <a:p>
            <a:pPr marL="0" lvl="1">
              <a:buFont typeface="Arial" panose="020B0604020202020204" pitchFamily="34" charset="0"/>
              <a:buNone/>
            </a:pPr>
            <a:r>
              <a:rPr lang="es-ES" dirty="0" smtClean="0">
                <a:solidFill>
                  <a:schemeClr val="bg2">
                    <a:lumMod val="75000"/>
                    <a:lumOff val="25000"/>
                  </a:schemeClr>
                </a:solidFill>
              </a:rPr>
              <a:t>Sí, utilizaron la distracción.</a:t>
            </a:r>
          </a:p>
          <a:p>
            <a:pPr marL="0" lvl="1">
              <a:buFont typeface="Arial" panose="020B0604020202020204" pitchFamily="34" charset="0"/>
              <a:buNone/>
            </a:pPr>
            <a:endParaRPr lang="es-ES" dirty="0" smtClean="0">
              <a:solidFill>
                <a:schemeClr val="bg2">
                  <a:lumMod val="75000"/>
                  <a:lumOff val="25000"/>
                </a:schemeClr>
              </a:solidFill>
            </a:endParaRPr>
          </a:p>
          <a:p>
            <a:pPr marL="0" lvl="1">
              <a:buFont typeface="Arial" panose="020B0604020202020204" pitchFamily="34" charset="0"/>
              <a:buNone/>
            </a:pPr>
            <a:r>
              <a:rPr lang="es-ES" dirty="0" smtClean="0">
                <a:solidFill>
                  <a:schemeClr val="bg2">
                    <a:lumMod val="75000"/>
                    <a:lumOff val="25000"/>
                  </a:schemeClr>
                </a:solidFill>
              </a:rPr>
              <a:t>Ofrecieron Carmen a unirse a ellos en el acaparamiento de algo de comida. Los colegas respondieron juntos para apoyar a Carmen.</a:t>
            </a:r>
          </a:p>
          <a:p>
            <a:pPr marL="0" lvl="1">
              <a:buFont typeface="Arial" panose="020B0604020202020204" pitchFamily="34" charset="0"/>
              <a:buNone/>
            </a:pPr>
            <a:r>
              <a:rPr lang="es-ES" dirty="0" smtClean="0">
                <a:solidFill>
                  <a:schemeClr val="bg2">
                    <a:lumMod val="75000"/>
                    <a:lumOff val="25000"/>
                  </a:schemeClr>
                </a:solidFill>
              </a:rPr>
              <a:t>Aquí, los colegas confirieron entre sí y consiguieron la validación entre sí que la situación no le parecía bien</a:t>
            </a:r>
          </a:p>
          <a:p>
            <a:pPr marL="0" lvl="1">
              <a:buFont typeface="Arial" panose="020B0604020202020204" pitchFamily="34" charset="0"/>
              <a:buNone/>
            </a:pPr>
            <a:r>
              <a:rPr lang="es-ES" dirty="0" smtClean="0">
                <a:solidFill>
                  <a:schemeClr val="bg2">
                    <a:lumMod val="75000"/>
                    <a:lumOff val="25000"/>
                  </a:schemeClr>
                </a:solidFill>
              </a:rPr>
              <a:t>trabajaron juntos para encontrar una manera de responder que todos estaban cómodos.</a:t>
            </a:r>
          </a:p>
          <a:p>
            <a:pPr marL="0" lvl="1">
              <a:buFont typeface="Arial" panose="020B0604020202020204" pitchFamily="34" charset="0"/>
              <a:buNone/>
            </a:pPr>
            <a:endParaRPr lang="es-ES" dirty="0" smtClean="0">
              <a:solidFill>
                <a:schemeClr val="bg2">
                  <a:lumMod val="75000"/>
                  <a:lumOff val="25000"/>
                </a:schemeClr>
              </a:solidFill>
            </a:endParaRPr>
          </a:p>
          <a:p>
            <a:pPr marL="0" lvl="1">
              <a:buFont typeface="Arial" panose="020B0604020202020204" pitchFamily="34" charset="0"/>
              <a:buNone/>
            </a:pPr>
            <a:endParaRPr lang="es-ES" dirty="0" smtClean="0">
              <a:solidFill>
                <a:schemeClr val="bg2">
                  <a:lumMod val="75000"/>
                  <a:lumOff val="25000"/>
                </a:schemeClr>
              </a:solidFill>
            </a:endParaRPr>
          </a:p>
          <a:p>
            <a:pPr marL="0" lvl="1">
              <a:buFont typeface="Arial" panose="020B0604020202020204" pitchFamily="34" charset="0"/>
              <a:buNone/>
            </a:pPr>
            <a:r>
              <a:rPr lang="es-ES" dirty="0" smtClean="0">
                <a:solidFill>
                  <a:schemeClr val="bg2">
                    <a:lumMod val="75000"/>
                    <a:lumOff val="25000"/>
                  </a:schemeClr>
                </a:solidFill>
              </a:rPr>
              <a:t>[SIGUIENTE]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23</a:t>
            </a:fld>
            <a:endParaRPr lang="en-US" dirty="0"/>
          </a:p>
        </p:txBody>
      </p:sp>
    </p:spTree>
    <p:extLst>
      <p:ext uri="{BB962C8B-B14F-4D97-AF65-F5344CB8AC3E}">
        <p14:creationId xmlns:p14="http://schemas.microsoft.com/office/powerpoint/2010/main" val="192170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algn="l" defTabSz="914400" rtl="0" eaLnBrk="1" fontAlgn="auto" latinLnBrk="0" hangingPunct="1">
              <a:lnSpc>
                <a:spcPct val="100000"/>
              </a:lnSpc>
              <a:spcBef>
                <a:spcPts val="0"/>
              </a:spcBef>
              <a:spcAft>
                <a:spcPts val="0"/>
              </a:spcAft>
              <a:buClrTx/>
              <a:buSzTx/>
              <a:buFontTx/>
              <a:buNone/>
              <a:tabLst/>
              <a:defRPr/>
            </a:pPr>
            <a:r>
              <a:rPr lang="es-ES" i="1" dirty="0" smtClean="0">
                <a:solidFill>
                  <a:schemeClr val="tx1"/>
                </a:solidFill>
              </a:rPr>
              <a:t>Pregunta a Público: </a:t>
            </a:r>
            <a:r>
              <a:rPr lang="es-ES" b="1" i="1" dirty="0" smtClean="0">
                <a:solidFill>
                  <a:schemeClr val="tx1"/>
                </a:solidFill>
              </a:rPr>
              <a:t>¿Cuáles son otras maneras alguien podría responder en esta situación?</a:t>
            </a:r>
          </a:p>
          <a:p>
            <a:pPr marL="0" marR="0" lvl="1" algn="l" defTabSz="914400" rtl="0" eaLnBrk="1" fontAlgn="auto" latinLnBrk="0" hangingPunct="1">
              <a:lnSpc>
                <a:spcPct val="100000"/>
              </a:lnSpc>
              <a:spcBef>
                <a:spcPts val="0"/>
              </a:spcBef>
              <a:spcAft>
                <a:spcPts val="0"/>
              </a:spcAft>
              <a:buClrTx/>
              <a:buSzTx/>
              <a:buFontTx/>
              <a:buNone/>
              <a:tabLst/>
              <a:defRPr/>
            </a:pPr>
            <a:endParaRPr lang="es-ES" i="1" dirty="0" smtClean="0">
              <a:solidFill>
                <a:schemeClr val="tx1"/>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s-ES" i="1" dirty="0" smtClean="0">
                <a:solidFill>
                  <a:schemeClr val="tx1"/>
                </a:solidFill>
              </a:rPr>
              <a:t>Una vez que la gente menciona clic del ratón directa o delegada</a:t>
            </a:r>
          </a:p>
          <a:p>
            <a:pPr marL="0" marR="0" lvl="1" algn="l" defTabSz="914400" rtl="0" eaLnBrk="1" fontAlgn="auto" latinLnBrk="0" hangingPunct="1">
              <a:lnSpc>
                <a:spcPct val="100000"/>
              </a:lnSpc>
              <a:spcBef>
                <a:spcPts val="0"/>
              </a:spcBef>
              <a:spcAft>
                <a:spcPts val="0"/>
              </a:spcAft>
              <a:buClrTx/>
              <a:buSzTx/>
              <a:buFontTx/>
              <a:buNone/>
              <a:tabLst/>
              <a:defRPr/>
            </a:pPr>
            <a:endParaRPr lang="es-ES" i="1" dirty="0" smtClean="0">
              <a:solidFill>
                <a:schemeClr val="tx1"/>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s-ES" i="1" dirty="0" smtClean="0">
                <a:solidFill>
                  <a:schemeClr val="tx1"/>
                </a:solidFill>
              </a:rPr>
              <a:t>[Para la audiencia] ¿Cómo podría responder directamente o delegando? ¿Alguna idea?</a:t>
            </a:r>
            <a:endParaRPr lang="en-US" i="1" dirty="0" smtClean="0">
              <a:solidFill>
                <a:schemeClr val="tx1"/>
              </a:solidFill>
            </a:endParaRPr>
          </a:p>
          <a:p>
            <a:pPr marL="0" lvl="1">
              <a:buNone/>
            </a:pPr>
            <a:r>
              <a:rPr lang="es-ES" i="1" u="sng" dirty="0" smtClean="0">
                <a:solidFill>
                  <a:schemeClr val="tx1"/>
                </a:solidFill>
              </a:rPr>
              <a:t>Discuta maneras que usted pudiera responder directamente o mediante delegación- aquí están algunas ideas: </a:t>
            </a:r>
          </a:p>
          <a:p>
            <a:pPr marL="0" lvl="1">
              <a:buNone/>
            </a:pPr>
            <a:r>
              <a:rPr lang="es-ES" i="1" u="none" dirty="0" smtClean="0">
                <a:solidFill>
                  <a:schemeClr val="tx1"/>
                </a:solidFill>
              </a:rPr>
              <a:t>Directo - aquí hay algunos ejemplos de cómo responder directamente: Usted podría enfrentar directamente a Jake y decir Hey Jake, creo que es hora de que se mudó junto. </a:t>
            </a:r>
          </a:p>
          <a:p>
            <a:pPr marL="0" lvl="1">
              <a:buNone/>
            </a:pPr>
            <a:r>
              <a:rPr lang="es-ES" i="1" u="none" dirty="0" smtClean="0">
                <a:solidFill>
                  <a:schemeClr val="tx1"/>
                </a:solidFill>
              </a:rPr>
              <a:t>Le podría decir a Carmen, Carmen Oye, pareces incómodo. ¿Quieres venir pasar el rato con nosotros?</a:t>
            </a:r>
          </a:p>
          <a:p>
            <a:pPr marL="0" lvl="1">
              <a:buNone/>
            </a:pPr>
            <a:r>
              <a:rPr lang="es-ES" i="1" u="none" dirty="0" smtClean="0">
                <a:solidFill>
                  <a:schemeClr val="tx1"/>
                </a:solidFill>
              </a:rPr>
              <a:t>Delegar</a:t>
            </a:r>
          </a:p>
          <a:p>
            <a:pPr marL="0" lvl="1">
              <a:buNone/>
            </a:pPr>
            <a:r>
              <a:rPr lang="es-ES" i="1" u="none" dirty="0" smtClean="0">
                <a:solidFill>
                  <a:schemeClr val="tx1"/>
                </a:solidFill>
              </a:rPr>
              <a:t>Si usted no se siente cómodo ración, encontrar a alguien que está dispuesto a ayudar </a:t>
            </a:r>
          </a:p>
          <a:p>
            <a:pPr marL="0" lvl="1">
              <a:buNone/>
            </a:pPr>
            <a:r>
              <a:rPr lang="es-ES" i="1" u="none" dirty="0" smtClean="0">
                <a:solidFill>
                  <a:schemeClr val="tx1"/>
                </a:solidFill>
              </a:rPr>
              <a:t>En una situación de trabajo, si un miembro del personal supervisor o los recursos humanos disponibles, pídales que intervenir. </a:t>
            </a:r>
          </a:p>
          <a:p>
            <a:pPr marL="0" lvl="1">
              <a:buNone/>
            </a:pPr>
            <a:endParaRPr lang="es-ES" i="1" u="none" dirty="0" smtClean="0">
              <a:solidFill>
                <a:schemeClr val="tx1"/>
              </a:solidFill>
            </a:endParaRPr>
          </a:p>
          <a:p>
            <a:pPr marL="0" lvl="1">
              <a:buNone/>
            </a:pPr>
            <a:r>
              <a:rPr lang="es-ES" i="1" u="none" dirty="0" smtClean="0">
                <a:solidFill>
                  <a:schemeClr val="tx1"/>
                </a:solidFill>
              </a:rPr>
              <a:t>[SIGUIENTE]</a:t>
            </a:r>
            <a:endParaRPr lang="en-US" i="1" u="none"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24</a:t>
            </a:fld>
            <a:endParaRPr lang="en-US" dirty="0"/>
          </a:p>
        </p:txBody>
      </p:sp>
    </p:spTree>
    <p:extLst>
      <p:ext uri="{BB962C8B-B14F-4D97-AF65-F5344CB8AC3E}">
        <p14:creationId xmlns:p14="http://schemas.microsoft.com/office/powerpoint/2010/main" val="2985234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¿Cuáles son sus pensamientos sobre el vídeo? ¿Cómo su propia respuesta difiere de la respuesta de video? </a:t>
            </a:r>
          </a:p>
          <a:p>
            <a:endParaRPr lang="es-ES" dirty="0" smtClean="0"/>
          </a:p>
          <a:p>
            <a:r>
              <a:rPr lang="es-ES" dirty="0" smtClean="0"/>
              <a:t>Tenga en cuenta que no hay una manera de responder.</a:t>
            </a:r>
            <a:endParaRPr lang="en-US" baseline="0"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pPr/>
              <a:t>25</a:t>
            </a:fld>
            <a:endParaRPr lang="en-US" dirty="0"/>
          </a:p>
        </p:txBody>
      </p:sp>
    </p:spTree>
    <p:extLst>
      <p:ext uri="{BB962C8B-B14F-4D97-AF65-F5344CB8AC3E}">
        <p14:creationId xmlns:p14="http://schemas.microsoft.com/office/powerpoint/2010/main" val="3760371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No importa cómo usted decide responder, saben que sus acciones hacen una diferencia. Le damos las gracias por ser parte de este entrenamiento y por ser parte de una comunidad que evitará asalto sexual.</a:t>
            </a:r>
          </a:p>
          <a:p>
            <a:endParaRPr lang="es-ES" dirty="0" smtClean="0"/>
          </a:p>
          <a:p>
            <a:r>
              <a:rPr lang="es-ES" dirty="0" smtClean="0"/>
              <a:t>SIGUIENTE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26</a:t>
            </a:fld>
            <a:endParaRPr lang="en-US" dirty="0"/>
          </a:p>
        </p:txBody>
      </p:sp>
    </p:spTree>
    <p:extLst>
      <p:ext uri="{BB962C8B-B14F-4D97-AF65-F5344CB8AC3E}">
        <p14:creationId xmlns:p14="http://schemas.microsoft.com/office/powerpoint/2010/main" val="761300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¿Alguien tiene alguna pregunta o pensamientos finales antes de urdimbre y llene las evaluaciones?</a:t>
            </a:r>
          </a:p>
          <a:p>
            <a:r>
              <a:rPr lang="es-ES" sz="1200" kern="1200" dirty="0" smtClean="0">
                <a:solidFill>
                  <a:schemeClr val="tx1"/>
                </a:solidFill>
                <a:effectLst/>
                <a:latin typeface="+mn-lt"/>
                <a:ea typeface="+mn-ea"/>
                <a:cs typeface="+mn-cs"/>
              </a:rPr>
              <a:t>gracias de nuevo por su tiempo y atención hoy!</a:t>
            </a: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SIGUIENTE</a:t>
            </a:r>
            <a:endParaRPr lang="en-US" sz="1200" kern="1200" dirty="0" smtClean="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27</a:t>
            </a:fld>
            <a:endParaRPr lang="en-US" dirty="0"/>
          </a:p>
        </p:txBody>
      </p:sp>
    </p:spTree>
    <p:extLst>
      <p:ext uri="{BB962C8B-B14F-4D97-AF65-F5344CB8AC3E}">
        <p14:creationId xmlns:p14="http://schemas.microsoft.com/office/powerpoint/2010/main" val="2841138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smtClean="0"/>
              <a:t>Aquí está la información de contacto en caso de que conozco a nadie que pudiera estar en necesidad de asistencia.</a:t>
            </a:r>
          </a:p>
          <a:p>
            <a:endParaRPr lang="es-ES" i="1" dirty="0" smtClean="0"/>
          </a:p>
          <a:p>
            <a:r>
              <a:rPr lang="es-ES" i="1" dirty="0" smtClean="0"/>
              <a:t>Siéntase libre de personalizar esta diapositiva e incluya su información local de contacto del centro de crisis de violación</a:t>
            </a:r>
            <a:endParaRPr lang="en-US" i="1"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28</a:t>
            </a:fld>
            <a:endParaRPr lang="en-US" dirty="0"/>
          </a:p>
        </p:txBody>
      </p:sp>
    </p:spTree>
    <p:extLst>
      <p:ext uri="{BB962C8B-B14F-4D97-AF65-F5344CB8AC3E}">
        <p14:creationId xmlns:p14="http://schemas.microsoft.com/office/powerpoint/2010/main" val="397182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 primer lugar, se observa un evento;</a:t>
            </a:r>
          </a:p>
          <a:p>
            <a:r>
              <a:rPr lang="es-ES" dirty="0" smtClean="0"/>
              <a:t>Entonces, usted reconoce que podría necesitar medidas que deben adoptarse;</a:t>
            </a:r>
          </a:p>
          <a:p>
            <a:r>
              <a:rPr lang="es-ES" dirty="0" smtClean="0"/>
              <a:t>En tercer lugar, usted decide tomar la responsabilidad de actuar;</a:t>
            </a:r>
          </a:p>
          <a:p>
            <a:r>
              <a:rPr lang="es-ES" dirty="0" smtClean="0"/>
              <a:t>En cuarto lugar, encontrar la manera de intervenir de manera segura;</a:t>
            </a:r>
          </a:p>
          <a:p>
            <a:r>
              <a:rPr lang="es-ES" dirty="0" smtClean="0"/>
              <a:t>Y por último, se toman medidas.</a:t>
            </a:r>
          </a:p>
          <a:p>
            <a:r>
              <a:rPr lang="es-ES" dirty="0" smtClean="0"/>
              <a:t>Echemos un vistazo a estos en un poco más de detalle.</a:t>
            </a:r>
          </a:p>
          <a:p>
            <a:r>
              <a:rPr lang="es-ES" dirty="0" smtClean="0"/>
              <a:t>[TRANSPARENCIA SIGUIENTE]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3</a:t>
            </a:fld>
            <a:endParaRPr lang="en-US" dirty="0"/>
          </a:p>
        </p:txBody>
      </p:sp>
    </p:spTree>
    <p:extLst>
      <p:ext uri="{BB962C8B-B14F-4D97-AF65-F5344CB8AC3E}">
        <p14:creationId xmlns:p14="http://schemas.microsoft.com/office/powerpoint/2010/main" val="143595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primer paso es darse cuenta de acciones o comportamientos que podrían apuntar a alguien de ser un autor de asalto sexual.</a:t>
            </a:r>
          </a:p>
          <a:p>
            <a:endParaRPr lang="en-US" baseline="0" dirty="0" smtClean="0"/>
          </a:p>
          <a:p>
            <a:r>
              <a:rPr lang="es-ES" sz="1200" b="1" dirty="0" smtClean="0">
                <a:solidFill>
                  <a:schemeClr val="tx1">
                    <a:lumMod val="75000"/>
                    <a:lumOff val="25000"/>
                  </a:schemeClr>
                </a:solidFill>
              </a:rPr>
              <a:t>Las señales de advertencia incluyen alguien que:</a:t>
            </a:r>
          </a:p>
          <a:p>
            <a:pPr marL="171450" indent="-171450">
              <a:buFont typeface="Wingdings" panose="05000000000000000000" pitchFamily="2" charset="2"/>
              <a:buChar char="§"/>
            </a:pPr>
            <a:r>
              <a:rPr lang="es-ES" sz="1200" b="0" dirty="0" smtClean="0">
                <a:solidFill>
                  <a:schemeClr val="tx1">
                    <a:lumMod val="75000"/>
                    <a:lumOff val="25000"/>
                  </a:schemeClr>
                </a:solidFill>
              </a:rPr>
              <a:t>Actúa física o sexualmente agresiva hacia otra persona que parece incómodo</a:t>
            </a:r>
          </a:p>
          <a:p>
            <a:pPr marL="171450" indent="-171450">
              <a:buFont typeface="Wingdings" panose="05000000000000000000" pitchFamily="2" charset="2"/>
              <a:buChar char="§"/>
            </a:pPr>
            <a:r>
              <a:rPr lang="es-ES" sz="1200" b="0" dirty="0" smtClean="0">
                <a:solidFill>
                  <a:schemeClr val="tx1">
                    <a:lumMod val="75000"/>
                    <a:lumOff val="25000"/>
                  </a:schemeClr>
                </a:solidFill>
              </a:rPr>
              <a:t>Habla de tener relaciones sexuales con otras personas de manera que sugieren que coaccionados o presionados a su pareja</a:t>
            </a:r>
          </a:p>
          <a:p>
            <a:pPr marL="171450" indent="-171450">
              <a:buFont typeface="Wingdings" panose="05000000000000000000" pitchFamily="2" charset="2"/>
              <a:buChar char="§"/>
            </a:pPr>
            <a:r>
              <a:rPr lang="es-ES" sz="1200" b="0" dirty="0" smtClean="0">
                <a:solidFill>
                  <a:schemeClr val="tx1">
                    <a:lumMod val="75000"/>
                    <a:lumOff val="25000"/>
                  </a:schemeClr>
                </a:solidFill>
              </a:rPr>
              <a:t>Habla de las mujeres en términos degradantes y sexualizadas</a:t>
            </a:r>
          </a:p>
          <a:p>
            <a:pPr marL="0" indent="0">
              <a:buFont typeface="Wingdings" panose="05000000000000000000" pitchFamily="2" charset="2"/>
              <a:buNone/>
            </a:pPr>
            <a:endParaRPr lang="en-US" sz="1200" b="0"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[SIGUIENTE</a:t>
            </a:r>
            <a:r>
              <a:rPr lang="en-US" baseline="0" dirty="0" smtClean="0"/>
              <a:t> DIAPOSITIVA]</a:t>
            </a:r>
            <a:endParaRPr lang="en-US" dirty="0" smtClean="0"/>
          </a:p>
          <a:p>
            <a:pPr>
              <a:buFont typeface="Wingdings" panose="05000000000000000000" pitchFamily="2" charset="2"/>
              <a:buNone/>
            </a:pPr>
            <a:endParaRPr lang="en-US" sz="120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4</a:t>
            </a:fld>
            <a:endParaRPr lang="en-US" dirty="0"/>
          </a:p>
        </p:txBody>
      </p:sp>
    </p:spTree>
    <p:extLst>
      <p:ext uri="{BB962C8B-B14F-4D97-AF65-F5344CB8AC3E}">
        <p14:creationId xmlns:p14="http://schemas.microsoft.com/office/powerpoint/2010/main" val="189468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 continuación, decide que hay un problema que requiere una acción.</a:t>
            </a:r>
          </a:p>
          <a:p>
            <a:r>
              <a:rPr lang="es-ES" dirty="0" smtClean="0"/>
              <a:t>Clic del ratón:</a:t>
            </a:r>
          </a:p>
          <a:p>
            <a:r>
              <a:rPr lang="es-ES" dirty="0" smtClean="0"/>
              <a:t>Una forma de decidir si la situación requiere una acción es preguntarse, si no actúo, podría empeorar la situación?</a:t>
            </a:r>
          </a:p>
          <a:p>
            <a:endParaRPr lang="en-US" dirty="0" smtClean="0"/>
          </a:p>
          <a:p>
            <a:r>
              <a:rPr lang="en-US" dirty="0" smtClean="0"/>
              <a:t>[PROXIMA DIAPOSITIVA]</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5</a:t>
            </a:fld>
            <a:endParaRPr lang="en-US" dirty="0"/>
          </a:p>
        </p:txBody>
      </p:sp>
    </p:spTree>
    <p:extLst>
      <p:ext uri="{BB962C8B-B14F-4D97-AF65-F5344CB8AC3E}">
        <p14:creationId xmlns:p14="http://schemas.microsoft.com/office/powerpoint/2010/main" val="126853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dirty="0" smtClean="0"/>
              <a:t>A continuación, usted decide tomar la responsabilidad de actuar.</a:t>
            </a:r>
          </a:p>
          <a:p>
            <a:pPr marL="0" marR="0" lvl="2" indent="0" algn="l" defTabSz="914400" rtl="0" eaLnBrk="1" fontAlgn="auto" latinLnBrk="0" hangingPunct="1">
              <a:lnSpc>
                <a:spcPct val="100000"/>
              </a:lnSpc>
              <a:spcBef>
                <a:spcPts val="0"/>
              </a:spcBef>
              <a:spcAft>
                <a:spcPts val="0"/>
              </a:spcAft>
              <a:buClrTx/>
              <a:buSzTx/>
              <a:buFontTx/>
              <a:buNone/>
              <a:tabLst/>
              <a:defRPr/>
            </a:pPr>
            <a:r>
              <a:rPr lang="es-ES" dirty="0" smtClean="0"/>
              <a:t>Si no está seguro de si actuar, usted podría preguntarse: ¿Estoy observando un comportamiento o acción que, si fui testigo pasando a un familiar o amigo cercano, me gustaría que alguien tome medidas para ayudar?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i="1" dirty="0" smtClean="0"/>
              <a:t>[SIGUIENTE DIAPOSITIVA]</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a:t>
            </a:fld>
            <a:endParaRPr lang="en-US" dirty="0"/>
          </a:p>
        </p:txBody>
      </p:sp>
    </p:spTree>
    <p:extLst>
      <p:ext uri="{BB962C8B-B14F-4D97-AF65-F5344CB8AC3E}">
        <p14:creationId xmlns:p14="http://schemas.microsoft.com/office/powerpoint/2010/main" val="345427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buNone/>
            </a:pPr>
            <a:r>
              <a:rPr lang="es-ES" dirty="0" smtClean="0">
                <a:solidFill>
                  <a:srgbClr val="ED038A"/>
                </a:solidFill>
                <a:ea typeface="Calibri" panose="020F0502020204030204" pitchFamily="34" charset="0"/>
                <a:cs typeface="Times New Roman" panose="02020603050405020304" pitchFamily="18" charset="0"/>
              </a:rPr>
              <a:t>Una vez que haya decidido actuar, usted desea considerar la mejor manera de intervenir de manera segura.</a:t>
            </a:r>
          </a:p>
          <a:p>
            <a:pPr>
              <a:lnSpc>
                <a:spcPct val="107000"/>
              </a:lnSpc>
              <a:spcBef>
                <a:spcPts val="0"/>
              </a:spcBef>
              <a:spcAft>
                <a:spcPts val="0"/>
              </a:spcAft>
              <a:buNone/>
            </a:pPr>
            <a:endParaRPr lang="es-ES"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s-ES" dirty="0" smtClean="0">
                <a:solidFill>
                  <a:srgbClr val="ED038A"/>
                </a:solidFill>
                <a:ea typeface="Calibri" panose="020F0502020204030204" pitchFamily="34" charset="0"/>
                <a:cs typeface="Times New Roman" panose="02020603050405020304" pitchFamily="18" charset="0"/>
              </a:rPr>
              <a:t>Algunas de las opciones son:</a:t>
            </a:r>
          </a:p>
          <a:p>
            <a:pPr>
              <a:lnSpc>
                <a:spcPct val="107000"/>
              </a:lnSpc>
              <a:spcBef>
                <a:spcPts val="0"/>
              </a:spcBef>
              <a:spcAft>
                <a:spcPts val="0"/>
              </a:spcAft>
              <a:buNone/>
            </a:pPr>
            <a:r>
              <a:rPr lang="es-ES" dirty="0" smtClean="0">
                <a:solidFill>
                  <a:srgbClr val="ED038A"/>
                </a:solidFill>
                <a:ea typeface="Calibri" panose="020F0502020204030204" pitchFamily="34" charset="0"/>
                <a:cs typeface="Times New Roman" panose="02020603050405020304" pitchFamily="18" charset="0"/>
              </a:rPr>
              <a:t>Haga clic del ratón:</a:t>
            </a:r>
          </a:p>
          <a:p>
            <a:pPr>
              <a:lnSpc>
                <a:spcPct val="107000"/>
              </a:lnSpc>
              <a:spcBef>
                <a:spcPts val="0"/>
              </a:spcBef>
              <a:spcAft>
                <a:spcPts val="0"/>
              </a:spcAft>
              <a:buNone/>
            </a:pPr>
            <a:endParaRPr lang="es-ES" b="1"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n-US" b="1" dirty="0" smtClean="0">
                <a:ea typeface="Calibri" panose="020F0502020204030204" pitchFamily="34" charset="0"/>
                <a:cs typeface="Times New Roman" panose="02020603050405020304" pitchFamily="18" charset="0"/>
              </a:rPr>
              <a:t>Responder Directamente</a:t>
            </a:r>
            <a:r>
              <a:rPr lang="en-US" dirty="0" smtClean="0">
                <a:ea typeface="Calibri" panose="020F0502020204030204" pitchFamily="34" charset="0"/>
                <a:cs typeface="Times New Roman" panose="02020603050405020304" pitchFamily="18" charset="0"/>
              </a:rPr>
              <a:t>- </a:t>
            </a:r>
            <a:r>
              <a:rPr lang="es-ES" dirty="0" smtClean="0">
                <a:ea typeface="Calibri" panose="020F0502020204030204" pitchFamily="34" charset="0"/>
                <a:cs typeface="Times New Roman" panose="02020603050405020304" pitchFamily="18" charset="0"/>
              </a:rPr>
              <a:t>Usted toma la responsabilidad como la persona que interviene y te enfrentas directamente la situación.</a:t>
            </a:r>
            <a:endParaRPr lang="en-US" baseline="0"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s-ES" dirty="0" smtClean="0">
                <a:solidFill>
                  <a:srgbClr val="ED038A"/>
                </a:solidFill>
                <a:ea typeface="Calibri" panose="020F0502020204030204" pitchFamily="34" charset="0"/>
                <a:cs typeface="Times New Roman" panose="02020603050405020304" pitchFamily="18" charset="0"/>
              </a:rPr>
              <a:t>Haga clic del ratón:</a:t>
            </a:r>
          </a:p>
          <a:p>
            <a:pPr marL="0" lvl="1">
              <a:lnSpc>
                <a:spcPct val="107000"/>
              </a:lnSpc>
              <a:spcBef>
                <a:spcPts val="0"/>
              </a:spcBef>
              <a:spcAft>
                <a:spcPts val="0"/>
              </a:spcAft>
              <a:buFont typeface="Wingdings" panose="05000000000000000000" pitchFamily="2" charset="2"/>
              <a:buNone/>
            </a:pPr>
            <a:endParaRPr lang="en-US" b="1" baseline="0" dirty="0" smtClean="0">
              <a:solidFill>
                <a:srgbClr val="ED038A"/>
              </a:solidFill>
              <a:ea typeface="Calibri" panose="020F0502020204030204" pitchFamily="34" charset="0"/>
              <a:cs typeface="Times New Roman" panose="02020603050405020304" pitchFamily="18" charset="0"/>
            </a:endParaRPr>
          </a:p>
          <a:p>
            <a:pPr marL="0" lvl="1">
              <a:lnSpc>
                <a:spcPct val="107000"/>
              </a:lnSpc>
              <a:spcBef>
                <a:spcPts val="0"/>
              </a:spcBef>
              <a:spcAft>
                <a:spcPts val="0"/>
              </a:spcAft>
              <a:buFont typeface="Wingdings" panose="05000000000000000000" pitchFamily="2" charset="2"/>
              <a:buNone/>
            </a:pPr>
            <a:r>
              <a:rPr lang="en-US" b="1" dirty="0" smtClean="0">
                <a:ea typeface="Calibri" panose="020F0502020204030204" pitchFamily="34" charset="0"/>
                <a:cs typeface="Times New Roman" panose="02020603050405020304" pitchFamily="18" charset="0"/>
              </a:rPr>
              <a:t>Distracción</a:t>
            </a:r>
            <a:r>
              <a:rPr lang="en-US" dirty="0" smtClean="0">
                <a:ea typeface="Calibri" panose="020F0502020204030204" pitchFamily="34" charset="0"/>
                <a:cs typeface="Times New Roman" panose="02020603050405020304" pitchFamily="18" charset="0"/>
              </a:rPr>
              <a:t> - </a:t>
            </a:r>
            <a:r>
              <a:rPr lang="es-ES" dirty="0" smtClean="0">
                <a:ea typeface="Calibri" panose="020F0502020204030204" pitchFamily="34" charset="0"/>
                <a:cs typeface="Times New Roman" panose="02020603050405020304" pitchFamily="18" charset="0"/>
              </a:rPr>
              <a:t>Se utiliza la distracción para redirigir el foco en otro lugar.</a:t>
            </a:r>
            <a:endParaRPr lang="en-US" dirty="0" smtClean="0">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s-ES" dirty="0" smtClean="0">
                <a:solidFill>
                  <a:srgbClr val="ED038A"/>
                </a:solidFill>
                <a:ea typeface="Calibri" panose="020F0502020204030204" pitchFamily="34" charset="0"/>
                <a:cs typeface="Times New Roman" panose="02020603050405020304" pitchFamily="18" charset="0"/>
              </a:rPr>
              <a:t>Haga clic del ratón:</a:t>
            </a:r>
          </a:p>
          <a:p>
            <a:pPr marL="731520" lvl="1" indent="0">
              <a:lnSpc>
                <a:spcPct val="107000"/>
              </a:lnSpc>
              <a:spcBef>
                <a:spcPts val="0"/>
              </a:spcBef>
              <a:spcAft>
                <a:spcPts val="0"/>
              </a:spcAft>
              <a:buFont typeface="Wingdings" panose="05000000000000000000" pitchFamily="2" charset="2"/>
              <a:buNone/>
            </a:pPr>
            <a:endParaRPr lang="en-US" dirty="0" smtClean="0">
              <a:ea typeface="Calibri" panose="020F0502020204030204" pitchFamily="34" charset="0"/>
              <a:cs typeface="Times New Roman" panose="02020603050405020304" pitchFamily="18" charset="0"/>
            </a:endParaRPr>
          </a:p>
          <a:p>
            <a:pPr marL="0" lvl="1">
              <a:lnSpc>
                <a:spcPct val="107000"/>
              </a:lnSpc>
              <a:spcBef>
                <a:spcPts val="0"/>
              </a:spcBef>
              <a:spcAft>
                <a:spcPts val="0"/>
              </a:spcAft>
              <a:buFont typeface="Arial" panose="020B0604020202020204" pitchFamily="34" charset="0"/>
              <a:buNone/>
            </a:pPr>
            <a:r>
              <a:rPr lang="en-US" b="1" dirty="0" smtClean="0">
                <a:ea typeface="Calibri" panose="020F0502020204030204" pitchFamily="34" charset="0"/>
                <a:cs typeface="Times New Roman" panose="02020603050405020304" pitchFamily="18" charset="0"/>
              </a:rPr>
              <a:t>Delegar </a:t>
            </a:r>
            <a:r>
              <a:rPr lang="en-US" dirty="0" smtClean="0">
                <a:ea typeface="Calibri" panose="020F0502020204030204" pitchFamily="34" charset="0"/>
                <a:cs typeface="Times New Roman" panose="02020603050405020304" pitchFamily="18" charset="0"/>
              </a:rPr>
              <a:t>- </a:t>
            </a:r>
            <a:r>
              <a:rPr lang="es-ES" dirty="0" smtClean="0">
                <a:ea typeface="Calibri" panose="020F0502020204030204" pitchFamily="34" charset="0"/>
                <a:cs typeface="Times New Roman" panose="02020603050405020304" pitchFamily="18" charset="0"/>
              </a:rPr>
              <a:t>Usted le pide a otra persona que intervenga, ya sea la policía, la seguridad, o alguien más. Esto podría incluir la delegación a:</a:t>
            </a:r>
            <a:endParaRPr lang="en-US" b="0" i="0" u="none" strike="noStrike" kern="1200" dirty="0" smtClean="0">
              <a:solidFill>
                <a:schemeClr val="tx1"/>
              </a:solidFill>
              <a:effectLst/>
            </a:endParaRPr>
          </a:p>
          <a:p>
            <a:pPr marL="457200" indent="-228600" rtl="0" eaLnBrk="1" fontAlgn="t" latinLnBrk="0" hangingPunct="1">
              <a:buFont typeface="Wingdings" panose="05000000000000000000" pitchFamily="2" charset="2"/>
              <a:buChar char="ü"/>
            </a:pPr>
            <a:r>
              <a:rPr lang="es-ES" b="0" i="0" u="none" strike="noStrike" kern="1200" dirty="0" smtClean="0">
                <a:solidFill>
                  <a:schemeClr val="tx1"/>
                </a:solidFill>
                <a:effectLst/>
              </a:rPr>
              <a:t>Supervisores</a:t>
            </a:r>
          </a:p>
          <a:p>
            <a:pPr marL="457200" indent="-228600" rtl="0" eaLnBrk="1" fontAlgn="t" latinLnBrk="0" hangingPunct="1">
              <a:buFont typeface="Wingdings" panose="05000000000000000000" pitchFamily="2" charset="2"/>
              <a:buChar char="ü"/>
            </a:pPr>
            <a:r>
              <a:rPr lang="es-ES" b="0" i="0" u="none" strike="noStrike" kern="1200" dirty="0" smtClean="0">
                <a:solidFill>
                  <a:schemeClr val="tx1"/>
                </a:solidFill>
                <a:effectLst/>
              </a:rPr>
              <a:t>Compañeros</a:t>
            </a:r>
          </a:p>
          <a:p>
            <a:pPr marL="457200" indent="-228600" rtl="0" eaLnBrk="1" fontAlgn="t" latinLnBrk="0" hangingPunct="1">
              <a:buFont typeface="Wingdings" panose="05000000000000000000" pitchFamily="2" charset="2"/>
              <a:buChar char="ü"/>
            </a:pPr>
            <a:r>
              <a:rPr lang="es-ES" b="0" i="0" u="none" strike="noStrike" kern="1200" dirty="0" smtClean="0">
                <a:solidFill>
                  <a:schemeClr val="tx1"/>
                </a:solidFill>
                <a:effectLst/>
              </a:rPr>
              <a:t>seguridad del lugar de trabajo</a:t>
            </a:r>
          </a:p>
          <a:p>
            <a:pPr marL="457200" indent="-228600" rtl="0" eaLnBrk="1" fontAlgn="t" latinLnBrk="0" hangingPunct="1">
              <a:buFont typeface="Wingdings" panose="05000000000000000000" pitchFamily="2" charset="2"/>
              <a:buChar char="ü"/>
            </a:pPr>
            <a:r>
              <a:rPr lang="es-ES" b="0" i="0" u="none" strike="noStrike" kern="1200" dirty="0" smtClean="0">
                <a:solidFill>
                  <a:schemeClr val="tx1"/>
                </a:solidFill>
                <a:effectLst/>
              </a:rPr>
              <a:t>Recursos humanos</a:t>
            </a:r>
          </a:p>
          <a:p>
            <a:pPr marL="457200" indent="-228600" rtl="0" eaLnBrk="1" fontAlgn="t" latinLnBrk="0" hangingPunct="1">
              <a:buFont typeface="Wingdings" panose="05000000000000000000" pitchFamily="2" charset="2"/>
              <a:buChar char="ü"/>
            </a:pPr>
            <a:r>
              <a:rPr lang="es-ES" b="0" i="0" u="none" strike="noStrike" kern="1200" dirty="0" smtClean="0">
                <a:solidFill>
                  <a:schemeClr val="tx1"/>
                </a:solidFill>
                <a:effectLst/>
              </a:rPr>
              <a:t>Policía / 9-1-1</a:t>
            </a:r>
          </a:p>
          <a:p>
            <a:pPr marL="457200" indent="-228600" rtl="0" eaLnBrk="1" fontAlgn="t" latinLnBrk="0" hangingPunct="1">
              <a:buFont typeface="Wingdings" panose="05000000000000000000" pitchFamily="2" charset="2"/>
              <a:buChar char="ü"/>
            </a:pPr>
            <a:r>
              <a:rPr lang="es-ES" b="0" i="0" u="none" strike="noStrike" kern="1200" dirty="0" smtClean="0">
                <a:solidFill>
                  <a:schemeClr val="tx1"/>
                </a:solidFill>
                <a:effectLst/>
              </a:rPr>
              <a:t>Programas de Asistencia al Empleado</a:t>
            </a:r>
          </a:p>
          <a:p>
            <a:pPr marL="457200" indent="-228600" rtl="0" eaLnBrk="1" fontAlgn="t" latinLnBrk="0" hangingPunct="1">
              <a:buFont typeface="Wingdings" panose="05000000000000000000" pitchFamily="2" charset="2"/>
              <a:buChar char="ü"/>
            </a:pPr>
            <a:r>
              <a:rPr lang="es-ES" b="0" i="0" u="none" strike="noStrike" kern="1200" dirty="0" smtClean="0">
                <a:solidFill>
                  <a:schemeClr val="tx1"/>
                </a:solidFill>
                <a:effectLst/>
              </a:rPr>
              <a:t>La violencia doméstica local o centro de crisis de violación</a:t>
            </a:r>
          </a:p>
          <a:p>
            <a:pPr marL="457200" indent="-228600" rtl="0" eaLnBrk="1" fontAlgn="t" latinLnBrk="0" hangingPunct="1">
              <a:buFont typeface="Wingdings" panose="05000000000000000000" pitchFamily="2" charset="2"/>
              <a:buChar char="ü"/>
            </a:pPr>
            <a:r>
              <a:rPr lang="es-ES" b="0" i="0" u="none" strike="noStrike" kern="1200" dirty="0" smtClean="0">
                <a:solidFill>
                  <a:schemeClr val="tx1"/>
                </a:solidFill>
                <a:effectLst/>
              </a:rPr>
              <a:t>Hotline o sitio web de recursos</a:t>
            </a:r>
          </a:p>
          <a:p>
            <a:pPr marL="171450" indent="-171450" rtl="0" eaLnBrk="1" fontAlgn="t" latinLnBrk="0" hangingPunct="1">
              <a:buFont typeface="Wingdings" panose="05000000000000000000" pitchFamily="2" charset="2"/>
              <a:buChar char="ü"/>
            </a:pPr>
            <a:endParaRPr lang="en-US" b="0" i="0" u="none" strike="noStrike" kern="1200" dirty="0" smtClean="0">
              <a:solidFill>
                <a:schemeClr val="tx1"/>
              </a:solidFill>
              <a:effectLst/>
            </a:endParaRPr>
          </a:p>
          <a:p>
            <a:pPr marL="0" indent="0" rtl="0" eaLnBrk="1" fontAlgn="t" latinLnBrk="0" hangingPunct="1">
              <a:buFont typeface="Wingdings" panose="05000000000000000000" pitchFamily="2" charset="2"/>
              <a:buNone/>
            </a:pPr>
            <a:r>
              <a:rPr lang="en-US" b="0" i="0" u="none" strike="noStrike" kern="1200" dirty="0" smtClean="0">
                <a:solidFill>
                  <a:schemeClr val="tx1"/>
                </a:solidFill>
                <a:effectLst/>
              </a:rPr>
              <a:t>[Proxima Diapositiva]</a:t>
            </a:r>
          </a:p>
          <a:p>
            <a:pPr marL="1074420" lvl="1" indent="-342900">
              <a:lnSpc>
                <a:spcPct val="107000"/>
              </a:lnSpc>
              <a:spcBef>
                <a:spcPts val="0"/>
              </a:spcBef>
              <a:spcAft>
                <a:spcPts val="0"/>
              </a:spcAft>
              <a:buFont typeface="Wingdings" panose="05000000000000000000" pitchFamily="2" charset="2"/>
              <a:buChar char="ü"/>
            </a:pPr>
            <a:endParaRPr lang="en-US" dirty="0" smtClean="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7</a:t>
            </a:fld>
            <a:endParaRPr lang="en-US" dirty="0"/>
          </a:p>
        </p:txBody>
      </p:sp>
    </p:spTree>
    <p:extLst>
      <p:ext uri="{BB962C8B-B14F-4D97-AF65-F5344CB8AC3E}">
        <p14:creationId xmlns:p14="http://schemas.microsoft.com/office/powerpoint/2010/main" val="332844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Por último, se implementa el plan ideado en el paso 4.</a:t>
            </a:r>
          </a:p>
          <a:p>
            <a:endParaRPr lang="en-US" dirty="0" smtClean="0"/>
          </a:p>
          <a:p>
            <a:r>
              <a:rPr lang="en-US" dirty="0" smtClean="0"/>
              <a:t>[Proximo</a:t>
            </a:r>
            <a:r>
              <a:rPr lang="en-US" baseline="0" dirty="0" smtClean="0"/>
              <a:t> Diapositiva]</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8</a:t>
            </a:fld>
            <a:endParaRPr lang="en-US" dirty="0"/>
          </a:p>
        </p:txBody>
      </p:sp>
    </p:spTree>
    <p:extLst>
      <p:ext uri="{BB962C8B-B14F-4D97-AF65-F5344CB8AC3E}">
        <p14:creationId xmlns:p14="http://schemas.microsoft.com/office/powerpoint/2010/main" val="131476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t>Después de tomar la acción, en primer lugar usted debe estar orgulloso -junto podemos poner fin a la violencia sexual!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t>Haga clic del ratón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t>Hay un par de cosas debe tener en cuenta después de tomar acción: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1" dirty="0" smtClean="0"/>
              <a:t>En primer lugar, sepa que usted no es responsable por el resultado final.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1" dirty="0" smtClean="0"/>
              <a:t>Respetar las opciones de un individuo y no tome como algo personal si responden de manera diferente de lo previsto.</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t>La violencia doméstica y sexual son delitos que le quitan el poder y el control de un individuo. Es importante dar el poder a los sobrevivientes y para confiar en ellos para tomar las decisiones que sean mejores y más seguro para ellos.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t>[SIGUIENTE]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9</a:t>
            </a:fld>
            <a:endParaRPr lang="en-US" dirty="0"/>
          </a:p>
        </p:txBody>
      </p:sp>
    </p:spTree>
    <p:extLst>
      <p:ext uri="{BB962C8B-B14F-4D97-AF65-F5344CB8AC3E}">
        <p14:creationId xmlns:p14="http://schemas.microsoft.com/office/powerpoint/2010/main" val="378173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3FBBC8-67DE-4B8E-9508-1B891D56B06C}" type="datetime1">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71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5C3B3-BE2B-4B60-BAD6-A7F266DCCAF3}" type="datetime1">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194760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0E529-B040-489F-B7BD-9E8C4384FA99}" type="datetime1">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86803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C6CF9-C6F4-4614-8F33-69FFDDF023C3}" type="datetime1">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402054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29068-CBE3-48B3-A900-C407EF976E74}" type="datetime1">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8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C342E4-D775-4532-8E39-824EC53E5B1E}" type="datetime1">
              <a:rPr lang="en-US" smtClean="0"/>
              <a:pPr/>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362507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7071AB-404A-4427-9ECA-93085A0C94B3}" type="datetime1">
              <a:rPr lang="en-US" smtClean="0"/>
              <a:pPr/>
              <a:t>7/13/2021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128666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A047B5-685D-4457-BA99-4E58ED9DA056}" type="datetime1">
              <a:rPr lang="en-US" smtClean="0"/>
              <a:pPr/>
              <a:t>7/13/2021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390420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D81AFF-2253-4E0E-A642-2F03AA3F816C}" type="datetime1">
              <a:rPr lang="en-US" smtClean="0"/>
              <a:pPr/>
              <a:t>7/13/2021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271479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8C535D7-277F-4B09-84FA-22EEEFC12B25}" type="datetime1">
              <a:rPr lang="en-US" smtClean="0"/>
              <a:pPr/>
              <a:t>7/13/2021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114237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07478-4E01-4EE1-847F-57729908628F}" type="datetime1">
              <a:rPr lang="en-US" smtClean="0"/>
              <a:pPr/>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66472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8AF57A-CBB8-4E33-AFE6-70940294F7FD}" type="datetime1">
              <a:rPr lang="en-US" smtClean="0"/>
              <a:pPr/>
              <a:t>7/13/2021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875541-8164-4CC7-9F2F-6F0C49BB858D}"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7406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0.w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http://youtu.be/3FzNhHcyZuI" TargetMode="Externa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2.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3.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4.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5.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6.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14.png"/><Relationship Id="rId4" Type="http://schemas.openxmlformats.org/officeDocument/2006/relationships/diagramData" Target="../diagrams/data11.xml"/><Relationship Id="rId9" Type="http://schemas.openxmlformats.org/officeDocument/2006/relationships/image" Target="../media/image13.wmf"/></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7.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8.wmf"/></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8.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hyperlink" Target="http://youtu.be/qDsXL0z8QjE"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9.png"/><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QuickStyle" Target="../diagrams/quickStyle5.xml"/><Relationship Id="rId11" Type="http://schemas.openxmlformats.org/officeDocument/2006/relationships/image" Target="../media/image6.png"/><Relationship Id="rId5" Type="http://schemas.openxmlformats.org/officeDocument/2006/relationships/diagramLayout" Target="../diagrams/layout5.xml"/><Relationship Id="rId10" Type="http://schemas.openxmlformats.org/officeDocument/2006/relationships/image" Target="../media/image5.png"/><Relationship Id="rId4" Type="http://schemas.openxmlformats.org/officeDocument/2006/relationships/diagramData" Target="../diagrams/data5.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3142" y="3701145"/>
            <a:ext cx="8186058" cy="2123658"/>
          </a:xfrm>
          <a:prstGeom prst="rect">
            <a:avLst/>
          </a:prstGeom>
          <a:solidFill>
            <a:srgbClr val="998E8E">
              <a:alpha val="49000"/>
            </a:srgbClr>
          </a:solidFill>
        </p:spPr>
        <p:txBody>
          <a:bodyPr wrap="square" rtlCol="0">
            <a:spAutoFit/>
          </a:bodyPr>
          <a:lstStyle/>
          <a:p>
            <a:pPr algn="ctr"/>
            <a:r>
              <a:rPr lang="es-ES" sz="6600" dirty="0">
                <a:solidFill>
                  <a:schemeClr val="bg1"/>
                </a:solidFill>
              </a:rPr>
              <a:t>Intervenir para evitar</a:t>
            </a:r>
          </a:p>
          <a:p>
            <a:pPr algn="ctr"/>
            <a:r>
              <a:rPr lang="es-ES" sz="6600" dirty="0">
                <a:solidFill>
                  <a:schemeClr val="bg1"/>
                </a:solidFill>
              </a:rPr>
              <a:t>la violencia sexual</a:t>
            </a:r>
            <a:endParaRPr lang="en-US" sz="6600" dirty="0">
              <a:solidFill>
                <a:schemeClr val="bg1"/>
              </a:solidFill>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1</a:t>
            </a:fld>
            <a:endParaRPr lang="en-US" dirty="0"/>
          </a:p>
        </p:txBody>
      </p:sp>
    </p:spTree>
    <p:custDataLst>
      <p:tags r:id="rId1"/>
    </p:custDataLst>
    <p:extLst>
      <p:ext uri="{BB962C8B-B14F-4D97-AF65-F5344CB8AC3E}">
        <p14:creationId xmlns:p14="http://schemas.microsoft.com/office/powerpoint/2010/main" val="3556148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9360" y="1963047"/>
            <a:ext cx="5736892" cy="2862322"/>
          </a:xfrm>
          <a:prstGeom prst="rect">
            <a:avLst/>
          </a:prstGeom>
          <a:noFill/>
        </p:spPr>
        <p:txBody>
          <a:bodyPr wrap="square" rtlCol="0">
            <a:spAutoFit/>
          </a:bodyPr>
          <a:lstStyle/>
          <a:p>
            <a:endParaRPr lang="en-US" sz="3200" dirty="0" smtClean="0">
              <a:solidFill>
                <a:schemeClr val="tx1">
                  <a:lumMod val="75000"/>
                  <a:lumOff val="25000"/>
                </a:schemeClr>
              </a:solidFill>
            </a:endParaRPr>
          </a:p>
          <a:p>
            <a:pPr marL="285750" indent="-285750">
              <a:buFont typeface="Wingdings" panose="05000000000000000000" pitchFamily="2" charset="2"/>
              <a:buChar char="§"/>
            </a:pPr>
            <a:r>
              <a:rPr lang="es-ES" sz="3200" i="1" dirty="0">
                <a:solidFill>
                  <a:schemeClr val="tx1">
                    <a:lumMod val="75000"/>
                    <a:lumOff val="25000"/>
                  </a:schemeClr>
                </a:solidFill>
              </a:rPr>
              <a:t>¿Qué comportamientos señalan potencial de violencia sexual? </a:t>
            </a:r>
          </a:p>
          <a:p>
            <a:pPr marL="742950" lvl="1" indent="-285750">
              <a:buFont typeface="Wingdings" panose="05000000000000000000" pitchFamily="2" charset="2"/>
              <a:buChar char="§"/>
            </a:pPr>
            <a:r>
              <a:rPr lang="es-ES" sz="3200" i="1" dirty="0">
                <a:solidFill>
                  <a:schemeClr val="tx1">
                    <a:lumMod val="75000"/>
                    <a:lumOff val="25000"/>
                  </a:schemeClr>
                </a:solidFill>
              </a:rPr>
              <a:t>¿Qué barreras pueden evitar que alguien responda?</a:t>
            </a:r>
            <a:endParaRPr lang="en-US" sz="2000" i="1" dirty="0">
              <a:solidFill>
                <a:schemeClr val="tx1">
                  <a:lumMod val="75000"/>
                  <a:lumOff val="25000"/>
                </a:schemeClr>
              </a:solidFill>
            </a:endParaRPr>
          </a:p>
          <a:p>
            <a:endParaRPr lang="en-US" sz="2000" dirty="0">
              <a:solidFill>
                <a:schemeClr val="tx1">
                  <a:lumMod val="75000"/>
                  <a:lumOff val="25000"/>
                </a:schemeClr>
              </a:solidFill>
            </a:endParaRPr>
          </a:p>
        </p:txBody>
      </p:sp>
      <p:sp>
        <p:nvSpPr>
          <p:cNvPr id="5" name="Title 4"/>
          <p:cNvSpPr>
            <a:spLocks noGrp="1"/>
          </p:cNvSpPr>
          <p:nvPr>
            <p:ph type="title"/>
          </p:nvPr>
        </p:nvSpPr>
        <p:spPr>
          <a:xfrm>
            <a:off x="1136023" y="263743"/>
            <a:ext cx="10058400" cy="1450757"/>
          </a:xfrm>
        </p:spPr>
        <p:txBody>
          <a:bodyPr/>
          <a:lstStyle/>
          <a:p>
            <a:r>
              <a:rPr lang="es-ES" dirty="0">
                <a:solidFill>
                  <a:schemeClr val="tx1"/>
                </a:solidFill>
              </a:rPr>
              <a:t>Vídeo: intervenir para detener la violencia sexual</a:t>
            </a:r>
            <a:endParaRPr lang="en-US" dirty="0">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184" y="3548096"/>
            <a:ext cx="3214350" cy="250401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00816" y="1925036"/>
            <a:ext cx="2423161" cy="1975403"/>
          </a:xfrm>
          <a:prstGeom prst="rect">
            <a:avLst/>
          </a:prstGeom>
        </p:spPr>
      </p:pic>
      <p:sp>
        <p:nvSpPr>
          <p:cNvPr id="2" name="Slide Number Placeholder 1"/>
          <p:cNvSpPr>
            <a:spLocks noGrp="1"/>
          </p:cNvSpPr>
          <p:nvPr>
            <p:ph type="sldNum" sz="quarter" idx="12"/>
          </p:nvPr>
        </p:nvSpPr>
        <p:spPr/>
        <p:txBody>
          <a:bodyPr/>
          <a:lstStyle/>
          <a:p>
            <a:fld id="{BA875541-8164-4CC7-9F2F-6F0C49BB858D}" type="slidenum">
              <a:rPr lang="en-US" smtClean="0"/>
              <a:pPr/>
              <a:t>10</a:t>
            </a:fld>
            <a:endParaRPr lang="en-US" dirty="0"/>
          </a:p>
        </p:txBody>
      </p:sp>
    </p:spTree>
    <p:custDataLst>
      <p:tags r:id="rId1"/>
    </p:custDataLst>
    <p:extLst>
      <p:ext uri="{BB962C8B-B14F-4D97-AF65-F5344CB8AC3E}">
        <p14:creationId xmlns:p14="http://schemas.microsoft.com/office/powerpoint/2010/main" val="2568691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83280" y="6488668"/>
            <a:ext cx="6240780" cy="369332"/>
          </a:xfrm>
          <a:prstGeom prst="rect">
            <a:avLst/>
          </a:prstGeom>
          <a:noFill/>
        </p:spPr>
        <p:txBody>
          <a:bodyPr wrap="square" rtlCol="0">
            <a:spAutoFit/>
          </a:bodyPr>
          <a:lstStyle/>
          <a:p>
            <a:r>
              <a:rPr lang="en-US" dirty="0" smtClean="0"/>
              <a:t>Or view on Youtube </a:t>
            </a:r>
            <a:r>
              <a:rPr lang="en-US" dirty="0"/>
              <a:t>at http://youtu.be/3FzNhHcyZuI</a:t>
            </a:r>
          </a:p>
        </p:txBody>
      </p:sp>
      <p:sp>
        <p:nvSpPr>
          <p:cNvPr id="2" name="Slide Number Placeholder 1"/>
          <p:cNvSpPr>
            <a:spLocks noGrp="1"/>
          </p:cNvSpPr>
          <p:nvPr>
            <p:ph type="sldNum" sz="quarter" idx="12"/>
          </p:nvPr>
        </p:nvSpPr>
        <p:spPr/>
        <p:txBody>
          <a:bodyPr/>
          <a:lstStyle/>
          <a:p>
            <a:fld id="{BA875541-8164-4CC7-9F2F-6F0C49BB858D}" type="slidenum">
              <a:rPr lang="en-US" smtClean="0"/>
              <a:pPr/>
              <a:t>11</a:t>
            </a:fld>
            <a:endParaRPr lang="en-US" dirty="0"/>
          </a:p>
        </p:txBody>
      </p:sp>
      <p:sp>
        <p:nvSpPr>
          <p:cNvPr id="3" name="Rectangle 2"/>
          <p:cNvSpPr/>
          <p:nvPr/>
        </p:nvSpPr>
        <p:spPr>
          <a:xfrm>
            <a:off x="4112486" y="3175754"/>
            <a:ext cx="5987477" cy="646331"/>
          </a:xfrm>
          <a:prstGeom prst="rect">
            <a:avLst/>
          </a:prstGeom>
        </p:spPr>
        <p:txBody>
          <a:bodyPr wrap="square">
            <a:spAutoFit/>
          </a:bodyPr>
          <a:lstStyle/>
          <a:p>
            <a:r>
              <a:rPr lang="en-US" sz="3600" u="sng" dirty="0" smtClean="0">
                <a:hlinkClick r:id="rId4"/>
              </a:rPr>
              <a:t>Presione para ver el video</a:t>
            </a:r>
            <a:endParaRPr lang="en-US" sz="3600" u="sng" dirty="0"/>
          </a:p>
        </p:txBody>
      </p:sp>
    </p:spTree>
    <p:custDataLst>
      <p:tags r:id="rId1"/>
    </p:custDataLst>
    <p:extLst>
      <p:ext uri="{BB962C8B-B14F-4D97-AF65-F5344CB8AC3E}">
        <p14:creationId xmlns:p14="http://schemas.microsoft.com/office/powerpoint/2010/main" val="142394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085" y="2005965"/>
            <a:ext cx="10058400" cy="4023360"/>
          </a:xfrm>
        </p:spPr>
        <p:txBody>
          <a:bodyPr>
            <a:normAutofit/>
          </a:bodyPr>
          <a:lstStyle/>
          <a:p>
            <a:pPr>
              <a:buFont typeface="Wingdings" panose="05000000000000000000" pitchFamily="2" charset="2"/>
              <a:buChar char="§"/>
            </a:pPr>
            <a:r>
              <a:rPr lang="es-ES" sz="3200" dirty="0">
                <a:solidFill>
                  <a:srgbClr val="ED038A"/>
                </a:solidFill>
              </a:rPr>
              <a:t>PASO 1: NOTE POTENCIAL VIOLENCIA SEXUAL </a:t>
            </a:r>
            <a:endParaRPr lang="en-US" sz="3600" i="1" dirty="0" smtClean="0">
              <a:solidFill>
                <a:schemeClr val="accent4"/>
              </a:solidFill>
            </a:endParaRPr>
          </a:p>
          <a:p>
            <a:pPr lvl="1"/>
            <a:endParaRPr lang="en-US" sz="2000" dirty="0" smtClean="0">
              <a:solidFill>
                <a:schemeClr val="bg2">
                  <a:lumMod val="75000"/>
                  <a:lumOff val="25000"/>
                </a:scheme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1949898333"/>
              </p:ext>
            </p:extLst>
          </p:nvPr>
        </p:nvGraphicFramePr>
        <p:xfrm>
          <a:off x="1181085" y="325962"/>
          <a:ext cx="9763290" cy="2271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p:cNvGrpSpPr/>
          <p:nvPr/>
        </p:nvGrpSpPr>
        <p:grpSpPr>
          <a:xfrm>
            <a:off x="1867028" y="3223259"/>
            <a:ext cx="7802752" cy="2194417"/>
            <a:chOff x="2347088" y="3223259"/>
            <a:chExt cx="7802752" cy="2194417"/>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7088" y="3223259"/>
              <a:ext cx="2194417" cy="2194417"/>
            </a:xfrm>
            <a:prstGeom prst="rect">
              <a:avLst/>
            </a:prstGeom>
          </p:spPr>
        </p:pic>
        <p:sp>
          <p:nvSpPr>
            <p:cNvPr id="4" name="TextBox 3"/>
            <p:cNvSpPr txBox="1"/>
            <p:nvPr/>
          </p:nvSpPr>
          <p:spPr>
            <a:xfrm>
              <a:off x="4907408" y="3997301"/>
              <a:ext cx="5242432" cy="646331"/>
            </a:xfrm>
            <a:prstGeom prst="rect">
              <a:avLst/>
            </a:prstGeom>
            <a:noFill/>
          </p:spPr>
          <p:txBody>
            <a:bodyPr wrap="square" rtlCol="0">
              <a:spAutoFit/>
            </a:bodyPr>
            <a:lstStyle/>
            <a:p>
              <a:r>
                <a:rPr lang="en-US" sz="3600" i="1" dirty="0"/>
                <a:t>¿Qué señales notaste?</a:t>
              </a:r>
            </a:p>
          </p:txBody>
        </p:sp>
      </p:grpSp>
      <p:sp>
        <p:nvSpPr>
          <p:cNvPr id="7" name="Slide Number Placeholder 6"/>
          <p:cNvSpPr>
            <a:spLocks noGrp="1"/>
          </p:cNvSpPr>
          <p:nvPr>
            <p:ph type="sldNum" sz="quarter" idx="12"/>
          </p:nvPr>
        </p:nvSpPr>
        <p:spPr/>
        <p:txBody>
          <a:bodyPr/>
          <a:lstStyle/>
          <a:p>
            <a:fld id="{BA875541-8164-4CC7-9F2F-6F0C49BB858D}" type="slidenum">
              <a:rPr lang="en-US" smtClean="0"/>
              <a:pPr/>
              <a:t>12</a:t>
            </a:fld>
            <a:endParaRPr lang="en-US" dirty="0"/>
          </a:p>
        </p:txBody>
      </p:sp>
    </p:spTree>
    <p:custDataLst>
      <p:tags r:id="rId1"/>
    </p:custDataLst>
    <p:extLst>
      <p:ext uri="{BB962C8B-B14F-4D97-AF65-F5344CB8AC3E}">
        <p14:creationId xmlns:p14="http://schemas.microsoft.com/office/powerpoint/2010/main" val="357691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201418114"/>
              </p:ext>
            </p:extLst>
          </p:nvPr>
        </p:nvGraphicFramePr>
        <p:xfrm>
          <a:off x="1181085" y="-472917"/>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6301" y="3363747"/>
            <a:ext cx="2194417" cy="2194417"/>
          </a:xfrm>
          <a:prstGeom prst="rect">
            <a:avLst/>
          </a:prstGeom>
        </p:spPr>
      </p:pic>
      <p:sp>
        <p:nvSpPr>
          <p:cNvPr id="2" name="TextBox 1"/>
          <p:cNvSpPr txBox="1"/>
          <p:nvPr/>
        </p:nvSpPr>
        <p:spPr>
          <a:xfrm>
            <a:off x="3131654" y="3103316"/>
            <a:ext cx="8846985" cy="2123658"/>
          </a:xfrm>
          <a:prstGeom prst="rect">
            <a:avLst/>
          </a:prstGeom>
          <a:noFill/>
        </p:spPr>
        <p:txBody>
          <a:bodyPr wrap="square" rtlCol="0">
            <a:spAutoFit/>
          </a:bodyPr>
          <a:lstStyle/>
          <a:p>
            <a:pPr marL="201168" lvl="1" indent="0">
              <a:buNone/>
            </a:pPr>
            <a:r>
              <a:rPr lang="es-ES" sz="3600" i="1" dirty="0">
                <a:solidFill>
                  <a:schemeClr val="accent4"/>
                </a:solidFill>
              </a:rPr>
              <a:t>¿Cuáles fueron algunos de los signos notado</a:t>
            </a:r>
            <a:r>
              <a:rPr lang="es-ES" sz="3600" i="1" dirty="0" smtClean="0">
                <a:solidFill>
                  <a:schemeClr val="accent4"/>
                </a:solidFill>
              </a:rPr>
              <a:t>?</a:t>
            </a:r>
          </a:p>
          <a:p>
            <a:pPr marL="1115568" lvl="2" indent="-457200">
              <a:buFont typeface="Arial" panose="020B0604020202020204" pitchFamily="34" charset="0"/>
              <a:buChar char="•"/>
            </a:pPr>
            <a:r>
              <a:rPr lang="es-ES" sz="3200" i="1" dirty="0">
                <a:solidFill>
                  <a:schemeClr val="bg2">
                    <a:lumMod val="75000"/>
                    <a:lumOff val="25000"/>
                  </a:schemeClr>
                </a:solidFill>
              </a:rPr>
              <a:t>La agresión física / sexual</a:t>
            </a:r>
          </a:p>
          <a:p>
            <a:pPr marL="1115568" lvl="2" indent="-457200">
              <a:buFont typeface="Arial" panose="020B0604020202020204" pitchFamily="34" charset="0"/>
              <a:buChar char="•"/>
            </a:pPr>
            <a:r>
              <a:rPr lang="es-ES" sz="3200" i="1" dirty="0">
                <a:solidFill>
                  <a:schemeClr val="bg2">
                    <a:lumMod val="75000"/>
                    <a:lumOff val="25000"/>
                  </a:schemeClr>
                </a:solidFill>
              </a:rPr>
              <a:t>El uso de alcohol</a:t>
            </a:r>
          </a:p>
          <a:p>
            <a:pPr marL="1115568" lvl="2" indent="-457200">
              <a:buFont typeface="Arial" panose="020B0604020202020204" pitchFamily="34" charset="0"/>
              <a:buChar char="•"/>
            </a:pPr>
            <a:r>
              <a:rPr lang="es-ES" sz="3200" i="1" dirty="0">
                <a:solidFill>
                  <a:schemeClr val="bg2">
                    <a:lumMod val="75000"/>
                    <a:lumOff val="25000"/>
                  </a:schemeClr>
                </a:solidFill>
              </a:rPr>
              <a:t>Habló en forma denigrante sobre jefa</a:t>
            </a:r>
            <a:endParaRPr lang="en-US" sz="3200" i="1" dirty="0">
              <a:solidFill>
                <a:schemeClr val="bg2">
                  <a:lumMod val="75000"/>
                  <a:lumOff val="25000"/>
                </a:schemeClr>
              </a:solidFill>
            </a:endParaRPr>
          </a:p>
        </p:txBody>
      </p:sp>
      <p:sp>
        <p:nvSpPr>
          <p:cNvPr id="6" name="Slide Number Placeholder 5"/>
          <p:cNvSpPr>
            <a:spLocks noGrp="1"/>
          </p:cNvSpPr>
          <p:nvPr>
            <p:ph type="sldNum" sz="quarter" idx="12"/>
          </p:nvPr>
        </p:nvSpPr>
        <p:spPr/>
        <p:txBody>
          <a:bodyPr/>
          <a:lstStyle/>
          <a:p>
            <a:fld id="{BA875541-8164-4CC7-9F2F-6F0C49BB858D}" type="slidenum">
              <a:rPr lang="en-US" smtClean="0"/>
              <a:pPr/>
              <a:t>13</a:t>
            </a:fld>
            <a:endParaRPr lang="en-US" dirty="0"/>
          </a:p>
        </p:txBody>
      </p:sp>
      <p:sp>
        <p:nvSpPr>
          <p:cNvPr id="8" name="Content Placeholder 2"/>
          <p:cNvSpPr txBox="1">
            <a:spLocks/>
          </p:cNvSpPr>
          <p:nvPr/>
        </p:nvSpPr>
        <p:spPr>
          <a:xfrm>
            <a:off x="1181085" y="2005965"/>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s-ES" sz="3200" dirty="0" smtClean="0">
                <a:solidFill>
                  <a:srgbClr val="ED038A"/>
                </a:solidFill>
              </a:rPr>
              <a:t>PASO 1: NOTE POTENCIAL VIOLENCIA SEXUAL </a:t>
            </a:r>
            <a:endParaRPr lang="en-US" sz="3600" i="1" dirty="0" smtClean="0">
              <a:solidFill>
                <a:schemeClr val="accent4"/>
              </a:solidFill>
            </a:endParaRPr>
          </a:p>
          <a:p>
            <a:pPr lvl="1"/>
            <a:endParaRPr lang="en-US" sz="2000" dirty="0" smtClean="0">
              <a:solidFill>
                <a:schemeClr val="bg2">
                  <a:lumMod val="75000"/>
                  <a:lumOff val="25000"/>
                </a:schemeClr>
              </a:solidFill>
            </a:endParaRPr>
          </a:p>
        </p:txBody>
      </p:sp>
    </p:spTree>
    <p:custDataLst>
      <p:tags r:id="rId1"/>
    </p:custDataLst>
    <p:extLst>
      <p:ext uri="{BB962C8B-B14F-4D97-AF65-F5344CB8AC3E}">
        <p14:creationId xmlns:p14="http://schemas.microsoft.com/office/powerpoint/2010/main" val="124054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083" y="2381442"/>
            <a:ext cx="10058400" cy="4023360"/>
          </a:xfrm>
        </p:spPr>
        <p:txBody>
          <a:bodyPr>
            <a:normAutofit/>
          </a:bodyPr>
          <a:lstStyle/>
          <a:p>
            <a:pPr>
              <a:buFont typeface="Wingdings" panose="05000000000000000000" pitchFamily="2" charset="2"/>
              <a:buChar char="§"/>
            </a:pPr>
            <a:r>
              <a:rPr lang="es-ES" sz="3200" dirty="0">
                <a:solidFill>
                  <a:schemeClr val="accent4"/>
                </a:solidFill>
              </a:rPr>
              <a:t>PASO 2: HAY UN PROBLEMA QUE NECESITA </a:t>
            </a:r>
            <a:r>
              <a:rPr lang="es-ES" sz="3200" dirty="0" smtClean="0">
                <a:solidFill>
                  <a:schemeClr val="accent4"/>
                </a:solidFill>
              </a:rPr>
              <a:t>ACCIÓN</a:t>
            </a:r>
            <a:endParaRPr lang="en-US" sz="2000" dirty="0">
              <a:solidFill>
                <a:schemeClr val="bg2">
                  <a:lumMod val="75000"/>
                  <a:lumOff val="25000"/>
                </a:schemeClr>
              </a:solidFill>
            </a:endParaRPr>
          </a:p>
          <a:p>
            <a:pPr marL="0" indent="0">
              <a:buNone/>
            </a:pPr>
            <a:endParaRPr lang="en-US" sz="3200" dirty="0" smtClean="0">
              <a:solidFill>
                <a:schemeClr val="accent4"/>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2080052676"/>
              </p:ext>
            </p:extLst>
          </p:nvPr>
        </p:nvGraphicFramePr>
        <p:xfrm>
          <a:off x="1034021" y="-370114"/>
          <a:ext cx="9763290" cy="3423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nvGrpSpPr>
        <p:grpSpPr>
          <a:xfrm>
            <a:off x="2664969" y="2712434"/>
            <a:ext cx="7073391" cy="3361377"/>
            <a:chOff x="2664969" y="2712434"/>
            <a:chExt cx="7073391" cy="3361377"/>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64969" y="2712434"/>
              <a:ext cx="1685442" cy="3361377"/>
            </a:xfrm>
            <a:prstGeom prst="rect">
              <a:avLst/>
            </a:prstGeom>
          </p:spPr>
        </p:pic>
        <p:sp>
          <p:nvSpPr>
            <p:cNvPr id="4" name="TextBox 3"/>
            <p:cNvSpPr txBox="1"/>
            <p:nvPr/>
          </p:nvSpPr>
          <p:spPr>
            <a:xfrm>
              <a:off x="4823460" y="4062131"/>
              <a:ext cx="4914900" cy="1077218"/>
            </a:xfrm>
            <a:prstGeom prst="rect">
              <a:avLst/>
            </a:prstGeom>
            <a:noFill/>
          </p:spPr>
          <p:txBody>
            <a:bodyPr wrap="square" rtlCol="0">
              <a:spAutoFit/>
            </a:bodyPr>
            <a:lstStyle/>
            <a:p>
              <a:r>
                <a:rPr lang="en-US" sz="3200" i="1" dirty="0">
                  <a:solidFill>
                    <a:schemeClr val="tx1">
                      <a:lumMod val="75000"/>
                      <a:lumOff val="25000"/>
                    </a:schemeClr>
                  </a:solidFill>
                </a:rPr>
                <a:t>podría empeorar la situación?</a:t>
              </a:r>
              <a:endParaRPr lang="en-US" sz="5400" i="1" dirty="0"/>
            </a:p>
          </p:txBody>
        </p:sp>
      </p:grpSp>
      <p:sp>
        <p:nvSpPr>
          <p:cNvPr id="6" name="Slide Number Placeholder 5"/>
          <p:cNvSpPr>
            <a:spLocks noGrp="1"/>
          </p:cNvSpPr>
          <p:nvPr>
            <p:ph type="sldNum" sz="quarter" idx="12"/>
          </p:nvPr>
        </p:nvSpPr>
        <p:spPr/>
        <p:txBody>
          <a:bodyPr/>
          <a:lstStyle/>
          <a:p>
            <a:fld id="{BA875541-8164-4CC7-9F2F-6F0C49BB858D}" type="slidenum">
              <a:rPr lang="en-US" smtClean="0"/>
              <a:pPr/>
              <a:t>14</a:t>
            </a:fld>
            <a:endParaRPr lang="en-US" dirty="0"/>
          </a:p>
        </p:txBody>
      </p:sp>
    </p:spTree>
    <p:custDataLst>
      <p:tags r:id="rId1"/>
    </p:custDataLst>
    <p:extLst>
      <p:ext uri="{BB962C8B-B14F-4D97-AF65-F5344CB8AC3E}">
        <p14:creationId xmlns:p14="http://schemas.microsoft.com/office/powerpoint/2010/main" val="12629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798" y="1987957"/>
            <a:ext cx="10058400" cy="3884206"/>
          </a:xfrm>
        </p:spPr>
        <p:txBody>
          <a:bodyPr>
            <a:normAutofit/>
          </a:bodyPr>
          <a:lstStyle/>
          <a:p>
            <a:pPr>
              <a:buFont typeface="Wingdings" panose="05000000000000000000" pitchFamily="2" charset="2"/>
              <a:buChar char="§"/>
            </a:pPr>
            <a:r>
              <a:rPr lang="es-ES" sz="3200" dirty="0">
                <a:solidFill>
                  <a:srgbClr val="ED038A"/>
                </a:solidFill>
              </a:rPr>
              <a:t>PASO 3: TOMAR RESPONSABILIDAD PARA </a:t>
            </a:r>
            <a:r>
              <a:rPr lang="es-ES" sz="3200" dirty="0" smtClean="0">
                <a:solidFill>
                  <a:srgbClr val="ED038A"/>
                </a:solidFill>
              </a:rPr>
              <a:t>ACTUAR</a:t>
            </a:r>
          </a:p>
          <a:p>
            <a:pPr marL="0" indent="0">
              <a:buNone/>
            </a:pPr>
            <a:r>
              <a:rPr lang="es-ES" sz="3200" i="1" dirty="0">
                <a:solidFill>
                  <a:schemeClr val="accent4"/>
                </a:solidFill>
              </a:rPr>
              <a:t>¿Qué barreras existen que podrían hacer que alguien este renuente a actuar</a:t>
            </a:r>
            <a:r>
              <a:rPr lang="es-ES" sz="3200" i="1" dirty="0" smtClean="0">
                <a:solidFill>
                  <a:schemeClr val="accent4"/>
                </a:solidFill>
              </a:rPr>
              <a:t>?</a:t>
            </a:r>
          </a:p>
          <a:p>
            <a:pPr lvl="1"/>
            <a:r>
              <a:rPr lang="es-ES" sz="3000" b="1" dirty="0">
                <a:solidFill>
                  <a:schemeClr val="bg2">
                    <a:lumMod val="75000"/>
                    <a:lumOff val="25000"/>
                  </a:schemeClr>
                </a:solidFill>
              </a:rPr>
              <a:t>La preocupación de que usted está exagerando</a:t>
            </a:r>
          </a:p>
          <a:p>
            <a:pPr lvl="1"/>
            <a:r>
              <a:rPr lang="es-ES" sz="3000" b="1" dirty="0">
                <a:solidFill>
                  <a:schemeClr val="bg2">
                    <a:lumMod val="75000"/>
                    <a:lumOff val="25000"/>
                  </a:schemeClr>
                </a:solidFill>
              </a:rPr>
              <a:t>La preocupación que usted pueda interferir con algo privado</a:t>
            </a:r>
            <a:endParaRPr lang="en-US" sz="2400" dirty="0" smtClean="0">
              <a:solidFill>
                <a:schemeClr val="bg2">
                  <a:lumMod val="75000"/>
                  <a:lumOff val="25000"/>
                </a:schemeClr>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2483951493"/>
              </p:ext>
            </p:extLst>
          </p:nvPr>
        </p:nvGraphicFramePr>
        <p:xfrm>
          <a:off x="1449193" y="-1505559"/>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BA875541-8164-4CC7-9F2F-6F0C49BB858D}" type="slidenum">
              <a:rPr lang="en-US" smtClean="0"/>
              <a:pPr/>
              <a:t>15</a:t>
            </a:fld>
            <a:endParaRPr lang="en-US" dirty="0"/>
          </a:p>
        </p:txBody>
      </p:sp>
    </p:spTree>
    <p:custDataLst>
      <p:tags r:id="rId1"/>
    </p:custDataLst>
    <p:extLst>
      <p:ext uri="{BB962C8B-B14F-4D97-AF65-F5344CB8AC3E}">
        <p14:creationId xmlns:p14="http://schemas.microsoft.com/office/powerpoint/2010/main" val="26438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3272" y="1974672"/>
            <a:ext cx="10058400" cy="4024224"/>
          </a:xfrm>
        </p:spPr>
        <p:txBody>
          <a:bodyPr>
            <a:normAutofit/>
          </a:bodyPr>
          <a:lstStyle/>
          <a:p>
            <a:pPr>
              <a:buFont typeface="Wingdings" panose="05000000000000000000" pitchFamily="2" charset="2"/>
              <a:buChar char="§"/>
            </a:pPr>
            <a:r>
              <a:rPr lang="es-ES" sz="3200" dirty="0">
                <a:solidFill>
                  <a:srgbClr val="ED038A"/>
                </a:solidFill>
              </a:rPr>
              <a:t>PASO 3: TOME RESPONSABILIDAD PARA ACTUAR</a:t>
            </a:r>
            <a:endParaRPr lang="en-US" sz="1000" b="1" dirty="0" smtClean="0">
              <a:solidFill>
                <a:schemeClr val="bg2">
                  <a:lumMod val="75000"/>
                  <a:lumOff val="25000"/>
                </a:schemeClr>
              </a:solidFill>
            </a:endParaRPr>
          </a:p>
          <a:p>
            <a:pPr marL="201168" lvl="1" indent="0">
              <a:buNone/>
            </a:pPr>
            <a:r>
              <a:rPr lang="es-ES" sz="3200" b="1" dirty="0">
                <a:solidFill>
                  <a:schemeClr val="bg2">
                    <a:lumMod val="75000"/>
                    <a:lumOff val="25000"/>
                  </a:schemeClr>
                </a:solidFill>
              </a:rPr>
              <a:t>La preocupación de que usted está exagerando?</a:t>
            </a:r>
            <a:endParaRPr lang="en-US" sz="2800" dirty="0" smtClean="0">
              <a:solidFill>
                <a:schemeClr val="bg2">
                  <a:lumMod val="75000"/>
                  <a:lumOff val="25000"/>
                </a:schemeClr>
              </a:solidFill>
            </a:endParaRPr>
          </a:p>
          <a:p>
            <a:pPr lvl="2"/>
            <a:endParaRPr lang="en-US" sz="2800" dirty="0" smtClean="0">
              <a:solidFill>
                <a:schemeClr val="bg2">
                  <a:lumMod val="75000"/>
                  <a:lumOff val="25000"/>
                </a:schemeClr>
              </a:solidFill>
            </a:endParaRPr>
          </a:p>
          <a:p>
            <a:pPr lvl="2"/>
            <a:endParaRPr lang="en-US" sz="2800" dirty="0" smtClean="0">
              <a:solidFill>
                <a:schemeClr val="bg2">
                  <a:lumMod val="75000"/>
                  <a:lumOff val="25000"/>
                </a:schemeClr>
              </a:solidFill>
            </a:endParaRPr>
          </a:p>
          <a:p>
            <a:pPr lvl="2"/>
            <a:endParaRPr lang="en-US" sz="2800" dirty="0" smtClean="0">
              <a:solidFill>
                <a:schemeClr val="bg2">
                  <a:lumMod val="75000"/>
                  <a:lumOff val="25000"/>
                </a:schemeClr>
              </a:solidFill>
            </a:endParaRPr>
          </a:p>
          <a:p>
            <a:pPr lvl="2"/>
            <a:endParaRPr lang="en-US" sz="2800" dirty="0" smtClean="0">
              <a:solidFill>
                <a:schemeClr val="bg2">
                  <a:lumMod val="75000"/>
                  <a:lumOff val="25000"/>
                </a:schemeClr>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1169395539"/>
              </p:ext>
            </p:extLst>
          </p:nvPr>
        </p:nvGraphicFramePr>
        <p:xfrm>
          <a:off x="1313272" y="-44469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oup 10"/>
          <p:cNvGrpSpPr/>
          <p:nvPr/>
        </p:nvGrpSpPr>
        <p:grpSpPr>
          <a:xfrm>
            <a:off x="7202561" y="3741007"/>
            <a:ext cx="3525132" cy="2258320"/>
            <a:chOff x="7202561" y="3741007"/>
            <a:chExt cx="3525132" cy="2258320"/>
          </a:xfrm>
        </p:grpSpPr>
        <p:sp>
          <p:nvSpPr>
            <p:cNvPr id="5" name="Rectangle 4"/>
            <p:cNvSpPr/>
            <p:nvPr/>
          </p:nvSpPr>
          <p:spPr>
            <a:xfrm>
              <a:off x="7202561" y="5476107"/>
              <a:ext cx="3525132" cy="523220"/>
            </a:xfrm>
            <a:prstGeom prst="rect">
              <a:avLst/>
            </a:prstGeom>
          </p:spPr>
          <p:txBody>
            <a:bodyPr wrap="none">
              <a:spAutoFit/>
            </a:bodyPr>
            <a:lstStyle/>
            <a:p>
              <a:pPr marL="384048" lvl="2" indent="0">
                <a:buNone/>
              </a:pPr>
              <a:r>
                <a:rPr lang="en-US" sz="2800" dirty="0" smtClean="0">
                  <a:solidFill>
                    <a:schemeClr val="bg2">
                      <a:lumMod val="75000"/>
                      <a:lumOff val="25000"/>
                    </a:schemeClr>
                  </a:solidFill>
                </a:rPr>
                <a:t>Confia en tu instinto</a:t>
              </a:r>
              <a:endParaRPr lang="en-US" dirty="0">
                <a:solidFill>
                  <a:schemeClr val="bg2">
                    <a:lumMod val="75000"/>
                    <a:lumOff val="25000"/>
                  </a:schemeClr>
                </a:solidFill>
              </a:endParaRP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8292" y="3741007"/>
              <a:ext cx="1739189" cy="1813255"/>
            </a:xfrm>
            <a:prstGeom prst="rect">
              <a:avLst/>
            </a:prstGeom>
          </p:spPr>
        </p:pic>
      </p:grpSp>
      <p:grpSp>
        <p:nvGrpSpPr>
          <p:cNvPr id="10" name="Group 9"/>
          <p:cNvGrpSpPr/>
          <p:nvPr/>
        </p:nvGrpSpPr>
        <p:grpSpPr>
          <a:xfrm>
            <a:off x="1007832" y="3373972"/>
            <a:ext cx="4637936" cy="2547324"/>
            <a:chOff x="941276" y="3464857"/>
            <a:chExt cx="4637936" cy="2547324"/>
          </a:xfrm>
        </p:grpSpPr>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41959" y="3464857"/>
              <a:ext cx="2285714" cy="2285714"/>
            </a:xfrm>
            <a:prstGeom prst="rect">
              <a:avLst/>
            </a:prstGeom>
          </p:spPr>
        </p:pic>
        <p:sp>
          <p:nvSpPr>
            <p:cNvPr id="9" name="Rectangle 8"/>
            <p:cNvSpPr/>
            <p:nvPr/>
          </p:nvSpPr>
          <p:spPr>
            <a:xfrm>
              <a:off x="941276" y="5488961"/>
              <a:ext cx="4637936" cy="523220"/>
            </a:xfrm>
            <a:prstGeom prst="rect">
              <a:avLst/>
            </a:prstGeom>
          </p:spPr>
          <p:txBody>
            <a:bodyPr wrap="none">
              <a:spAutoFit/>
            </a:bodyPr>
            <a:lstStyle/>
            <a:p>
              <a:pPr marL="384048" lvl="2" indent="0">
                <a:buNone/>
              </a:pPr>
              <a:r>
                <a:rPr lang="en-US" sz="2800" dirty="0" smtClean="0">
                  <a:solidFill>
                    <a:schemeClr val="bg2">
                      <a:lumMod val="75000"/>
                      <a:lumOff val="25000"/>
                    </a:schemeClr>
                  </a:solidFill>
                </a:rPr>
                <a:t>Acción aun seria bienvenida</a:t>
              </a:r>
              <a:endParaRPr lang="en-US" sz="2800" dirty="0">
                <a:solidFill>
                  <a:schemeClr val="bg2">
                    <a:lumMod val="75000"/>
                    <a:lumOff val="25000"/>
                  </a:schemeClr>
                </a:solidFill>
              </a:endParaRPr>
            </a:p>
          </p:txBody>
        </p:sp>
      </p:grpSp>
      <p:sp>
        <p:nvSpPr>
          <p:cNvPr id="2" name="Slide Number Placeholder 1"/>
          <p:cNvSpPr>
            <a:spLocks noGrp="1"/>
          </p:cNvSpPr>
          <p:nvPr>
            <p:ph type="sldNum" sz="quarter" idx="12"/>
          </p:nvPr>
        </p:nvSpPr>
        <p:spPr/>
        <p:txBody>
          <a:bodyPr/>
          <a:lstStyle/>
          <a:p>
            <a:fld id="{BA875541-8164-4CC7-9F2F-6F0C49BB858D}" type="slidenum">
              <a:rPr lang="en-US" smtClean="0"/>
              <a:pPr/>
              <a:t>16</a:t>
            </a:fld>
            <a:endParaRPr lang="en-US" dirty="0"/>
          </a:p>
        </p:txBody>
      </p:sp>
    </p:spTree>
    <p:custDataLst>
      <p:tags r:id="rId1"/>
    </p:custDataLst>
    <p:extLst>
      <p:ext uri="{BB962C8B-B14F-4D97-AF65-F5344CB8AC3E}">
        <p14:creationId xmlns:p14="http://schemas.microsoft.com/office/powerpoint/2010/main" val="21669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798" y="1987956"/>
            <a:ext cx="10058400" cy="4870043"/>
          </a:xfrm>
        </p:spPr>
        <p:txBody>
          <a:bodyPr>
            <a:normAutofit/>
          </a:bodyPr>
          <a:lstStyle/>
          <a:p>
            <a:pPr>
              <a:buFont typeface="Wingdings" panose="05000000000000000000" pitchFamily="2" charset="2"/>
              <a:buChar char="§"/>
            </a:pPr>
            <a:r>
              <a:rPr lang="es-ES" sz="3200" dirty="0">
                <a:solidFill>
                  <a:srgbClr val="ED038A"/>
                </a:solidFill>
              </a:rPr>
              <a:t>PASO 3: TOMAR RESPONSABILIDAD PARA ACTUAR</a:t>
            </a:r>
            <a:endParaRPr lang="en-US" sz="1000" b="1" dirty="0" smtClean="0">
              <a:solidFill>
                <a:schemeClr val="bg2">
                  <a:lumMod val="75000"/>
                  <a:lumOff val="25000"/>
                </a:schemeClr>
              </a:solidFill>
            </a:endParaRPr>
          </a:p>
          <a:p>
            <a:pPr marL="201168" lvl="1" indent="0">
              <a:buNone/>
            </a:pPr>
            <a:r>
              <a:rPr lang="es-ES" sz="3200" b="1" dirty="0">
                <a:solidFill>
                  <a:schemeClr val="bg2">
                    <a:lumMod val="75000"/>
                    <a:lumOff val="25000"/>
                  </a:schemeClr>
                </a:solidFill>
              </a:rPr>
              <a:t>La preocupación que usted pueda interferir con algo privado</a:t>
            </a:r>
            <a:endParaRPr lang="en-US" sz="3200" b="1" dirty="0">
              <a:solidFill>
                <a:schemeClr val="bg2">
                  <a:lumMod val="75000"/>
                  <a:lumOff val="25000"/>
                </a:schemeClr>
              </a:solidFill>
            </a:endParaRPr>
          </a:p>
          <a:p>
            <a:pPr marL="201168" lvl="1" indent="0">
              <a:buNone/>
            </a:pPr>
            <a:endParaRPr lang="en-US" sz="3200" b="1" dirty="0">
              <a:solidFill>
                <a:schemeClr val="bg2">
                  <a:lumMod val="75000"/>
                  <a:lumOff val="25000"/>
                </a:schemeClr>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1456910689"/>
              </p:ext>
            </p:extLst>
          </p:nvPr>
        </p:nvGraphicFramePr>
        <p:xfrm>
          <a:off x="1461908" y="-600765"/>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p:cNvGrpSpPr/>
          <p:nvPr/>
        </p:nvGrpSpPr>
        <p:grpSpPr>
          <a:xfrm>
            <a:off x="2745765" y="3350084"/>
            <a:ext cx="7066230" cy="2809592"/>
            <a:chOff x="2745765" y="3350084"/>
            <a:chExt cx="7066230" cy="2809592"/>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5765" y="3350084"/>
              <a:ext cx="2037030" cy="2809592"/>
            </a:xfrm>
            <a:prstGeom prst="rect">
              <a:avLst/>
            </a:prstGeom>
          </p:spPr>
        </p:pic>
        <p:sp>
          <p:nvSpPr>
            <p:cNvPr id="5" name="TextBox 4"/>
            <p:cNvSpPr txBox="1"/>
            <p:nvPr/>
          </p:nvSpPr>
          <p:spPr>
            <a:xfrm>
              <a:off x="4782795" y="4216271"/>
              <a:ext cx="5029200" cy="1569660"/>
            </a:xfrm>
            <a:prstGeom prst="rect">
              <a:avLst/>
            </a:prstGeom>
            <a:noFill/>
          </p:spPr>
          <p:txBody>
            <a:bodyPr wrap="square" rtlCol="0">
              <a:spAutoFit/>
            </a:bodyPr>
            <a:lstStyle/>
            <a:p>
              <a:r>
                <a:rPr lang="es-ES" sz="3200" i="1" dirty="0"/>
                <a:t>Todos tenemos un papel en la erradicación de la violencia sexual</a:t>
              </a:r>
              <a:endParaRPr lang="en-US" sz="3200" i="1" dirty="0"/>
            </a:p>
          </p:txBody>
        </p:sp>
      </p:grpSp>
      <p:sp>
        <p:nvSpPr>
          <p:cNvPr id="7" name="Slide Number Placeholder 6"/>
          <p:cNvSpPr>
            <a:spLocks noGrp="1"/>
          </p:cNvSpPr>
          <p:nvPr>
            <p:ph type="sldNum" sz="quarter" idx="12"/>
          </p:nvPr>
        </p:nvSpPr>
        <p:spPr/>
        <p:txBody>
          <a:bodyPr/>
          <a:lstStyle/>
          <a:p>
            <a:fld id="{BA875541-8164-4CC7-9F2F-6F0C49BB858D}" type="slidenum">
              <a:rPr lang="en-US" smtClean="0"/>
              <a:pPr/>
              <a:t>17</a:t>
            </a:fld>
            <a:endParaRPr lang="en-US" dirty="0"/>
          </a:p>
        </p:txBody>
      </p:sp>
    </p:spTree>
    <p:custDataLst>
      <p:tags r:id="rId1"/>
    </p:custDataLst>
    <p:extLst>
      <p:ext uri="{BB962C8B-B14F-4D97-AF65-F5344CB8AC3E}">
        <p14:creationId xmlns:p14="http://schemas.microsoft.com/office/powerpoint/2010/main" val="380798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124997138"/>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b="4853"/>
          <a:stretch/>
        </p:blipFill>
        <p:spPr>
          <a:xfrm>
            <a:off x="3076720" y="3102838"/>
            <a:ext cx="5435268" cy="3203833"/>
          </a:xfrm>
          <a:prstGeom prst="rect">
            <a:avLst/>
          </a:prstGeom>
        </p:spPr>
      </p:pic>
      <p:sp>
        <p:nvSpPr>
          <p:cNvPr id="7" name="TextBox 6"/>
          <p:cNvSpPr txBox="1"/>
          <p:nvPr/>
        </p:nvSpPr>
        <p:spPr>
          <a:xfrm>
            <a:off x="5080746" y="3209517"/>
            <a:ext cx="2321859" cy="1431161"/>
          </a:xfrm>
          <a:prstGeom prst="rect">
            <a:avLst/>
          </a:prstGeom>
          <a:noFill/>
        </p:spPr>
        <p:txBody>
          <a:bodyPr wrap="square" rtlCol="0">
            <a:spAutoFit/>
          </a:bodyPr>
          <a:lstStyle/>
          <a:p>
            <a:r>
              <a:rPr lang="en-US" sz="2900" i="1" dirty="0">
                <a:solidFill>
                  <a:schemeClr val="bg2">
                    <a:lumMod val="75000"/>
                    <a:lumOff val="25000"/>
                  </a:schemeClr>
                </a:solidFill>
              </a:rPr>
              <a:t>cómo respondería usted?</a:t>
            </a:r>
            <a:endParaRPr lang="en-US" sz="2900" i="1" dirty="0">
              <a:solidFill>
                <a:srgbClr val="ED038A"/>
              </a:solidFill>
            </a:endParaRPr>
          </a:p>
        </p:txBody>
      </p:sp>
      <p:sp>
        <p:nvSpPr>
          <p:cNvPr id="3" name="Content Placeholder 2"/>
          <p:cNvSpPr>
            <a:spLocks noGrp="1"/>
          </p:cNvSpPr>
          <p:nvPr>
            <p:ph idx="1"/>
          </p:nvPr>
        </p:nvSpPr>
        <p:spPr>
          <a:xfrm>
            <a:off x="1212476" y="2673428"/>
            <a:ext cx="10058400" cy="536089"/>
          </a:xfrm>
        </p:spPr>
        <p:txBody>
          <a:bodyPr>
            <a:noAutofit/>
          </a:bodyPr>
          <a:lstStyle/>
          <a:p>
            <a:pPr>
              <a:buFont typeface="Wingdings" panose="05000000000000000000" pitchFamily="2" charset="2"/>
              <a:buChar char="§"/>
            </a:pPr>
            <a:r>
              <a:rPr lang="es-ES" sz="3200" dirty="0">
                <a:solidFill>
                  <a:srgbClr val="ED038A"/>
                </a:solidFill>
              </a:rPr>
              <a:t>PASO 4: Decida cómo responder</a:t>
            </a:r>
            <a:r>
              <a:rPr lang="en-US" sz="2400" i="1" dirty="0" smtClean="0">
                <a:solidFill>
                  <a:schemeClr val="bg2">
                    <a:lumMod val="75000"/>
                    <a:lumOff val="25000"/>
                  </a:schemeClr>
                </a:solidFill>
              </a:rPr>
              <a:t>                     </a:t>
            </a:r>
            <a:endParaRPr lang="en-US" sz="3200" dirty="0" smtClean="0">
              <a:solidFill>
                <a:srgbClr val="ED038A"/>
              </a:solidFill>
            </a:endParaRPr>
          </a:p>
        </p:txBody>
      </p:sp>
      <p:sp>
        <p:nvSpPr>
          <p:cNvPr id="5" name="Slide Number Placeholder 4"/>
          <p:cNvSpPr>
            <a:spLocks noGrp="1"/>
          </p:cNvSpPr>
          <p:nvPr>
            <p:ph type="sldNum" sz="quarter" idx="12"/>
          </p:nvPr>
        </p:nvSpPr>
        <p:spPr/>
        <p:txBody>
          <a:bodyPr/>
          <a:lstStyle/>
          <a:p>
            <a:fld id="{BA875541-8164-4CC7-9F2F-6F0C49BB858D}" type="slidenum">
              <a:rPr lang="en-US" smtClean="0"/>
              <a:pPr/>
              <a:t>18</a:t>
            </a:fld>
            <a:endParaRPr lang="en-US" dirty="0"/>
          </a:p>
        </p:txBody>
      </p:sp>
    </p:spTree>
    <p:custDataLst>
      <p:tags r:id="rId1"/>
    </p:custDataLst>
    <p:extLst>
      <p:ext uri="{BB962C8B-B14F-4D97-AF65-F5344CB8AC3E}">
        <p14:creationId xmlns:p14="http://schemas.microsoft.com/office/powerpoint/2010/main" val="35683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Practicar las habilidades</a:t>
            </a:r>
          </a:p>
        </p:txBody>
      </p:sp>
      <p:sp>
        <p:nvSpPr>
          <p:cNvPr id="3" name="Content Placeholder 2"/>
          <p:cNvSpPr>
            <a:spLocks noGrp="1"/>
          </p:cNvSpPr>
          <p:nvPr>
            <p:ph idx="1"/>
          </p:nvPr>
        </p:nvSpPr>
        <p:spPr/>
        <p:txBody>
          <a:bodyPr>
            <a:normAutofit lnSpcReduction="10000"/>
          </a:body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s-ES" sz="3200" dirty="0"/>
              <a:t>Agrupece en grupos de tres o cuatro</a:t>
            </a:r>
            <a:r>
              <a:rPr lang="es-ES" sz="3200" dirty="0" smtClean="0"/>
              <a:t>:</a:t>
            </a:r>
          </a:p>
          <a:p>
            <a:pPr>
              <a:buFont typeface="Wingdings" panose="05000000000000000000" pitchFamily="2" charset="2"/>
              <a:buChar char="q"/>
            </a:pPr>
            <a:r>
              <a:rPr lang="en-US" sz="2400" dirty="0" smtClean="0"/>
              <a:t> </a:t>
            </a:r>
            <a:r>
              <a:rPr lang="es-ES" sz="2400" dirty="0"/>
              <a:t>Una persona va a actuar la parte del agresor potencial</a:t>
            </a:r>
          </a:p>
          <a:p>
            <a:pPr>
              <a:buFont typeface="Wingdings" panose="05000000000000000000" pitchFamily="2" charset="2"/>
              <a:buChar char="q"/>
            </a:pPr>
            <a:r>
              <a:rPr lang="es-ES" sz="2400" dirty="0"/>
              <a:t>  Una persona va a actuar la parte de la víctima potencial</a:t>
            </a:r>
          </a:p>
          <a:p>
            <a:pPr>
              <a:buFont typeface="Wingdings" panose="05000000000000000000" pitchFamily="2" charset="2"/>
              <a:buChar char="q"/>
            </a:pPr>
            <a:r>
              <a:rPr lang="es-ES" sz="2400" dirty="0"/>
              <a:t>  Uno (o dos) persona (s) actuará a cabo por parte de colega (s) intervenir</a:t>
            </a:r>
            <a:endParaRPr lang="en-US" dirty="0"/>
          </a:p>
        </p:txBody>
      </p:sp>
      <p:pic>
        <p:nvPicPr>
          <p:cNvPr id="4" name="Picture 2" descr="http://openclipart.org/image/2400px/svg_to_png/15038/nicubunu_Stick_figure_male_2.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34071" y="1962553"/>
            <a:ext cx="1868638" cy="1868638"/>
          </a:xfrm>
          <a:prstGeom prst="rect">
            <a:avLst/>
          </a:prstGeom>
          <a:noFill/>
        </p:spPr>
      </p:pic>
      <p:pic>
        <p:nvPicPr>
          <p:cNvPr id="5" name="Picture 2" descr="http://openclipart.org/image/2400px/svg_to_png/15038/nicubunu_Stick_figure_male_2.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4586" y="1988776"/>
            <a:ext cx="1868638" cy="1868638"/>
          </a:xfrm>
          <a:prstGeom prst="rect">
            <a:avLst/>
          </a:prstGeom>
          <a:noFill/>
        </p:spPr>
      </p:pic>
      <p:pic>
        <p:nvPicPr>
          <p:cNvPr id="6" name="Picture 2" descr="http://openclipart.org/image/2400px/svg_to_png/15038/nicubunu_Stick_figure_male_2.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965918" y="1988776"/>
            <a:ext cx="1868638" cy="1868638"/>
          </a:xfrm>
          <a:prstGeom prst="rect">
            <a:avLst/>
          </a:prstGeom>
          <a:noFill/>
        </p:spPr>
      </p:pic>
      <p:pic>
        <p:nvPicPr>
          <p:cNvPr id="7" name="Picture 2" descr="http://openclipart.org/image/2400px/svg_to_png/15038/nicubunu_Stick_figure_male_2.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994633" y="1988776"/>
            <a:ext cx="1868638" cy="1868638"/>
          </a:xfrm>
          <a:prstGeom prst="rect">
            <a:avLst/>
          </a:prstGeom>
          <a:noFill/>
        </p:spPr>
      </p:pic>
      <p:sp>
        <p:nvSpPr>
          <p:cNvPr id="8" name="Slide Number Placeholder 7"/>
          <p:cNvSpPr>
            <a:spLocks noGrp="1"/>
          </p:cNvSpPr>
          <p:nvPr>
            <p:ph type="sldNum" sz="quarter" idx="12"/>
          </p:nvPr>
        </p:nvSpPr>
        <p:spPr/>
        <p:txBody>
          <a:bodyPr/>
          <a:lstStyle/>
          <a:p>
            <a:fld id="{BA875541-8164-4CC7-9F2F-6F0C49BB858D}" type="slidenum">
              <a:rPr lang="en-US" smtClean="0"/>
              <a:pPr/>
              <a:t>19</a:t>
            </a:fld>
            <a:endParaRPr lang="en-US" dirty="0"/>
          </a:p>
        </p:txBody>
      </p:sp>
    </p:spTree>
    <p:custDataLst>
      <p:tags r:id="rId1"/>
    </p:custDataLst>
    <p:extLst>
      <p:ext uri="{BB962C8B-B14F-4D97-AF65-F5344CB8AC3E}">
        <p14:creationId xmlns:p14="http://schemas.microsoft.com/office/powerpoint/2010/main" val="38529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22728" y="1258116"/>
            <a:ext cx="2154238" cy="3565525"/>
          </a:xfrm>
        </p:spPr>
        <p:txBody>
          <a:bodyPr>
            <a:normAutofit fontScale="90000"/>
          </a:bodyPr>
          <a:lstStyle/>
          <a:p>
            <a:r>
              <a:rPr lang="en-US" sz="34400" dirty="0" smtClean="0">
                <a:solidFill>
                  <a:schemeClr val="bg1"/>
                </a:solidFill>
                <a:latin typeface="+mn-lt"/>
              </a:rPr>
              <a:t>5</a:t>
            </a:r>
            <a:endParaRPr lang="en-US" dirty="0">
              <a:solidFill>
                <a:schemeClr val="bg1"/>
              </a:solidFill>
            </a:endParaRPr>
          </a:p>
        </p:txBody>
      </p:sp>
      <p:sp>
        <p:nvSpPr>
          <p:cNvPr id="4" name="TextBox 3"/>
          <p:cNvSpPr txBox="1"/>
          <p:nvPr/>
        </p:nvSpPr>
        <p:spPr>
          <a:xfrm>
            <a:off x="697942" y="4223476"/>
            <a:ext cx="8903258" cy="1200329"/>
          </a:xfrm>
          <a:prstGeom prst="rect">
            <a:avLst/>
          </a:prstGeom>
          <a:noFill/>
        </p:spPr>
        <p:txBody>
          <a:bodyPr wrap="square" rtlCol="0">
            <a:spAutoFit/>
          </a:bodyPr>
          <a:lstStyle/>
          <a:p>
            <a:r>
              <a:rPr lang="en-US" sz="7200" dirty="0" smtClean="0">
                <a:solidFill>
                  <a:schemeClr val="bg1"/>
                </a:solidFill>
              </a:rPr>
              <a:t>Pasos para Intervenir</a:t>
            </a:r>
            <a:endParaRPr lang="en-US" sz="7200" dirty="0">
              <a:solidFill>
                <a:schemeClr val="bg1"/>
              </a:solidFill>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2</a:t>
            </a:fld>
            <a:endParaRPr lang="en-US" dirty="0"/>
          </a:p>
        </p:txBody>
      </p:sp>
    </p:spTree>
    <p:custDataLst>
      <p:tags r:id="rId1"/>
    </p:custDataLst>
    <p:extLst>
      <p:ext uri="{BB962C8B-B14F-4D97-AF65-F5344CB8AC3E}">
        <p14:creationId xmlns:p14="http://schemas.microsoft.com/office/powerpoint/2010/main" val="433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Practicar las habilidades</a:t>
            </a:r>
          </a:p>
        </p:txBody>
      </p:sp>
      <p:sp>
        <p:nvSpPr>
          <p:cNvPr id="3" name="Content Placeholder 2"/>
          <p:cNvSpPr>
            <a:spLocks noGrp="1"/>
          </p:cNvSpPr>
          <p:nvPr>
            <p:ph idx="1"/>
          </p:nvPr>
        </p:nvSpPr>
        <p:spPr>
          <a:xfrm>
            <a:off x="1137284" y="1874309"/>
            <a:ext cx="10235565" cy="4023360"/>
          </a:xfrm>
        </p:spPr>
        <p:txBody>
          <a:bodyPr>
            <a:normAutofit/>
          </a:bodyPr>
          <a:lstStyle/>
          <a:p>
            <a:pPr marL="0" indent="0">
              <a:buNone/>
            </a:pPr>
            <a:r>
              <a:rPr lang="en-US" sz="2800" b="1" dirty="0"/>
              <a:t>DIRECCIONES</a:t>
            </a:r>
            <a:r>
              <a:rPr lang="en-US" sz="2800" b="1" dirty="0" smtClean="0"/>
              <a:t>:</a:t>
            </a:r>
          </a:p>
          <a:p>
            <a:pPr marL="0" indent="0">
              <a:buNone/>
            </a:pPr>
            <a:r>
              <a:rPr lang="es-ES" sz="2800" dirty="0"/>
              <a:t>Vuelva a adoptar la escena (no dude en ad lib o cambiar según sea necesario para su lugar de trabajo)</a:t>
            </a:r>
          </a:p>
          <a:p>
            <a:pPr marL="514350" indent="-514350">
              <a:buFont typeface="+mj-lt"/>
              <a:buAutoNum type="arabicPeriod"/>
            </a:pPr>
            <a:r>
              <a:rPr lang="es-ES" sz="2800" dirty="0"/>
              <a:t>Cambiar los papeles y repetir.</a:t>
            </a:r>
          </a:p>
          <a:p>
            <a:pPr marL="514350" indent="-514350">
              <a:buFont typeface="+mj-lt"/>
              <a:buAutoNum type="arabicPeriod"/>
            </a:pPr>
            <a:r>
              <a:rPr lang="es-ES" sz="2800" dirty="0"/>
              <a:t>Esté preparado para discutir en pequeños grupos e informar</a:t>
            </a:r>
            <a:r>
              <a:rPr lang="es-ES" sz="2800" dirty="0" smtClean="0"/>
              <a:t>:</a:t>
            </a:r>
          </a:p>
          <a:p>
            <a:pPr>
              <a:buFont typeface="Wingdings" panose="05000000000000000000" pitchFamily="2" charset="2"/>
              <a:buChar char="ü"/>
            </a:pPr>
            <a:r>
              <a:rPr lang="es-ES" sz="2800" i="1" dirty="0">
                <a:solidFill>
                  <a:schemeClr val="accent4"/>
                </a:solidFill>
              </a:rPr>
              <a:t>¿Cuál fue la parte más difícil de responder?</a:t>
            </a:r>
          </a:p>
          <a:p>
            <a:pPr>
              <a:buFont typeface="Wingdings" panose="05000000000000000000" pitchFamily="2" charset="2"/>
              <a:buChar char="ü"/>
            </a:pPr>
            <a:r>
              <a:rPr lang="es-ES" sz="2800" i="1" dirty="0">
                <a:solidFill>
                  <a:schemeClr val="accent4"/>
                </a:solidFill>
              </a:rPr>
              <a:t>  ¿Lo mas fácil?</a:t>
            </a:r>
            <a:endParaRPr lang="en-US" sz="2800" i="1" dirty="0" smtClean="0">
              <a:solidFill>
                <a:schemeClr val="accent4"/>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3741" y="4006112"/>
            <a:ext cx="1818742" cy="1448410"/>
          </a:xfrm>
          <a:prstGeom prst="rect">
            <a:avLst/>
          </a:prstGeom>
        </p:spPr>
      </p:pic>
      <p:sp>
        <p:nvSpPr>
          <p:cNvPr id="5" name="Slide Number Placeholder 4"/>
          <p:cNvSpPr>
            <a:spLocks noGrp="1"/>
          </p:cNvSpPr>
          <p:nvPr>
            <p:ph type="sldNum" sz="quarter" idx="12"/>
          </p:nvPr>
        </p:nvSpPr>
        <p:spPr/>
        <p:txBody>
          <a:bodyPr/>
          <a:lstStyle/>
          <a:p>
            <a:fld id="{BA875541-8164-4CC7-9F2F-6F0C49BB858D}" type="slidenum">
              <a:rPr lang="en-US" smtClean="0"/>
              <a:pPr/>
              <a:t>20</a:t>
            </a:fld>
            <a:endParaRPr lang="en-US" dirty="0"/>
          </a:p>
        </p:txBody>
      </p:sp>
    </p:spTree>
    <p:custDataLst>
      <p:tags r:id="rId1"/>
    </p:custDataLst>
    <p:extLst>
      <p:ext uri="{BB962C8B-B14F-4D97-AF65-F5344CB8AC3E}">
        <p14:creationId xmlns:p14="http://schemas.microsoft.com/office/powerpoint/2010/main" val="16849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5673" y="3786351"/>
            <a:ext cx="9863744" cy="2123658"/>
          </a:xfrm>
          <a:prstGeom prst="rect">
            <a:avLst/>
          </a:prstGeom>
          <a:solidFill>
            <a:srgbClr val="998E8E">
              <a:alpha val="49000"/>
            </a:srgbClr>
          </a:solidFill>
        </p:spPr>
        <p:txBody>
          <a:bodyPr wrap="square" rtlCol="0">
            <a:spAutoFit/>
          </a:bodyPr>
          <a:lstStyle/>
          <a:p>
            <a:pPr algn="ctr"/>
            <a:r>
              <a:rPr lang="en-US" sz="6600" dirty="0" smtClean="0">
                <a:solidFill>
                  <a:schemeClr val="bg1"/>
                </a:solidFill>
              </a:rPr>
              <a:t>Ejemplo Video</a:t>
            </a:r>
            <a:r>
              <a:rPr lang="en-US" sz="6600" dirty="0">
                <a:solidFill>
                  <a:schemeClr val="bg1"/>
                </a:solidFill>
              </a:rPr>
              <a:t>: espectadores intervienen</a:t>
            </a:r>
            <a:endParaRPr lang="en-US" sz="6600" dirty="0" smtClean="0">
              <a:solidFill>
                <a:schemeClr val="bg1"/>
              </a:solidFill>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21</a:t>
            </a:fld>
            <a:endParaRPr lang="en-US" dirty="0"/>
          </a:p>
        </p:txBody>
      </p:sp>
    </p:spTree>
    <p:custDataLst>
      <p:tags r:id="rId1"/>
    </p:custDataLst>
    <p:extLst>
      <p:ext uri="{BB962C8B-B14F-4D97-AF65-F5344CB8AC3E}">
        <p14:creationId xmlns:p14="http://schemas.microsoft.com/office/powerpoint/2010/main" val="2420814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83280" y="6488668"/>
            <a:ext cx="6240780" cy="646331"/>
          </a:xfrm>
          <a:prstGeom prst="rect">
            <a:avLst/>
          </a:prstGeom>
          <a:noFill/>
        </p:spPr>
        <p:txBody>
          <a:bodyPr wrap="square" rtlCol="0">
            <a:spAutoFit/>
          </a:bodyPr>
          <a:lstStyle/>
          <a:p>
            <a:r>
              <a:rPr lang="en-US" dirty="0" smtClean="0"/>
              <a:t>Or view on Youtube </a:t>
            </a:r>
            <a:r>
              <a:rPr lang="en-US" dirty="0"/>
              <a:t>http://youtu.be/qDsXL0z8QjE</a:t>
            </a:r>
            <a:endParaRPr lang="en-US" dirty="0" smtClean="0"/>
          </a:p>
          <a:p>
            <a:endParaRPr lang="en-US" dirty="0"/>
          </a:p>
        </p:txBody>
      </p:sp>
      <p:sp>
        <p:nvSpPr>
          <p:cNvPr id="2" name="Slide Number Placeholder 1"/>
          <p:cNvSpPr>
            <a:spLocks noGrp="1"/>
          </p:cNvSpPr>
          <p:nvPr>
            <p:ph type="sldNum" sz="quarter" idx="12"/>
          </p:nvPr>
        </p:nvSpPr>
        <p:spPr/>
        <p:txBody>
          <a:bodyPr/>
          <a:lstStyle/>
          <a:p>
            <a:fld id="{BA875541-8164-4CC7-9F2F-6F0C49BB858D}" type="slidenum">
              <a:rPr lang="en-US" smtClean="0"/>
              <a:pPr/>
              <a:t>22</a:t>
            </a:fld>
            <a:endParaRPr lang="en-US" dirty="0"/>
          </a:p>
        </p:txBody>
      </p:sp>
      <p:sp>
        <p:nvSpPr>
          <p:cNvPr id="3" name="Rectangle 2"/>
          <p:cNvSpPr/>
          <p:nvPr/>
        </p:nvSpPr>
        <p:spPr>
          <a:xfrm>
            <a:off x="4173496" y="2718554"/>
            <a:ext cx="4579267" cy="646331"/>
          </a:xfrm>
          <a:prstGeom prst="rect">
            <a:avLst/>
          </a:prstGeom>
        </p:spPr>
        <p:txBody>
          <a:bodyPr wrap="none">
            <a:spAutoFit/>
          </a:bodyPr>
          <a:lstStyle/>
          <a:p>
            <a:r>
              <a:rPr lang="en-US" sz="3600" dirty="0" smtClean="0">
                <a:hlinkClick r:id="rId4"/>
              </a:rPr>
              <a:t>Presione para ver video</a:t>
            </a:r>
            <a:endParaRPr lang="en-US" sz="3600" dirty="0"/>
          </a:p>
        </p:txBody>
      </p:sp>
    </p:spTree>
    <p:custDataLst>
      <p:tags r:id="rId1"/>
    </p:custDataLst>
    <p:extLst>
      <p:ext uri="{BB962C8B-B14F-4D97-AF65-F5344CB8AC3E}">
        <p14:creationId xmlns:p14="http://schemas.microsoft.com/office/powerpoint/2010/main" val="1910774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video </a:t>
            </a:r>
            <a:r>
              <a:rPr lang="en-US" sz="3600" dirty="0" smtClean="0"/>
              <a:t>ejercicio: </a:t>
            </a:r>
            <a:r>
              <a:rPr lang="es-ES" sz="3600" dirty="0"/>
              <a:t>respondiendo a una potencial violencia sexual</a:t>
            </a:r>
            <a:endParaRPr lang="en-US" sz="3600" b="1" dirty="0"/>
          </a:p>
        </p:txBody>
      </p:sp>
      <p:sp>
        <p:nvSpPr>
          <p:cNvPr id="3" name="Content Placeholder 2"/>
          <p:cNvSpPr>
            <a:spLocks noGrp="1"/>
          </p:cNvSpPr>
          <p:nvPr>
            <p:ph idx="1"/>
          </p:nvPr>
        </p:nvSpPr>
        <p:spPr>
          <a:xfrm>
            <a:off x="1097280" y="1845734"/>
            <a:ext cx="10058400" cy="4275148"/>
          </a:xfrm>
        </p:spPr>
        <p:txBody>
          <a:bodyPr>
            <a:normAutofit/>
          </a:bodyPr>
          <a:lstStyle/>
          <a:p>
            <a:pPr marL="201168" lvl="1" indent="0">
              <a:buNone/>
            </a:pPr>
            <a:r>
              <a:rPr lang="en-US" sz="3200" b="1" dirty="0">
                <a:solidFill>
                  <a:schemeClr val="accent4"/>
                </a:solidFill>
              </a:rPr>
              <a:t>¿Qué técnica usaron?</a:t>
            </a:r>
            <a:endParaRPr lang="en-US" sz="2800" b="1" dirty="0">
              <a:solidFill>
                <a:schemeClr val="accent4"/>
              </a:solidFill>
            </a:endParaRPr>
          </a:p>
          <a:p>
            <a:pPr marL="201168" lvl="1" indent="0">
              <a:buNone/>
            </a:pPr>
            <a:endParaRPr lang="en-US" sz="2800" b="1" dirty="0" smtClean="0">
              <a:solidFill>
                <a:schemeClr val="accent4"/>
              </a:solidFill>
            </a:endParaRPr>
          </a:p>
        </p:txBody>
      </p:sp>
      <p:grpSp>
        <p:nvGrpSpPr>
          <p:cNvPr id="10" name="Group 9"/>
          <p:cNvGrpSpPr/>
          <p:nvPr/>
        </p:nvGrpSpPr>
        <p:grpSpPr>
          <a:xfrm>
            <a:off x="6549587" y="2343799"/>
            <a:ext cx="4034593" cy="2874251"/>
            <a:chOff x="6615829" y="3095314"/>
            <a:chExt cx="4034593" cy="2874251"/>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829" y="3095314"/>
              <a:ext cx="1884630" cy="1775988"/>
            </a:xfrm>
            <a:prstGeom prst="rect">
              <a:avLst/>
            </a:prstGeom>
          </p:spPr>
        </p:pic>
        <p:sp>
          <p:nvSpPr>
            <p:cNvPr id="9" name="TextBox 8"/>
            <p:cNvSpPr txBox="1"/>
            <p:nvPr/>
          </p:nvSpPr>
          <p:spPr>
            <a:xfrm>
              <a:off x="6615829" y="4892347"/>
              <a:ext cx="4034593" cy="1077218"/>
            </a:xfrm>
            <a:prstGeom prst="rect">
              <a:avLst/>
            </a:prstGeom>
            <a:noFill/>
          </p:spPr>
          <p:txBody>
            <a:bodyPr wrap="square" rtlCol="0">
              <a:spAutoFit/>
            </a:bodyPr>
            <a:lstStyle/>
            <a:p>
              <a:r>
                <a:rPr lang="es-ES" sz="3200" dirty="0"/>
                <a:t>Grupo respondió a apoyar compañero</a:t>
              </a:r>
              <a:endParaRPr lang="en-US" sz="3200" dirty="0"/>
            </a:p>
          </p:txBody>
        </p:sp>
      </p:grpSp>
      <p:grpSp>
        <p:nvGrpSpPr>
          <p:cNvPr id="11" name="Group 10"/>
          <p:cNvGrpSpPr/>
          <p:nvPr/>
        </p:nvGrpSpPr>
        <p:grpSpPr>
          <a:xfrm>
            <a:off x="1375879" y="2703875"/>
            <a:ext cx="4112495" cy="1975566"/>
            <a:chOff x="3446726" y="3999702"/>
            <a:chExt cx="4112495" cy="1975566"/>
          </a:xfrm>
        </p:grpSpPr>
        <p:sp>
          <p:nvSpPr>
            <p:cNvPr id="12" name="Rectangle 11"/>
            <p:cNvSpPr/>
            <p:nvPr/>
          </p:nvSpPr>
          <p:spPr>
            <a:xfrm>
              <a:off x="4857456" y="5305541"/>
              <a:ext cx="2701765" cy="658835"/>
            </a:xfrm>
            <a:prstGeom prst="rect">
              <a:avLst/>
            </a:prstGeom>
          </p:spPr>
          <p:txBody>
            <a:bodyPr wrap="none">
              <a:spAutoFit/>
            </a:bodyPr>
            <a:lstStyle/>
            <a:p>
              <a:pPr marL="438912">
                <a:lnSpc>
                  <a:spcPct val="107000"/>
                </a:lnSpc>
                <a:spcBef>
                  <a:spcPts val="0"/>
                </a:spcBef>
                <a:spcAft>
                  <a:spcPts val="0"/>
                </a:spcAft>
              </a:pPr>
              <a:r>
                <a:rPr lang="en-US" sz="3600" dirty="0" smtClean="0">
                  <a:ea typeface="Calibri" panose="020F0502020204030204" pitchFamily="34" charset="0"/>
                  <a:cs typeface="Times New Roman" panose="02020603050405020304" pitchFamily="18" charset="0"/>
                </a:rPr>
                <a:t>Distracción</a:t>
              </a:r>
              <a:endParaRPr lang="en-US" sz="3600" dirty="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46726" y="3999702"/>
              <a:ext cx="1975566" cy="1975566"/>
            </a:xfrm>
            <a:prstGeom prst="rect">
              <a:avLst/>
            </a:prstGeom>
          </p:spPr>
        </p:pic>
      </p:grpSp>
      <p:sp>
        <p:nvSpPr>
          <p:cNvPr id="4" name="Slide Number Placeholder 3"/>
          <p:cNvSpPr>
            <a:spLocks noGrp="1"/>
          </p:cNvSpPr>
          <p:nvPr>
            <p:ph type="sldNum" sz="quarter" idx="12"/>
          </p:nvPr>
        </p:nvSpPr>
        <p:spPr/>
        <p:txBody>
          <a:bodyPr/>
          <a:lstStyle/>
          <a:p>
            <a:fld id="{BA875541-8164-4CC7-9F2F-6F0C49BB858D}" type="slidenum">
              <a:rPr lang="en-US" smtClean="0"/>
              <a:pPr/>
              <a:t>23</a:t>
            </a:fld>
            <a:endParaRPr lang="en-US" dirty="0"/>
          </a:p>
        </p:txBody>
      </p:sp>
    </p:spTree>
    <p:custDataLst>
      <p:tags r:id="rId1"/>
    </p:custDataLst>
    <p:extLst>
      <p:ext uri="{BB962C8B-B14F-4D97-AF65-F5344CB8AC3E}">
        <p14:creationId xmlns:p14="http://schemas.microsoft.com/office/powerpoint/2010/main" val="38586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2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1094721" cy="1450757"/>
          </a:xfrm>
        </p:spPr>
        <p:txBody>
          <a:bodyPr>
            <a:normAutofit/>
          </a:bodyPr>
          <a:lstStyle/>
          <a:p>
            <a:r>
              <a:rPr lang="es-ES" sz="4000" dirty="0" smtClean="0"/>
              <a:t>Video de ejercicio: </a:t>
            </a:r>
            <a:r>
              <a:rPr lang="es-ES" sz="4000" dirty="0"/>
              <a:t>responder a la violencia sexual potencial</a:t>
            </a:r>
            <a:endParaRPr lang="en-US" sz="4000" b="1" dirty="0"/>
          </a:p>
        </p:txBody>
      </p:sp>
      <p:sp>
        <p:nvSpPr>
          <p:cNvPr id="3" name="Content Placeholder 2"/>
          <p:cNvSpPr>
            <a:spLocks noGrp="1"/>
          </p:cNvSpPr>
          <p:nvPr>
            <p:ph idx="1"/>
          </p:nvPr>
        </p:nvSpPr>
        <p:spPr/>
        <p:txBody>
          <a:bodyPr>
            <a:normAutofit/>
          </a:bodyPr>
          <a:lstStyle/>
          <a:p>
            <a:pPr marL="201168" lvl="1" indent="0">
              <a:buNone/>
            </a:pPr>
            <a:r>
              <a:rPr lang="es-ES" sz="3600" b="1" dirty="0">
                <a:solidFill>
                  <a:schemeClr val="accent4"/>
                </a:solidFill>
              </a:rPr>
              <a:t>¿Cómo podría responder un espectador?</a:t>
            </a:r>
            <a:endParaRPr lang="en-US" sz="2400" dirty="0">
              <a:solidFill>
                <a:schemeClr val="bg2">
                  <a:lumMod val="75000"/>
                  <a:lumOff val="25000"/>
                </a:schemeClr>
              </a:solidFill>
            </a:endParaRPr>
          </a:p>
          <a:p>
            <a:pPr lvl="2">
              <a:buFont typeface="Arial" panose="020B0604020202020204" pitchFamily="34" charset="0"/>
              <a:buChar char="•"/>
            </a:pPr>
            <a:endParaRPr lang="en-US" sz="2400" dirty="0" smtClean="0">
              <a:solidFill>
                <a:schemeClr val="bg2">
                  <a:lumMod val="75000"/>
                  <a:lumOff val="25000"/>
                </a:schemeClr>
              </a:solidFill>
            </a:endParaRPr>
          </a:p>
          <a:p>
            <a:pPr lvl="2">
              <a:buFont typeface="Arial" panose="020B0604020202020204" pitchFamily="34" charset="0"/>
              <a:buChar char="•"/>
            </a:pPr>
            <a:endParaRPr lang="en-US" sz="2400" dirty="0" smtClean="0">
              <a:solidFill>
                <a:schemeClr val="bg2">
                  <a:lumMod val="75000"/>
                  <a:lumOff val="25000"/>
                </a:schemeClr>
              </a:solidFill>
            </a:endParaRPr>
          </a:p>
        </p:txBody>
      </p:sp>
      <p:grpSp>
        <p:nvGrpSpPr>
          <p:cNvPr id="10" name="Group 9"/>
          <p:cNvGrpSpPr/>
          <p:nvPr/>
        </p:nvGrpSpPr>
        <p:grpSpPr>
          <a:xfrm>
            <a:off x="1577340" y="2903219"/>
            <a:ext cx="3477575" cy="2409996"/>
            <a:chOff x="1127581" y="4448858"/>
            <a:chExt cx="2999487" cy="1916068"/>
          </a:xfrm>
        </p:grpSpPr>
        <p:sp>
          <p:nvSpPr>
            <p:cNvPr id="11" name="TextBox 10"/>
            <p:cNvSpPr txBox="1"/>
            <p:nvPr/>
          </p:nvSpPr>
          <p:spPr>
            <a:xfrm>
              <a:off x="2063549" y="5410604"/>
              <a:ext cx="2063519" cy="954322"/>
            </a:xfrm>
            <a:prstGeom prst="rect">
              <a:avLst/>
            </a:prstGeom>
            <a:noFill/>
          </p:spPr>
          <p:txBody>
            <a:bodyPr wrap="square" rtlCol="0">
              <a:spAutoFit/>
            </a:bodyPr>
            <a:lstStyle/>
            <a:p>
              <a:r>
                <a:rPr lang="en-US" sz="3600" dirty="0" smtClean="0">
                  <a:ea typeface="Calibri" panose="020F0502020204030204" pitchFamily="34" charset="0"/>
                  <a:cs typeface="Times New Roman" panose="02020603050405020304" pitchFamily="18" charset="0"/>
                </a:rPr>
                <a:t>Directo </a:t>
              </a:r>
              <a:endParaRPr lang="en-US" sz="3600" dirty="0">
                <a:ea typeface="Calibri" panose="020F0502020204030204" pitchFamily="34" charset="0"/>
                <a:cs typeface="Times New Roman" panose="02020603050405020304" pitchFamily="18" charset="0"/>
              </a:endParaRPr>
            </a:p>
            <a:p>
              <a:endParaRPr lang="en-US" sz="3600" dirty="0"/>
            </a:p>
          </p:txBody>
        </p:sp>
        <p:pic>
          <p:nvPicPr>
            <p:cNvPr id="12" name="Picture 11"/>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27581" y="4448858"/>
              <a:ext cx="1473960" cy="1473960"/>
            </a:xfrm>
            <a:prstGeom prst="rect">
              <a:avLst/>
            </a:prstGeom>
          </p:spPr>
        </p:pic>
      </p:grpSp>
      <p:grpSp>
        <p:nvGrpSpPr>
          <p:cNvPr id="13" name="Group 12"/>
          <p:cNvGrpSpPr/>
          <p:nvPr/>
        </p:nvGrpSpPr>
        <p:grpSpPr>
          <a:xfrm>
            <a:off x="6620127" y="3407858"/>
            <a:ext cx="3568721" cy="1370433"/>
            <a:chOff x="7777599" y="4668558"/>
            <a:chExt cx="3568721" cy="1370433"/>
          </a:xfrm>
        </p:grpSpPr>
        <p:sp>
          <p:nvSpPr>
            <p:cNvPr id="14" name="Rectangle 13"/>
            <p:cNvSpPr/>
            <p:nvPr/>
          </p:nvSpPr>
          <p:spPr>
            <a:xfrm>
              <a:off x="8712201" y="5380156"/>
              <a:ext cx="2634119" cy="658835"/>
            </a:xfrm>
            <a:prstGeom prst="rect">
              <a:avLst/>
            </a:prstGeom>
          </p:spPr>
          <p:txBody>
            <a:bodyPr wrap="none">
              <a:spAutoFit/>
            </a:bodyPr>
            <a:lstStyle/>
            <a:p>
              <a:pPr marL="438912">
                <a:lnSpc>
                  <a:spcPct val="107000"/>
                </a:lnSpc>
                <a:spcBef>
                  <a:spcPts val="0"/>
                </a:spcBef>
                <a:spcAft>
                  <a:spcPts val="0"/>
                </a:spcAft>
              </a:pPr>
              <a:r>
                <a:rPr lang="en-US" sz="3600" dirty="0" smtClean="0">
                  <a:ea typeface="Calibri" panose="020F0502020204030204" pitchFamily="34" charset="0"/>
                  <a:cs typeface="Times New Roman" panose="02020603050405020304" pitchFamily="18" charset="0"/>
                </a:rPr>
                <a:t>Delegando</a:t>
              </a:r>
              <a:endParaRPr lang="en-US" sz="3600" dirty="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77599" y="4668558"/>
              <a:ext cx="1349283" cy="1349283"/>
            </a:xfrm>
            <a:prstGeom prst="rect">
              <a:avLst/>
            </a:prstGeom>
          </p:spPr>
        </p:pic>
      </p:grpSp>
      <p:sp>
        <p:nvSpPr>
          <p:cNvPr id="4" name="Slide Number Placeholder 3"/>
          <p:cNvSpPr>
            <a:spLocks noGrp="1"/>
          </p:cNvSpPr>
          <p:nvPr>
            <p:ph type="sldNum" sz="quarter" idx="12"/>
          </p:nvPr>
        </p:nvSpPr>
        <p:spPr/>
        <p:txBody>
          <a:bodyPr/>
          <a:lstStyle/>
          <a:p>
            <a:fld id="{BA875541-8164-4CC7-9F2F-6F0C49BB858D}" type="slidenum">
              <a:rPr lang="en-US" smtClean="0"/>
              <a:pPr/>
              <a:t>24</a:t>
            </a:fld>
            <a:endParaRPr lang="en-US" dirty="0"/>
          </a:p>
        </p:txBody>
      </p:sp>
    </p:spTree>
    <p:custDataLst>
      <p:tags r:id="rId1"/>
    </p:custDataLst>
    <p:extLst>
      <p:ext uri="{BB962C8B-B14F-4D97-AF65-F5344CB8AC3E}">
        <p14:creationId xmlns:p14="http://schemas.microsoft.com/office/powerpoint/2010/main" val="200545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Discusión Vídeo</a:t>
            </a:r>
          </a:p>
        </p:txBody>
      </p:sp>
      <p:sp>
        <p:nvSpPr>
          <p:cNvPr id="3" name="Content Placeholder 2"/>
          <p:cNvSpPr>
            <a:spLocks noGrp="1"/>
          </p:cNvSpPr>
          <p:nvPr>
            <p:ph idx="1"/>
          </p:nvPr>
        </p:nvSpPr>
        <p:spPr>
          <a:xfrm>
            <a:off x="1137284" y="1874309"/>
            <a:ext cx="10235565" cy="4023360"/>
          </a:xfrm>
        </p:spPr>
        <p:txBody>
          <a:bodyPr>
            <a:normAutofit/>
          </a:bodyPr>
          <a:lstStyle/>
          <a:p>
            <a:pPr>
              <a:buFont typeface="Wingdings" panose="05000000000000000000" pitchFamily="2" charset="2"/>
              <a:buChar char="ü"/>
            </a:pPr>
            <a:r>
              <a:rPr lang="es-ES" sz="3600" i="1" dirty="0">
                <a:solidFill>
                  <a:schemeClr val="accent4"/>
                </a:solidFill>
              </a:rPr>
              <a:t>¿Cómo su respuesta de espectador difiere de la respuesta de video?</a:t>
            </a:r>
            <a:endParaRPr lang="en-US" sz="3600" i="1" dirty="0" smtClean="0">
              <a:solidFill>
                <a:schemeClr val="accent4"/>
              </a:solidFill>
            </a:endParaRPr>
          </a:p>
          <a:p>
            <a:pPr marL="0" indent="0">
              <a:buNone/>
            </a:pPr>
            <a:endParaRPr lang="en-US" sz="3600" i="1" dirty="0" smtClean="0">
              <a:solidFill>
                <a:schemeClr val="accent4"/>
              </a:solidFill>
            </a:endParaRPr>
          </a:p>
        </p:txBody>
      </p:sp>
      <p:sp>
        <p:nvSpPr>
          <p:cNvPr id="4" name="Slide Number Placeholder 3"/>
          <p:cNvSpPr>
            <a:spLocks noGrp="1"/>
          </p:cNvSpPr>
          <p:nvPr>
            <p:ph type="sldNum" sz="quarter" idx="12"/>
          </p:nvPr>
        </p:nvSpPr>
        <p:spPr/>
        <p:txBody>
          <a:bodyPr/>
          <a:lstStyle/>
          <a:p>
            <a:fld id="{BA875541-8164-4CC7-9F2F-6F0C49BB858D}" type="slidenum">
              <a:rPr lang="en-US" smtClean="0"/>
              <a:pPr/>
              <a:t>25</a:t>
            </a:fld>
            <a:endParaRPr lang="en-US" dirty="0"/>
          </a:p>
        </p:txBody>
      </p:sp>
    </p:spTree>
    <p:custDataLst>
      <p:tags r:id="rId1"/>
    </p:custDataLst>
    <p:extLst>
      <p:ext uri="{BB962C8B-B14F-4D97-AF65-F5344CB8AC3E}">
        <p14:creationId xmlns:p14="http://schemas.microsoft.com/office/powerpoint/2010/main" val="2096822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501" y="339417"/>
            <a:ext cx="9086849" cy="5570756"/>
          </a:xfrm>
          <a:prstGeom prst="rect">
            <a:avLst/>
          </a:prstGeom>
          <a:noFill/>
        </p:spPr>
        <p:txBody>
          <a:bodyPr wrap="square" rtlCol="0">
            <a:spAutoFit/>
          </a:bodyPr>
          <a:lstStyle/>
          <a:p>
            <a:pPr algn="ctr"/>
            <a:r>
              <a:rPr lang="es-ES" sz="5400" dirty="0"/>
              <a:t>YO SOY UN SOLO, </a:t>
            </a:r>
            <a:r>
              <a:rPr lang="es-ES" sz="5400" dirty="0">
                <a:solidFill>
                  <a:schemeClr val="accent4"/>
                </a:solidFill>
              </a:rPr>
              <a:t>PERO YO SOY UNO</a:t>
            </a:r>
            <a:r>
              <a:rPr lang="es-ES" sz="5400" dirty="0"/>
              <a:t>. No puedo hacer todo, pero </a:t>
            </a:r>
            <a:r>
              <a:rPr lang="es-ES" sz="5400" dirty="0">
                <a:solidFill>
                  <a:schemeClr val="accent4"/>
                </a:solidFill>
              </a:rPr>
              <a:t>puedo hacer algo</a:t>
            </a:r>
            <a:r>
              <a:rPr lang="es-ES" sz="5400" dirty="0"/>
              <a:t>. Y no voy a dejar que lo que no puedo hacer interfiera con lo que </a:t>
            </a:r>
            <a:r>
              <a:rPr lang="es-ES" sz="5400" dirty="0">
                <a:solidFill>
                  <a:schemeClr val="accent4"/>
                </a:solidFill>
              </a:rPr>
              <a:t>puedo hacer</a:t>
            </a:r>
            <a:r>
              <a:rPr lang="es-ES" sz="5400" dirty="0"/>
              <a:t>.</a:t>
            </a:r>
            <a:r>
              <a:rPr lang="en-US" sz="3200" dirty="0" smtClean="0"/>
              <a:t>- </a:t>
            </a:r>
          </a:p>
          <a:p>
            <a:pPr algn="ctr"/>
            <a:r>
              <a:rPr lang="en-US" sz="3200" dirty="0" smtClean="0"/>
              <a:t>EDWARD EVERETT HALE</a:t>
            </a:r>
            <a:endParaRPr lang="en-US" sz="3200" dirty="0"/>
          </a:p>
        </p:txBody>
      </p:sp>
      <p:sp>
        <p:nvSpPr>
          <p:cNvPr id="2" name="Slide Number Placeholder 1"/>
          <p:cNvSpPr>
            <a:spLocks noGrp="1"/>
          </p:cNvSpPr>
          <p:nvPr>
            <p:ph type="sldNum" sz="quarter" idx="12"/>
          </p:nvPr>
        </p:nvSpPr>
        <p:spPr/>
        <p:txBody>
          <a:bodyPr/>
          <a:lstStyle/>
          <a:p>
            <a:fld id="{BA875541-8164-4CC7-9F2F-6F0C49BB858D}" type="slidenum">
              <a:rPr lang="en-US" smtClean="0"/>
              <a:pPr/>
              <a:t>26</a:t>
            </a:fld>
            <a:endParaRPr lang="en-US" dirty="0"/>
          </a:p>
        </p:txBody>
      </p:sp>
    </p:spTree>
    <p:custDataLst>
      <p:tags r:id="rId1"/>
    </p:custDataLst>
    <p:extLst>
      <p:ext uri="{BB962C8B-B14F-4D97-AF65-F5344CB8AC3E}">
        <p14:creationId xmlns:p14="http://schemas.microsoft.com/office/powerpoint/2010/main" val="3134919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s-ES" sz="4000" dirty="0">
                <a:solidFill>
                  <a:schemeClr val="accent4"/>
                </a:solidFill>
              </a:rPr>
              <a:t>¿Tiene alguna pregunta que no contestaron hoy?</a:t>
            </a:r>
            <a:endParaRPr lang="en-US" sz="4000" i="1" dirty="0" smtClean="0">
              <a:solidFill>
                <a:schemeClr val="bg2">
                  <a:lumMod val="75000"/>
                  <a:lumOff val="25000"/>
                </a:schemeClr>
              </a:solidFill>
            </a:endParaRPr>
          </a:p>
          <a:p>
            <a:pPr algn="ctr"/>
            <a:r>
              <a:rPr lang="es-ES" sz="4000" i="1" dirty="0">
                <a:solidFill>
                  <a:schemeClr val="bg2">
                    <a:lumMod val="75000"/>
                    <a:lumOff val="25000"/>
                  </a:schemeClr>
                </a:solidFill>
              </a:rPr>
              <a:t>Gracias por completar una evaluación antes de irse</a:t>
            </a:r>
            <a:endParaRPr lang="en-US" sz="4000" i="1" dirty="0">
              <a:solidFill>
                <a:schemeClr val="bg2">
                  <a:lumMod val="75000"/>
                  <a:lumOff val="25000"/>
                </a:schemeClr>
              </a:solidFill>
            </a:endParaRPr>
          </a:p>
        </p:txBody>
      </p:sp>
      <p:sp>
        <p:nvSpPr>
          <p:cNvPr id="5" name="Title 4"/>
          <p:cNvSpPr>
            <a:spLocks noGrp="1"/>
          </p:cNvSpPr>
          <p:nvPr>
            <p:ph type="title"/>
          </p:nvPr>
        </p:nvSpPr>
        <p:spPr/>
        <p:txBody>
          <a:bodyPr/>
          <a:lstStyle/>
          <a:p>
            <a:r>
              <a:rPr lang="en-US" dirty="0"/>
              <a:t>Pensamientos Finales / Preguntas</a:t>
            </a:r>
          </a:p>
        </p:txBody>
      </p:sp>
      <p:sp>
        <p:nvSpPr>
          <p:cNvPr id="2" name="Slide Number Placeholder 1"/>
          <p:cNvSpPr>
            <a:spLocks noGrp="1"/>
          </p:cNvSpPr>
          <p:nvPr>
            <p:ph type="sldNum" sz="quarter" idx="12"/>
          </p:nvPr>
        </p:nvSpPr>
        <p:spPr/>
        <p:txBody>
          <a:bodyPr/>
          <a:lstStyle/>
          <a:p>
            <a:fld id="{BA875541-8164-4CC7-9F2F-6F0C49BB858D}" type="slidenum">
              <a:rPr lang="en-US" smtClean="0"/>
              <a:pPr/>
              <a:t>27</a:t>
            </a:fld>
            <a:endParaRPr lang="en-US" dirty="0"/>
          </a:p>
        </p:txBody>
      </p:sp>
    </p:spTree>
    <p:custDataLst>
      <p:tags r:id="rId1"/>
    </p:custDataLst>
    <p:extLst>
      <p:ext uri="{BB962C8B-B14F-4D97-AF65-F5344CB8AC3E}">
        <p14:creationId xmlns:p14="http://schemas.microsoft.com/office/powerpoint/2010/main" val="3725646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chemeClr val="tx1"/>
                </a:solidFill>
              </a:rPr>
              <a:t>Los recursos para las víctimas de violencia sexual</a:t>
            </a:r>
            <a:endParaRPr lang="en-US" dirty="0"/>
          </a:p>
        </p:txBody>
      </p:sp>
      <p:sp>
        <p:nvSpPr>
          <p:cNvPr id="3" name="Content Placeholder 2"/>
          <p:cNvSpPr>
            <a:spLocks noGrp="1"/>
          </p:cNvSpPr>
          <p:nvPr>
            <p:ph idx="1"/>
          </p:nvPr>
        </p:nvSpPr>
        <p:spPr>
          <a:xfrm>
            <a:off x="1154083" y="2132337"/>
            <a:ext cx="11094720" cy="4023360"/>
          </a:xfrm>
        </p:spPr>
        <p:txBody>
          <a:bodyPr>
            <a:noAutofit/>
          </a:bodyPr>
          <a:lstStyle/>
          <a:p>
            <a:r>
              <a:rPr lang="en-US" sz="2800" u="sng" dirty="0">
                <a:solidFill>
                  <a:schemeClr val="tx1"/>
                </a:solidFill>
              </a:rPr>
              <a:t>Línea Nacional</a:t>
            </a:r>
            <a:r>
              <a:rPr lang="en-US" sz="2800" u="sng" dirty="0" smtClean="0">
                <a:solidFill>
                  <a:schemeClr val="tx1"/>
                </a:solidFill>
              </a:rPr>
              <a:t>:</a:t>
            </a:r>
          </a:p>
          <a:p>
            <a:r>
              <a:rPr lang="en-US" sz="3600" dirty="0" smtClean="0">
                <a:solidFill>
                  <a:schemeClr val="accent4"/>
                </a:solidFill>
              </a:rPr>
              <a:t>1-800-656-HOPE </a:t>
            </a:r>
          </a:p>
          <a:p>
            <a:r>
              <a:rPr lang="es-ES" sz="2800" dirty="0"/>
              <a:t>Patrocinado por la Red Nacional de Violación, Abuso Incesto , esta línea conecta las personas que llaman a más de 1000 centro de crisis por violación en todo el país</a:t>
            </a:r>
            <a:r>
              <a:rPr lang="es-ES" sz="2800" dirty="0" smtClean="0"/>
              <a:t>.</a:t>
            </a:r>
          </a:p>
          <a:p>
            <a:r>
              <a:rPr lang="es-ES" sz="2800" u="sng" dirty="0">
                <a:solidFill>
                  <a:schemeClr val="tx1"/>
                </a:solidFill>
              </a:rPr>
              <a:t>Para una lista de proveedores en su estado o territorio</a:t>
            </a:r>
            <a:r>
              <a:rPr lang="es-ES" sz="2800" u="sng" dirty="0" smtClean="0">
                <a:solidFill>
                  <a:schemeClr val="tx1"/>
                </a:solidFill>
              </a:rPr>
              <a:t>:</a:t>
            </a:r>
          </a:p>
          <a:p>
            <a:r>
              <a:rPr lang="en-US" sz="3200" dirty="0" smtClean="0">
                <a:solidFill>
                  <a:schemeClr val="accent4"/>
                </a:solidFill>
              </a:rPr>
              <a:t>http</a:t>
            </a:r>
            <a:r>
              <a:rPr lang="en-US" sz="3200" dirty="0">
                <a:solidFill>
                  <a:schemeClr val="accent4"/>
                </a:solidFill>
              </a:rPr>
              <a:t>://www.nsvrc.org/organizations/state-and-territory-coalitions</a:t>
            </a:r>
            <a:endParaRPr lang="en-US" sz="3200" u="sng" dirty="0" smtClean="0">
              <a:solidFill>
                <a:schemeClr val="accent4"/>
              </a:solidFill>
            </a:endParaRPr>
          </a:p>
        </p:txBody>
      </p:sp>
      <p:sp>
        <p:nvSpPr>
          <p:cNvPr id="4" name="Slide Number Placeholder 3"/>
          <p:cNvSpPr>
            <a:spLocks noGrp="1"/>
          </p:cNvSpPr>
          <p:nvPr>
            <p:ph type="sldNum" sz="quarter" idx="12"/>
          </p:nvPr>
        </p:nvSpPr>
        <p:spPr/>
        <p:txBody>
          <a:bodyPr/>
          <a:lstStyle/>
          <a:p>
            <a:fld id="{BA875541-8164-4CC7-9F2F-6F0C49BB858D}" type="slidenum">
              <a:rPr lang="en-US" smtClean="0"/>
              <a:pPr/>
              <a:t>28</a:t>
            </a:fld>
            <a:endParaRPr lang="en-US" dirty="0"/>
          </a:p>
        </p:txBody>
      </p:sp>
      <p:sp>
        <p:nvSpPr>
          <p:cNvPr id="7" name="Rectangle 3"/>
          <p:cNvSpPr>
            <a:spLocks noChangeArrowheads="1"/>
          </p:cNvSpPr>
          <p:nvPr/>
        </p:nvSpPr>
        <p:spPr bwMode="auto">
          <a:xfrm>
            <a:off x="56803" y="101937"/>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custDataLst>
      <p:tags r:id="rId1"/>
    </p:custDataLst>
    <p:extLst>
      <p:ext uri="{BB962C8B-B14F-4D97-AF65-F5344CB8AC3E}">
        <p14:creationId xmlns:p14="http://schemas.microsoft.com/office/powerpoint/2010/main" val="214306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Los </a:t>
            </a:r>
            <a:r>
              <a:rPr lang="es-ES" dirty="0" smtClean="0"/>
              <a:t>Cinco Pasos </a:t>
            </a:r>
            <a:r>
              <a:rPr lang="es-ES" dirty="0"/>
              <a:t>para Intervenir</a:t>
            </a:r>
            <a:endParaRPr lang="en-US" sz="2800" dirty="0" smtClean="0">
              <a:solidFill>
                <a:srgbClr val="ED038A"/>
              </a:solidFill>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59647849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BA875541-8164-4CC7-9F2F-6F0C49BB858D}" type="slidenum">
              <a:rPr lang="en-US" smtClean="0"/>
              <a:pPr/>
              <a:t>3</a:t>
            </a:fld>
            <a:endParaRPr lang="en-US" dirty="0"/>
          </a:p>
        </p:txBody>
      </p:sp>
    </p:spTree>
    <p:custDataLst>
      <p:tags r:id="rId1"/>
    </p:custDataLst>
    <p:extLst>
      <p:ext uri="{BB962C8B-B14F-4D97-AF65-F5344CB8AC3E}">
        <p14:creationId xmlns:p14="http://schemas.microsoft.com/office/powerpoint/2010/main" val="26451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82968EB-CA2F-4EAD-A2E7-8A8A4C9A571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6F9E2D2E-B2CA-42EB-B193-DB0B1B43A249}"/>
                                            </p:graphic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graphicEl>
                                              <a:dgm id="{F62AE1B0-EDE3-4C9C-B00C-9FFBC13DFF80}"/>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graphicEl>
                                              <a:dgm id="{E81AD96A-287B-443D-BF38-4FD353BD3797}"/>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graphicEl>
                                              <a:dgm id="{AA985192-EB93-4383-93DD-1BF927E53796}"/>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graphicEl>
                                              <a:dgm id="{51211CEE-C51A-4EA8-945C-CE9A28E3FDD7}"/>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graphicEl>
                                              <a:dgm id="{FA46DECD-0117-40C9-BE71-BB5D9E56B3F3}"/>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graphicEl>
                                              <a:dgm id="{5BA65149-EC53-420C-8958-08F93D0E22FA}"/>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graphicEl>
                                              <a:dgm id="{9CF22FEB-A254-4597-8D60-1696B8788378}"/>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graphicEl>
                                              <a:dgm id="{2E1393FE-BF89-4B14-97BD-624EF0BC3C69}"/>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graphicEl>
                                              <a:dgm id="{6ECD4CAA-5539-402B-B260-8DA5BF5BD1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46495" y="3893427"/>
            <a:ext cx="10058400" cy="4022725"/>
          </a:xfrm>
        </p:spPr>
        <p:txBody>
          <a:bodyPr>
            <a:normAutofit/>
          </a:bodyPr>
          <a:lstStyle/>
          <a:p>
            <a:pPr marL="0" indent="0">
              <a:buNone/>
            </a:pPr>
            <a:endParaRPr lang="en-US" sz="2800" dirty="0" smtClean="0">
              <a:solidFill>
                <a:srgbClr val="ED038A"/>
              </a:solidFill>
            </a:endParaRPr>
          </a:p>
          <a:p>
            <a:pPr marL="0" indent="0">
              <a:buNone/>
            </a:pPr>
            <a:endParaRPr lang="en-US" sz="2800" dirty="0" smtClean="0">
              <a:solidFill>
                <a:srgbClr val="ED038A"/>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1677702026"/>
              </p:ext>
            </p:extLst>
          </p:nvPr>
        </p:nvGraphicFramePr>
        <p:xfrm>
          <a:off x="947673" y="-597811"/>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246495" y="2569988"/>
            <a:ext cx="9519454" cy="2954655"/>
          </a:xfrm>
          <a:prstGeom prst="rect">
            <a:avLst/>
          </a:prstGeom>
          <a:noFill/>
        </p:spPr>
        <p:txBody>
          <a:bodyPr wrap="square" rtlCol="0">
            <a:spAutoFit/>
          </a:bodyPr>
          <a:lstStyle/>
          <a:p>
            <a:r>
              <a:rPr lang="es-ES" sz="3200" dirty="0">
                <a:solidFill>
                  <a:schemeClr val="tx1">
                    <a:lumMod val="75000"/>
                    <a:lumOff val="25000"/>
                  </a:schemeClr>
                </a:solidFill>
              </a:rPr>
              <a:t>Reconoce acciones o un patrón de conductas que podrían indicar la violencia sexual</a:t>
            </a:r>
            <a:endParaRPr lang="en-US" sz="1200" dirty="0" smtClean="0">
              <a:solidFill>
                <a:schemeClr val="tx1">
                  <a:lumMod val="75000"/>
                  <a:lumOff val="25000"/>
                </a:schemeClr>
              </a:solidFill>
            </a:endParaRPr>
          </a:p>
          <a:p>
            <a:pPr>
              <a:spcBef>
                <a:spcPts val="600"/>
              </a:spcBef>
              <a:spcAft>
                <a:spcPts val="600"/>
              </a:spcAft>
            </a:pPr>
            <a:r>
              <a:rPr lang="en-US" sz="2800" b="1" dirty="0" smtClean="0">
                <a:solidFill>
                  <a:schemeClr val="tx1">
                    <a:lumMod val="75000"/>
                    <a:lumOff val="25000"/>
                  </a:schemeClr>
                </a:solidFill>
              </a:rPr>
              <a:t>¿Cuales son los signos?</a:t>
            </a:r>
          </a:p>
          <a:p>
            <a:pPr>
              <a:buFont typeface="Wingdings" panose="05000000000000000000" pitchFamily="2" charset="2"/>
              <a:buChar char="§"/>
            </a:pPr>
            <a:r>
              <a:rPr lang="en-US" sz="2800" dirty="0">
                <a:solidFill>
                  <a:schemeClr val="accent4"/>
                </a:solidFill>
              </a:rPr>
              <a:t>agresión física o </a:t>
            </a:r>
            <a:r>
              <a:rPr lang="en-US" sz="2800" dirty="0" smtClean="0">
                <a:solidFill>
                  <a:schemeClr val="accent4"/>
                </a:solidFill>
              </a:rPr>
              <a:t>sexual</a:t>
            </a:r>
          </a:p>
          <a:p>
            <a:pPr>
              <a:buFont typeface="Wingdings" panose="05000000000000000000" pitchFamily="2" charset="2"/>
              <a:buChar char="§"/>
            </a:pPr>
            <a:r>
              <a:rPr lang="es-ES" sz="2800" dirty="0">
                <a:solidFill>
                  <a:schemeClr val="accent4"/>
                </a:solidFill>
              </a:rPr>
              <a:t>presionar o coaccionar a las parejas </a:t>
            </a:r>
            <a:r>
              <a:rPr lang="es-ES" sz="2800" dirty="0" smtClean="0">
                <a:solidFill>
                  <a:schemeClr val="accent4"/>
                </a:solidFill>
              </a:rPr>
              <a:t>sexuales</a:t>
            </a:r>
          </a:p>
          <a:p>
            <a:pPr>
              <a:buFont typeface="Wingdings" panose="05000000000000000000" pitchFamily="2" charset="2"/>
              <a:buChar char="§"/>
            </a:pPr>
            <a:r>
              <a:rPr lang="es-ES" sz="2800" dirty="0">
                <a:solidFill>
                  <a:schemeClr val="accent4"/>
                </a:solidFill>
              </a:rPr>
              <a:t>degradar y sexualizar las mujeres</a:t>
            </a:r>
            <a:endParaRPr lang="en-US" sz="40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BA875541-8164-4CC7-9F2F-6F0C49BB858D}" type="slidenum">
              <a:rPr lang="en-US" smtClean="0"/>
              <a:pPr/>
              <a:t>4</a:t>
            </a:fld>
            <a:endParaRPr lang="en-US" dirty="0"/>
          </a:p>
        </p:txBody>
      </p:sp>
    </p:spTree>
    <p:custDataLst>
      <p:tags r:id="rId1"/>
    </p:custDataLst>
    <p:extLst>
      <p:ext uri="{BB962C8B-B14F-4D97-AF65-F5344CB8AC3E}">
        <p14:creationId xmlns:p14="http://schemas.microsoft.com/office/powerpoint/2010/main" val="16803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588396352"/>
              </p:ext>
            </p:extLst>
          </p:nvPr>
        </p:nvGraphicFramePr>
        <p:xfrm>
          <a:off x="947673" y="-597811"/>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p:cNvSpPr txBox="1">
            <a:spLocks/>
          </p:cNvSpPr>
          <p:nvPr/>
        </p:nvSpPr>
        <p:spPr>
          <a:xfrm>
            <a:off x="1059959" y="3497457"/>
            <a:ext cx="10058400" cy="184932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4000" dirty="0" smtClean="0">
                <a:solidFill>
                  <a:schemeClr val="accent4"/>
                </a:solidFill>
              </a:rPr>
              <a:t>Decide: acciones que necesitan ser tomadas</a:t>
            </a:r>
          </a:p>
        </p:txBody>
      </p:sp>
      <p:sp>
        <p:nvSpPr>
          <p:cNvPr id="8" name="TextBox 7"/>
          <p:cNvSpPr txBox="1"/>
          <p:nvPr/>
        </p:nvSpPr>
        <p:spPr>
          <a:xfrm>
            <a:off x="3178668" y="4277483"/>
            <a:ext cx="6335446" cy="1446550"/>
          </a:xfrm>
          <a:prstGeom prst="rect">
            <a:avLst/>
          </a:prstGeom>
          <a:noFill/>
        </p:spPr>
        <p:txBody>
          <a:bodyPr wrap="square" rtlCol="0">
            <a:spAutoFit/>
          </a:bodyPr>
          <a:lstStyle/>
          <a:p>
            <a:r>
              <a:rPr lang="es-ES" sz="3200" i="1" dirty="0">
                <a:solidFill>
                  <a:schemeClr val="accent3"/>
                </a:solidFill>
                <a:latin typeface="Georgia" panose="02040502050405020303" pitchFamily="18" charset="0"/>
              </a:rPr>
              <a:t>Si no actúo, podría empeorar la situación</a:t>
            </a:r>
            <a:r>
              <a:rPr lang="es-ES" sz="3200" i="1" dirty="0" smtClean="0">
                <a:solidFill>
                  <a:schemeClr val="accent3"/>
                </a:solidFill>
                <a:latin typeface="Georgia" panose="02040502050405020303" pitchFamily="18" charset="0"/>
              </a:rPr>
              <a:t>?</a:t>
            </a:r>
          </a:p>
          <a:p>
            <a:r>
              <a:rPr lang="es-ES" sz="2400" dirty="0">
                <a:solidFill>
                  <a:schemeClr val="tx1">
                    <a:lumMod val="75000"/>
                    <a:lumOff val="25000"/>
                  </a:schemeClr>
                </a:solidFill>
              </a:rPr>
              <a:t>SI ES ASÍ, vaya al paso 3!</a:t>
            </a:r>
            <a:endParaRPr lang="en-US" sz="2400" dirty="0">
              <a:solidFill>
                <a:schemeClr val="tx1">
                  <a:lumMod val="75000"/>
                  <a:lumOff val="25000"/>
                </a:schemeClr>
              </a:solidFill>
            </a:endParaRPr>
          </a:p>
        </p:txBody>
      </p:sp>
      <p:grpSp>
        <p:nvGrpSpPr>
          <p:cNvPr id="6" name="Group 5"/>
          <p:cNvGrpSpPr/>
          <p:nvPr/>
        </p:nvGrpSpPr>
        <p:grpSpPr>
          <a:xfrm>
            <a:off x="1059959" y="4306150"/>
            <a:ext cx="8739202" cy="1304023"/>
            <a:chOff x="1319198" y="4341729"/>
            <a:chExt cx="8739202" cy="1304023"/>
          </a:xfrm>
        </p:grpSpPr>
        <p:sp>
          <p:nvSpPr>
            <p:cNvPr id="9" name="Double Bracket 8"/>
            <p:cNvSpPr/>
            <p:nvPr/>
          </p:nvSpPr>
          <p:spPr>
            <a:xfrm>
              <a:off x="3205148" y="4341729"/>
              <a:ext cx="6853252" cy="13040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sz="2400" i="1" dirty="0">
                <a:solidFill>
                  <a:schemeClr val="tx1">
                    <a:lumMod val="75000"/>
                    <a:lumOff val="25000"/>
                  </a:schemeClr>
                </a:solidFill>
              </a:endParaRPr>
            </a:p>
          </p:txBody>
        </p:sp>
        <p:grpSp>
          <p:nvGrpSpPr>
            <p:cNvPr id="10" name="Group 9"/>
            <p:cNvGrpSpPr/>
            <p:nvPr/>
          </p:nvGrpSpPr>
          <p:grpSpPr>
            <a:xfrm>
              <a:off x="1319198" y="4369402"/>
              <a:ext cx="1795477" cy="1276350"/>
              <a:chOff x="1319198" y="4369402"/>
              <a:chExt cx="1795477" cy="1276350"/>
            </a:xfrm>
          </p:grpSpPr>
          <p:sp>
            <p:nvSpPr>
              <p:cNvPr id="11" name="Rounded Rectangle 10"/>
              <p:cNvSpPr/>
              <p:nvPr/>
            </p:nvSpPr>
            <p:spPr>
              <a:xfrm>
                <a:off x="1319198" y="4369402"/>
                <a:ext cx="1795477" cy="1276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1995" y="4457700"/>
                <a:ext cx="1669883" cy="1188052"/>
              </a:xfrm>
              <a:prstGeom prst="rect">
                <a:avLst/>
              </a:prstGeom>
            </p:spPr>
          </p:pic>
        </p:grpSp>
      </p:grpSp>
      <p:sp>
        <p:nvSpPr>
          <p:cNvPr id="2" name="Slide Number Placeholder 1"/>
          <p:cNvSpPr>
            <a:spLocks noGrp="1"/>
          </p:cNvSpPr>
          <p:nvPr>
            <p:ph type="sldNum" sz="quarter" idx="12"/>
          </p:nvPr>
        </p:nvSpPr>
        <p:spPr/>
        <p:txBody>
          <a:bodyPr/>
          <a:lstStyle/>
          <a:p>
            <a:fld id="{BA875541-8164-4CC7-9F2F-6F0C49BB858D}" type="slidenum">
              <a:rPr lang="en-US" smtClean="0"/>
              <a:pPr/>
              <a:t>5</a:t>
            </a:fld>
            <a:endParaRPr lang="en-US" dirty="0"/>
          </a:p>
        </p:txBody>
      </p:sp>
    </p:spTree>
    <p:custDataLst>
      <p:tags r:id="rId1"/>
    </p:custDataLst>
    <p:extLst>
      <p:ext uri="{BB962C8B-B14F-4D97-AF65-F5344CB8AC3E}">
        <p14:creationId xmlns:p14="http://schemas.microsoft.com/office/powerpoint/2010/main" val="26370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1465980949"/>
              </p:ext>
            </p:extLst>
          </p:nvPr>
        </p:nvGraphicFramePr>
        <p:xfrm>
          <a:off x="818865" y="11007"/>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293594" y="4277077"/>
            <a:ext cx="6853252" cy="1384995"/>
          </a:xfrm>
          <a:prstGeom prst="rect">
            <a:avLst/>
          </a:prstGeom>
          <a:noFill/>
        </p:spPr>
        <p:txBody>
          <a:bodyPr wrap="square" rtlCol="0">
            <a:spAutoFit/>
          </a:bodyPr>
          <a:lstStyle/>
          <a:p>
            <a:pPr marL="0" lvl="2"/>
            <a:r>
              <a:rPr lang="es-ES" sz="2800" i="1" dirty="0">
                <a:solidFill>
                  <a:schemeClr val="accent3"/>
                </a:solidFill>
                <a:latin typeface="Georgia" panose="02040502050405020303" pitchFamily="18" charset="0"/>
              </a:rPr>
              <a:t>Si fuera mi amigo o miembro de la familia, querría que alguien actúe</a:t>
            </a:r>
            <a:r>
              <a:rPr lang="es-ES" sz="2800" i="1" dirty="0" smtClean="0">
                <a:solidFill>
                  <a:schemeClr val="accent3"/>
                </a:solidFill>
                <a:latin typeface="Georgia" panose="02040502050405020303" pitchFamily="18" charset="0"/>
              </a:rPr>
              <a:t>?</a:t>
            </a:r>
          </a:p>
          <a:p>
            <a:pPr marL="0" lvl="2"/>
            <a:r>
              <a:rPr lang="es-ES" sz="2800" dirty="0">
                <a:solidFill>
                  <a:schemeClr val="tx1">
                    <a:lumMod val="75000"/>
                    <a:lumOff val="25000"/>
                  </a:schemeClr>
                </a:solidFill>
              </a:rPr>
              <a:t>SI ES ASÍ, vaya al paso 4!</a:t>
            </a:r>
            <a:endParaRPr lang="en-US" sz="2000" dirty="0">
              <a:solidFill>
                <a:schemeClr val="tx1">
                  <a:lumMod val="75000"/>
                  <a:lumOff val="25000"/>
                </a:schemeClr>
              </a:solidFill>
            </a:endParaRPr>
          </a:p>
        </p:txBody>
      </p:sp>
      <p:grpSp>
        <p:nvGrpSpPr>
          <p:cNvPr id="7" name="Group 6"/>
          <p:cNvGrpSpPr/>
          <p:nvPr/>
        </p:nvGrpSpPr>
        <p:grpSpPr>
          <a:xfrm>
            <a:off x="1106435" y="4249404"/>
            <a:ext cx="8739202" cy="1304023"/>
            <a:chOff x="1319198" y="4341729"/>
            <a:chExt cx="8739202" cy="1304023"/>
          </a:xfrm>
        </p:grpSpPr>
        <p:sp>
          <p:nvSpPr>
            <p:cNvPr id="8" name="Double Bracket 7"/>
            <p:cNvSpPr/>
            <p:nvPr/>
          </p:nvSpPr>
          <p:spPr>
            <a:xfrm>
              <a:off x="3205148" y="4341729"/>
              <a:ext cx="6853252" cy="13040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sz="2400" i="1" dirty="0">
                <a:solidFill>
                  <a:schemeClr val="tx1">
                    <a:lumMod val="75000"/>
                    <a:lumOff val="25000"/>
                  </a:schemeClr>
                </a:solidFill>
              </a:endParaRPr>
            </a:p>
          </p:txBody>
        </p:sp>
        <p:grpSp>
          <p:nvGrpSpPr>
            <p:cNvPr id="9" name="Group 8"/>
            <p:cNvGrpSpPr/>
            <p:nvPr/>
          </p:nvGrpSpPr>
          <p:grpSpPr>
            <a:xfrm>
              <a:off x="1319198" y="4369402"/>
              <a:ext cx="1795477" cy="1276350"/>
              <a:chOff x="1319198" y="4369402"/>
              <a:chExt cx="1795477" cy="1276350"/>
            </a:xfrm>
          </p:grpSpPr>
          <p:sp>
            <p:nvSpPr>
              <p:cNvPr id="10" name="Rounded Rectangle 9"/>
              <p:cNvSpPr/>
              <p:nvPr/>
            </p:nvSpPr>
            <p:spPr>
              <a:xfrm>
                <a:off x="1319198" y="4369402"/>
                <a:ext cx="1795477" cy="1276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1995" y="4457700"/>
                <a:ext cx="1669883" cy="1188052"/>
              </a:xfrm>
              <a:prstGeom prst="rect">
                <a:avLst/>
              </a:prstGeom>
            </p:spPr>
          </p:pic>
        </p:grpSp>
      </p:grpSp>
      <p:sp>
        <p:nvSpPr>
          <p:cNvPr id="2" name="Slide Number Placeholder 1"/>
          <p:cNvSpPr>
            <a:spLocks noGrp="1"/>
          </p:cNvSpPr>
          <p:nvPr>
            <p:ph type="sldNum" sz="quarter" idx="12"/>
          </p:nvPr>
        </p:nvSpPr>
        <p:spPr/>
        <p:txBody>
          <a:bodyPr/>
          <a:lstStyle/>
          <a:p>
            <a:fld id="{BA875541-8164-4CC7-9F2F-6F0C49BB858D}" type="slidenum">
              <a:rPr lang="en-US" smtClean="0"/>
              <a:pPr/>
              <a:t>6</a:t>
            </a:fld>
            <a:endParaRPr lang="en-US" dirty="0"/>
          </a:p>
        </p:txBody>
      </p:sp>
    </p:spTree>
    <p:custDataLst>
      <p:tags r:id="rId1"/>
    </p:custDataLst>
    <p:extLst>
      <p:ext uri="{BB962C8B-B14F-4D97-AF65-F5344CB8AC3E}">
        <p14:creationId xmlns:p14="http://schemas.microsoft.com/office/powerpoint/2010/main" val="37862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2975" y="3568787"/>
            <a:ext cx="10398600" cy="2199542"/>
          </a:xfrm>
        </p:spPr>
        <p:txBody>
          <a:bodyPr>
            <a:normAutofit/>
          </a:bodyPr>
          <a:lstStyle/>
          <a:p>
            <a:pPr marL="438912" indent="0">
              <a:lnSpc>
                <a:spcPct val="107000"/>
              </a:lnSpc>
              <a:spcBef>
                <a:spcPts val="0"/>
              </a:spcBef>
              <a:spcAft>
                <a:spcPts val="0"/>
              </a:spcAft>
              <a:buNone/>
            </a:pPr>
            <a:r>
              <a:rPr lang="es-ES" sz="3600" dirty="0">
                <a:solidFill>
                  <a:srgbClr val="ED038A"/>
                </a:solidFill>
                <a:ea typeface="Calibri" panose="020F0502020204030204" pitchFamily="34" charset="0"/>
                <a:cs typeface="Times New Roman" panose="02020603050405020304" pitchFamily="18" charset="0"/>
              </a:rPr>
              <a:t>¿Puedo intervenir de manera segura?</a:t>
            </a:r>
            <a:endParaRPr lang="en-US" sz="3600" dirty="0" smtClean="0">
              <a:solidFill>
                <a:srgbClr val="ED038A"/>
              </a:solidFill>
              <a:ea typeface="Calibri" panose="020F0502020204030204" pitchFamily="34" charset="0"/>
              <a:cs typeface="Times New Roman" panose="02020603050405020304" pitchFamily="18"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3431394544"/>
              </p:ext>
            </p:extLst>
          </p:nvPr>
        </p:nvGraphicFramePr>
        <p:xfrm>
          <a:off x="800204" y="0"/>
          <a:ext cx="10058400" cy="3574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p:cNvGrpSpPr/>
          <p:nvPr/>
        </p:nvGrpSpPr>
        <p:grpSpPr>
          <a:xfrm>
            <a:off x="1127581" y="4448858"/>
            <a:ext cx="2999487" cy="2191284"/>
            <a:chOff x="1127581" y="4448858"/>
            <a:chExt cx="2999487" cy="2191284"/>
          </a:xfrm>
        </p:grpSpPr>
        <p:sp>
          <p:nvSpPr>
            <p:cNvPr id="16" name="TextBox 15"/>
            <p:cNvSpPr txBox="1"/>
            <p:nvPr/>
          </p:nvSpPr>
          <p:spPr>
            <a:xfrm>
              <a:off x="2063549" y="5410604"/>
              <a:ext cx="2063519" cy="1229538"/>
            </a:xfrm>
            <a:prstGeom prst="rect">
              <a:avLst/>
            </a:prstGeom>
            <a:noFill/>
          </p:spPr>
          <p:txBody>
            <a:bodyPr wrap="square" rtlCol="0">
              <a:spAutoFit/>
            </a:bodyPr>
            <a:lstStyle/>
            <a:p>
              <a:r>
                <a:rPr lang="en-US" sz="3600" dirty="0" smtClean="0">
                  <a:ea typeface="Calibri" panose="020F0502020204030204" pitchFamily="34" charset="0"/>
                  <a:cs typeface="Times New Roman" panose="02020603050405020304" pitchFamily="18" charset="0"/>
                </a:rPr>
                <a:t>Directa</a:t>
              </a:r>
              <a:endParaRPr lang="en-US" sz="3600" dirty="0">
                <a:ea typeface="Calibri" panose="020F0502020204030204" pitchFamily="34" charset="0"/>
                <a:cs typeface="Times New Roman" panose="02020603050405020304" pitchFamily="18" charset="0"/>
              </a:endParaRPr>
            </a:p>
            <a:p>
              <a:endParaRPr lang="en-US" sz="3600" dirty="0"/>
            </a:p>
          </p:txBody>
        </p:sp>
        <p:pic>
          <p:nvPicPr>
            <p:cNvPr id="17" name="Picture 16"/>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27581" y="4448858"/>
              <a:ext cx="1473960" cy="1473960"/>
            </a:xfrm>
            <a:prstGeom prst="rect">
              <a:avLst/>
            </a:prstGeom>
          </p:spPr>
        </p:pic>
      </p:grpSp>
      <p:grpSp>
        <p:nvGrpSpPr>
          <p:cNvPr id="18" name="Group 17"/>
          <p:cNvGrpSpPr/>
          <p:nvPr/>
        </p:nvGrpSpPr>
        <p:grpSpPr>
          <a:xfrm>
            <a:off x="3962224" y="4515200"/>
            <a:ext cx="3208099" cy="1543266"/>
            <a:chOff x="3962224" y="4515200"/>
            <a:chExt cx="3208099" cy="1543266"/>
          </a:xfrm>
        </p:grpSpPr>
        <p:sp>
          <p:nvSpPr>
            <p:cNvPr id="19" name="Rectangle 18"/>
            <p:cNvSpPr/>
            <p:nvPr/>
          </p:nvSpPr>
          <p:spPr>
            <a:xfrm>
              <a:off x="4886877" y="5373342"/>
              <a:ext cx="2283446" cy="685124"/>
            </a:xfrm>
            <a:prstGeom prst="rect">
              <a:avLst/>
            </a:prstGeom>
          </p:spPr>
          <p:txBody>
            <a:bodyPr wrap="none">
              <a:spAutoFit/>
            </a:bodyPr>
            <a:lstStyle/>
            <a:p>
              <a:pPr marL="438912">
                <a:lnSpc>
                  <a:spcPct val="107000"/>
                </a:lnSpc>
                <a:spcBef>
                  <a:spcPts val="0"/>
                </a:spcBef>
                <a:spcAft>
                  <a:spcPts val="0"/>
                </a:spcAft>
              </a:pPr>
              <a:r>
                <a:rPr lang="en-US" sz="3600" dirty="0" smtClean="0">
                  <a:ea typeface="Calibri" panose="020F0502020204030204" pitchFamily="34" charset="0"/>
                  <a:cs typeface="Times New Roman" panose="02020603050405020304" pitchFamily="18" charset="0"/>
                </a:rPr>
                <a:t>Distraigo</a:t>
              </a:r>
              <a:endParaRPr lang="en-US" sz="3600" dirty="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62224" y="4515200"/>
              <a:ext cx="1460068" cy="1460068"/>
            </a:xfrm>
            <a:prstGeom prst="rect">
              <a:avLst/>
            </a:prstGeom>
          </p:spPr>
        </p:pic>
      </p:grpSp>
      <p:grpSp>
        <p:nvGrpSpPr>
          <p:cNvPr id="21" name="Group 20"/>
          <p:cNvGrpSpPr/>
          <p:nvPr/>
        </p:nvGrpSpPr>
        <p:grpSpPr>
          <a:xfrm>
            <a:off x="7777599" y="4668558"/>
            <a:ext cx="2868849" cy="1396722"/>
            <a:chOff x="7777599" y="4668558"/>
            <a:chExt cx="2868849" cy="1396722"/>
          </a:xfrm>
        </p:grpSpPr>
        <p:sp>
          <p:nvSpPr>
            <p:cNvPr id="22" name="Rectangle 21"/>
            <p:cNvSpPr/>
            <p:nvPr/>
          </p:nvSpPr>
          <p:spPr>
            <a:xfrm>
              <a:off x="8712201" y="5380156"/>
              <a:ext cx="1934247" cy="685124"/>
            </a:xfrm>
            <a:prstGeom prst="rect">
              <a:avLst/>
            </a:prstGeom>
          </p:spPr>
          <p:txBody>
            <a:bodyPr wrap="none">
              <a:spAutoFit/>
            </a:bodyPr>
            <a:lstStyle/>
            <a:p>
              <a:pPr marL="438912">
                <a:lnSpc>
                  <a:spcPct val="107000"/>
                </a:lnSpc>
                <a:spcBef>
                  <a:spcPts val="0"/>
                </a:spcBef>
                <a:spcAft>
                  <a:spcPts val="0"/>
                </a:spcAft>
              </a:pPr>
              <a:r>
                <a:rPr lang="en-US" sz="3600" dirty="0" smtClean="0">
                  <a:ea typeface="Calibri" panose="020F0502020204030204" pitchFamily="34" charset="0"/>
                  <a:cs typeface="Times New Roman" panose="02020603050405020304" pitchFamily="18" charset="0"/>
                </a:rPr>
                <a:t>Delego</a:t>
              </a:r>
              <a:endParaRPr lang="en-US" sz="3600" dirty="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77599" y="4668558"/>
              <a:ext cx="1349283" cy="1349283"/>
            </a:xfrm>
            <a:prstGeom prst="rect">
              <a:avLst/>
            </a:prstGeom>
          </p:spPr>
        </p:pic>
      </p:grpSp>
      <p:sp>
        <p:nvSpPr>
          <p:cNvPr id="2" name="Slide Number Placeholder 1"/>
          <p:cNvSpPr>
            <a:spLocks noGrp="1"/>
          </p:cNvSpPr>
          <p:nvPr>
            <p:ph type="sldNum" sz="quarter" idx="12"/>
          </p:nvPr>
        </p:nvSpPr>
        <p:spPr/>
        <p:txBody>
          <a:bodyPr/>
          <a:lstStyle/>
          <a:p>
            <a:fld id="{BA875541-8164-4CC7-9F2F-6F0C49BB858D}" type="slidenum">
              <a:rPr lang="en-US" smtClean="0"/>
              <a:pPr/>
              <a:t>7</a:t>
            </a:fld>
            <a:endParaRPr lang="en-US" dirty="0"/>
          </a:p>
        </p:txBody>
      </p:sp>
    </p:spTree>
    <p:custDataLst>
      <p:tags r:id="rId1"/>
    </p:custDataLst>
    <p:extLst>
      <p:ext uri="{BB962C8B-B14F-4D97-AF65-F5344CB8AC3E}">
        <p14:creationId xmlns:p14="http://schemas.microsoft.com/office/powerpoint/2010/main" val="30249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506433021"/>
              </p:ext>
            </p:extLst>
          </p:nvPr>
        </p:nvGraphicFramePr>
        <p:xfrm>
          <a:off x="1061461" y="148092"/>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629336" y="4235823"/>
            <a:ext cx="8955741" cy="830997"/>
          </a:xfrm>
          <a:prstGeom prst="rect">
            <a:avLst/>
          </a:prstGeom>
          <a:noFill/>
        </p:spPr>
        <p:txBody>
          <a:bodyPr wrap="square" rtlCol="0">
            <a:spAutoFit/>
          </a:bodyPr>
          <a:lstStyle/>
          <a:p>
            <a:r>
              <a:rPr lang="en-US" sz="4800" dirty="0"/>
              <a:t>¡</a:t>
            </a:r>
            <a:r>
              <a:rPr lang="en-US" sz="4800" dirty="0" smtClean="0"/>
              <a:t>Toma </a:t>
            </a:r>
            <a:r>
              <a:rPr lang="en-US" sz="4800" dirty="0"/>
              <a:t>acción!</a:t>
            </a:r>
          </a:p>
        </p:txBody>
      </p:sp>
      <p:sp>
        <p:nvSpPr>
          <p:cNvPr id="2" name="Slide Number Placeholder 1"/>
          <p:cNvSpPr>
            <a:spLocks noGrp="1"/>
          </p:cNvSpPr>
          <p:nvPr>
            <p:ph type="sldNum" sz="quarter" idx="12"/>
          </p:nvPr>
        </p:nvSpPr>
        <p:spPr/>
        <p:txBody>
          <a:bodyPr/>
          <a:lstStyle/>
          <a:p>
            <a:fld id="{BA875541-8164-4CC7-9F2F-6F0C49BB858D}" type="slidenum">
              <a:rPr lang="en-US" smtClean="0"/>
              <a:pPr/>
              <a:t>8</a:t>
            </a:fld>
            <a:endParaRPr lang="en-US" dirty="0"/>
          </a:p>
        </p:txBody>
      </p:sp>
    </p:spTree>
    <p:custDataLst>
      <p:tags r:id="rId1"/>
    </p:custDataLst>
    <p:extLst>
      <p:ext uri="{BB962C8B-B14F-4D97-AF65-F5344CB8AC3E}">
        <p14:creationId xmlns:p14="http://schemas.microsoft.com/office/powerpoint/2010/main" val="9469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Después de tomar la acción</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a:solidFill>
                  <a:schemeClr val="accent4"/>
                </a:solidFill>
              </a:rPr>
              <a:t>¡BUEN TRABAJO!</a:t>
            </a:r>
            <a:endParaRPr lang="en-US" sz="26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4637" y="2939356"/>
            <a:ext cx="1717243" cy="183611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2651" y="2122847"/>
            <a:ext cx="2037030" cy="2809592"/>
          </a:xfrm>
          <a:prstGeom prst="rect">
            <a:avLst/>
          </a:prstGeom>
        </p:spPr>
      </p:pic>
      <p:sp>
        <p:nvSpPr>
          <p:cNvPr id="6" name="TextBox 5"/>
          <p:cNvSpPr txBox="1"/>
          <p:nvPr/>
        </p:nvSpPr>
        <p:spPr>
          <a:xfrm>
            <a:off x="706582" y="5137616"/>
            <a:ext cx="4618707" cy="646331"/>
          </a:xfrm>
          <a:prstGeom prst="rect">
            <a:avLst/>
          </a:prstGeom>
          <a:noFill/>
        </p:spPr>
        <p:txBody>
          <a:bodyPr wrap="square" rtlCol="0">
            <a:spAutoFit/>
          </a:bodyPr>
          <a:lstStyle/>
          <a:p>
            <a:r>
              <a:rPr lang="en-US" sz="3600" dirty="0" smtClean="0"/>
              <a:t>Respete las elecciones</a:t>
            </a:r>
            <a:endParaRPr lang="en-US" sz="3600" dirty="0"/>
          </a:p>
        </p:txBody>
      </p:sp>
      <p:sp>
        <p:nvSpPr>
          <p:cNvPr id="7" name="TextBox 6"/>
          <p:cNvSpPr txBox="1"/>
          <p:nvPr/>
        </p:nvSpPr>
        <p:spPr>
          <a:xfrm>
            <a:off x="6421582" y="5177622"/>
            <a:ext cx="5124796" cy="1200329"/>
          </a:xfrm>
          <a:prstGeom prst="rect">
            <a:avLst/>
          </a:prstGeom>
          <a:noFill/>
        </p:spPr>
        <p:txBody>
          <a:bodyPr wrap="square" rtlCol="0">
            <a:spAutoFit/>
          </a:bodyPr>
          <a:lstStyle/>
          <a:p>
            <a:r>
              <a:rPr lang="en-US" sz="3600" dirty="0"/>
              <a:t>Empoderar a los sobrevivientes</a:t>
            </a:r>
          </a:p>
        </p:txBody>
      </p:sp>
      <p:sp>
        <p:nvSpPr>
          <p:cNvPr id="8" name="Slide Number Placeholder 7"/>
          <p:cNvSpPr>
            <a:spLocks noGrp="1"/>
          </p:cNvSpPr>
          <p:nvPr>
            <p:ph type="sldNum" sz="quarter" idx="12"/>
          </p:nvPr>
        </p:nvSpPr>
        <p:spPr/>
        <p:txBody>
          <a:bodyPr/>
          <a:lstStyle/>
          <a:p>
            <a:fld id="{BA875541-8164-4CC7-9F2F-6F0C49BB858D}" type="slidenum">
              <a:rPr lang="en-US" smtClean="0"/>
              <a:pPr/>
              <a:t>9</a:t>
            </a:fld>
            <a:endParaRPr lang="en-US" dirty="0"/>
          </a:p>
        </p:txBody>
      </p:sp>
    </p:spTree>
    <p:custDataLst>
      <p:tags r:id="rId1"/>
    </p:custDataLst>
    <p:extLst>
      <p:ext uri="{BB962C8B-B14F-4D97-AF65-F5344CB8AC3E}">
        <p14:creationId xmlns:p14="http://schemas.microsoft.com/office/powerpoint/2010/main" val="3505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von custom test">
      <a:dk1>
        <a:sysClr val="windowText" lastClr="000000"/>
      </a:dk1>
      <a:lt1>
        <a:sysClr val="window" lastClr="FFFFFF"/>
      </a:lt1>
      <a:dk2>
        <a:srgbClr val="514949"/>
      </a:dk2>
      <a:lt2>
        <a:srgbClr val="000000"/>
      </a:lt2>
      <a:accent1>
        <a:srgbClr val="000000"/>
      </a:accent1>
      <a:accent2>
        <a:srgbClr val="998E8E"/>
      </a:accent2>
      <a:accent3>
        <a:srgbClr val="5987C5"/>
      </a:accent3>
      <a:accent4>
        <a:srgbClr val="ED038A"/>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_who are victims" id="{82B28F4F-269C-48F2-BB83-976542435AFA}" vid="{95800364-3D1E-47FA-A0E8-284C62E638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SA_who%20are%20victims</Template>
  <TotalTime>0</TotalTime>
  <Words>2842</Words>
  <Application>Microsoft Office PowerPoint</Application>
  <PresentationFormat>Widescreen</PresentationFormat>
  <Paragraphs>398</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Georgia</vt:lpstr>
      <vt:lpstr>Times New Roman</vt:lpstr>
      <vt:lpstr>Wingdings</vt:lpstr>
      <vt:lpstr>Retrospect</vt:lpstr>
      <vt:lpstr>PowerPoint Presentation</vt:lpstr>
      <vt:lpstr>5</vt:lpstr>
      <vt:lpstr>Los Cinco Pasos para Intervenir</vt:lpstr>
      <vt:lpstr>PowerPoint Presentation</vt:lpstr>
      <vt:lpstr>PowerPoint Presentation</vt:lpstr>
      <vt:lpstr>PowerPoint Presentation</vt:lpstr>
      <vt:lpstr>PowerPoint Presentation</vt:lpstr>
      <vt:lpstr>PowerPoint Presentation</vt:lpstr>
      <vt:lpstr>Después de tomar la acción</vt:lpstr>
      <vt:lpstr>Vídeo: intervenir para detener la violencia sexual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Practicar las habilidades</vt:lpstr>
      <vt:lpstr>Practicar las habilidades</vt:lpstr>
      <vt:lpstr>PowerPoint Presentation</vt:lpstr>
      <vt:lpstr>PowerPoint Presentation</vt:lpstr>
      <vt:lpstr>video ejercicio: respondiendo a una potencial violencia sexual</vt:lpstr>
      <vt:lpstr>Video de ejercicio: responder a la violencia sexual potencial</vt:lpstr>
      <vt:lpstr>Discusión Vídeo</vt:lpstr>
      <vt:lpstr>PowerPoint Presentation</vt:lpstr>
      <vt:lpstr>Pensamientos Finales / Preguntas</vt:lpstr>
      <vt:lpstr>Los recursos para las víctimas de violencia sexual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2014-06-09T17:00:23Z</dcterms:created>
  <dcterms:modified xsi:type="dcterms:W3CDTF">2021-07-13T20:00:24Z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y fmtid="{D5CDD505-2E9C-101B-9397-08002B2CF9AE}" pid="3" name="ArticulateGUID">
    <vt:lpwstr>EF09A758-8460-49B3-A469-394C9F267708</vt:lpwstr>
  </property>
  <property fmtid="{D5CDD505-2E9C-101B-9397-08002B2CF9AE}" pid="4" name="ArticulatePath">
    <vt:lpwstr>SA Bystander Training (Part II, Spanish)</vt:lpwstr>
  </property>
</Properties>
</file>