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0" r:id="rId2"/>
  </p:sldMasterIdLst>
  <p:notesMasterIdLst>
    <p:notesMasterId r:id="rId31"/>
  </p:notesMasterIdLst>
  <p:handoutMasterIdLst>
    <p:handoutMasterId r:id="rId32"/>
  </p:handoutMasterIdLst>
  <p:sldIdLst>
    <p:sldId id="500" r:id="rId3"/>
    <p:sldId id="490" r:id="rId4"/>
    <p:sldId id="491" r:id="rId5"/>
    <p:sldId id="492" r:id="rId6"/>
    <p:sldId id="493" r:id="rId7"/>
    <p:sldId id="494" r:id="rId8"/>
    <p:sldId id="495" r:id="rId9"/>
    <p:sldId id="496" r:id="rId10"/>
    <p:sldId id="497" r:id="rId11"/>
    <p:sldId id="448" r:id="rId12"/>
    <p:sldId id="484" r:id="rId13"/>
    <p:sldId id="465" r:id="rId14"/>
    <p:sldId id="529" r:id="rId15"/>
    <p:sldId id="464" r:id="rId16"/>
    <p:sldId id="466" r:id="rId17"/>
    <p:sldId id="480" r:id="rId18"/>
    <p:sldId id="530" r:id="rId19"/>
    <p:sldId id="467" r:id="rId20"/>
    <p:sldId id="482" r:id="rId21"/>
    <p:sldId id="483" r:id="rId22"/>
    <p:sldId id="531" r:id="rId23"/>
    <p:sldId id="450" r:id="rId24"/>
    <p:sldId id="454" r:id="rId25"/>
    <p:sldId id="468" r:id="rId26"/>
    <p:sldId id="526" r:id="rId27"/>
    <p:sldId id="532" r:id="rId28"/>
    <p:sldId id="533" r:id="rId29"/>
    <p:sldId id="528" r:id="rId30"/>
  </p:sldIdLst>
  <p:sldSz cx="12192000" cy="6858000"/>
  <p:notesSz cx="7023100" cy="93091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E8E"/>
    <a:srgbClr val="DDD5CA"/>
    <a:srgbClr val="ED038A"/>
    <a:srgbClr val="5987C5"/>
    <a:srgbClr val="F7F1D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61939" autoAdjust="0"/>
  </p:normalViewPr>
  <p:slideViewPr>
    <p:cSldViewPr snapToGrid="0" showGuides="1">
      <p:cViewPr varScale="1">
        <p:scale>
          <a:sx n="68" d="100"/>
          <a:sy n="68" d="100"/>
        </p:scale>
        <p:origin x="2148" y="6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Notice an event</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t>2. Recognize there is a problem</a:t>
          </a:r>
          <a:endParaRPr lang="en-US" dirty="0"/>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t>3. Take responsibility for acting</a:t>
          </a:r>
          <a:endParaRPr lang="en-US" dirty="0"/>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t>4. Decide how to respond appropriately</a:t>
          </a:r>
          <a:endParaRPr lang="en-US" dirty="0"/>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t>5. Respond</a:t>
          </a:r>
          <a:endParaRPr lang="en-US" dirty="0"/>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8CD73EFF-42D6-4BA9-99FD-29717C4D8B02}" type="presOf" srcId="{1CA4DDD7-84FD-415A-AC85-977622CACAFC}" destId="{2D074F9E-27BF-4560-8824-2347D98E49FA}" srcOrd="0" destOrd="0" presId="urn:microsoft.com/office/officeart/2005/8/layout/hProcess11"/>
    <dgm:cxn modelId="{32064408-22EA-452E-87A7-F2ACE5E5A8C2}" type="presOf" srcId="{D04347B2-F8E1-4D1B-AB8D-B39D9BF776B4}" destId="{FA46DECD-0117-40C9-BE71-BB5D9E56B3F3}" srcOrd="0" destOrd="0" presId="urn:microsoft.com/office/officeart/2005/8/layout/hProcess11"/>
    <dgm:cxn modelId="{5F14402F-8010-40FC-BE7F-B88967BEABD1}" type="presOf" srcId="{3044BCE0-4160-46E2-820C-4890F586363B}" destId="{9CF22FEB-A254-4597-8D60-1696B8788378}" srcOrd="0" destOrd="0" presId="urn:microsoft.com/office/officeart/2005/8/layout/hProcess11"/>
    <dgm:cxn modelId="{2A2142DF-93F2-478C-BD3E-161931371DEA}" type="presOf" srcId="{D228B23E-C399-4462-8EDB-DCAB531192AA}" destId="{AA985192-EB93-4383-93DD-1BF927E53796}"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D72232D0-A031-4997-9667-1829AF6AF6BD}" type="presOf" srcId="{88ADFF9C-D12E-447F-9E0A-D95F653A76BA}" destId="{F62AE1B0-EDE3-4C9C-B00C-9FFBC13DFF80}"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F02056F2-04DB-4C64-AAF6-1E9BF0352FD3}" type="presOf" srcId="{8286899B-EB9E-4295-82EA-18A8520E9055}" destId="{6ECD4CAA-5539-402B-B260-8DA5BF5BD1F5}" srcOrd="0" destOrd="0" presId="urn:microsoft.com/office/officeart/2005/8/layout/hProcess11"/>
    <dgm:cxn modelId="{D40C473A-8EFF-4105-BFBD-CF0D0795DD9F}" type="presParOf" srcId="{2D074F9E-27BF-4560-8824-2347D98E49FA}" destId="{582968EB-CA2F-4EAD-A2E7-8A8A4C9A571E}" srcOrd="0" destOrd="0" presId="urn:microsoft.com/office/officeart/2005/8/layout/hProcess11"/>
    <dgm:cxn modelId="{3145BA8E-D397-4791-96C0-5C02F5984475}" type="presParOf" srcId="{2D074F9E-27BF-4560-8824-2347D98E49FA}" destId="{F56CAC8E-3BBB-42A8-BE3F-C0ECD592BCD2}" srcOrd="1" destOrd="0" presId="urn:microsoft.com/office/officeart/2005/8/layout/hProcess11"/>
    <dgm:cxn modelId="{4F2DD935-E12C-4117-98B2-265CB887E89E}" type="presParOf" srcId="{F56CAC8E-3BBB-42A8-BE3F-C0ECD592BCD2}" destId="{D34BD288-A378-417F-977B-14D44416A199}" srcOrd="0" destOrd="0" presId="urn:microsoft.com/office/officeart/2005/8/layout/hProcess11"/>
    <dgm:cxn modelId="{CF61C39B-7BF2-4112-B931-E313ABA76BA0}" type="presParOf" srcId="{D34BD288-A378-417F-977B-14D44416A199}" destId="{F62AE1B0-EDE3-4C9C-B00C-9FFBC13DFF80}" srcOrd="0" destOrd="0" presId="urn:microsoft.com/office/officeart/2005/8/layout/hProcess11"/>
    <dgm:cxn modelId="{30D09BE7-3E93-46DC-A7E5-C051ABB08175}" type="presParOf" srcId="{D34BD288-A378-417F-977B-14D44416A199}" destId="{6F9E2D2E-B2CA-42EB-B193-DB0B1B43A249}" srcOrd="1" destOrd="0" presId="urn:microsoft.com/office/officeart/2005/8/layout/hProcess11"/>
    <dgm:cxn modelId="{9BAB6E72-FB32-4F2E-BCDD-222083805F73}" type="presParOf" srcId="{D34BD288-A378-417F-977B-14D44416A199}" destId="{38495A81-0401-4B07-BD05-94C69B9F84E6}" srcOrd="2" destOrd="0" presId="urn:microsoft.com/office/officeart/2005/8/layout/hProcess11"/>
    <dgm:cxn modelId="{A73189DE-6CF5-48F9-99D1-331784F4825D}" type="presParOf" srcId="{F56CAC8E-3BBB-42A8-BE3F-C0ECD592BCD2}" destId="{9BB2226E-874C-4D12-A613-75581E1978EE}" srcOrd="1" destOrd="0" presId="urn:microsoft.com/office/officeart/2005/8/layout/hProcess11"/>
    <dgm:cxn modelId="{ED952F63-E8E8-448D-9097-4429B4D16D9F}" type="presParOf" srcId="{F56CAC8E-3BBB-42A8-BE3F-C0ECD592BCD2}" destId="{34869F82-AC17-42E2-9D3B-CF3F1736F7EA}" srcOrd="2" destOrd="0" presId="urn:microsoft.com/office/officeart/2005/8/layout/hProcess11"/>
    <dgm:cxn modelId="{AAF15224-B7D5-4897-9B59-182E493766AA}" type="presParOf" srcId="{34869F82-AC17-42E2-9D3B-CF3F1736F7EA}" destId="{AA985192-EB93-4383-93DD-1BF927E53796}" srcOrd="0" destOrd="0" presId="urn:microsoft.com/office/officeart/2005/8/layout/hProcess11"/>
    <dgm:cxn modelId="{EF33FE82-3C84-4535-848D-2C921B224D3D}" type="presParOf" srcId="{34869F82-AC17-42E2-9D3B-CF3F1736F7EA}" destId="{E81AD96A-287B-443D-BF38-4FD353BD3797}" srcOrd="1" destOrd="0" presId="urn:microsoft.com/office/officeart/2005/8/layout/hProcess11"/>
    <dgm:cxn modelId="{6C3A44E6-3479-482B-BB74-1BD7353022F4}" type="presParOf" srcId="{34869F82-AC17-42E2-9D3B-CF3F1736F7EA}" destId="{22568E01-8C3B-4088-9C79-55736F92E9F7}" srcOrd="2" destOrd="0" presId="urn:microsoft.com/office/officeart/2005/8/layout/hProcess11"/>
    <dgm:cxn modelId="{E6A4BDFF-DC2A-4169-A799-98B49C70804B}" type="presParOf" srcId="{F56CAC8E-3BBB-42A8-BE3F-C0ECD592BCD2}" destId="{69CF7E31-6EE9-4957-8E38-1727E1E82AF0}" srcOrd="3" destOrd="0" presId="urn:microsoft.com/office/officeart/2005/8/layout/hProcess11"/>
    <dgm:cxn modelId="{D72F1BE1-C949-47CF-A46B-8A04904F3DF4}" type="presParOf" srcId="{F56CAC8E-3BBB-42A8-BE3F-C0ECD592BCD2}" destId="{A12F81AD-EDA8-4914-A8C0-3C2173B472A1}" srcOrd="4" destOrd="0" presId="urn:microsoft.com/office/officeart/2005/8/layout/hProcess11"/>
    <dgm:cxn modelId="{3734F128-E000-4824-8D90-1B2257B88B71}" type="presParOf" srcId="{A12F81AD-EDA8-4914-A8C0-3C2173B472A1}" destId="{FA46DECD-0117-40C9-BE71-BB5D9E56B3F3}" srcOrd="0" destOrd="0" presId="urn:microsoft.com/office/officeart/2005/8/layout/hProcess11"/>
    <dgm:cxn modelId="{8DE47E5D-D7D2-4AD2-BBE0-FD4DF5FDA555}" type="presParOf" srcId="{A12F81AD-EDA8-4914-A8C0-3C2173B472A1}" destId="{51211CEE-C51A-4EA8-945C-CE9A28E3FDD7}" srcOrd="1" destOrd="0" presId="urn:microsoft.com/office/officeart/2005/8/layout/hProcess11"/>
    <dgm:cxn modelId="{B63D4503-3E92-4185-9EEC-5F5436093609}" type="presParOf" srcId="{A12F81AD-EDA8-4914-A8C0-3C2173B472A1}" destId="{5500DAAE-2306-4A4E-BC37-4BF51A55D8F9}" srcOrd="2" destOrd="0" presId="urn:microsoft.com/office/officeart/2005/8/layout/hProcess11"/>
    <dgm:cxn modelId="{45D684F1-A1A6-463D-AF97-EBDCAE5F21BD}" type="presParOf" srcId="{F56CAC8E-3BBB-42A8-BE3F-C0ECD592BCD2}" destId="{2E45DE94-6240-47D1-B8A3-DF8562A34452}" srcOrd="5" destOrd="0" presId="urn:microsoft.com/office/officeart/2005/8/layout/hProcess11"/>
    <dgm:cxn modelId="{E791A395-11A0-443D-9D01-0052E7965D4E}" type="presParOf" srcId="{F56CAC8E-3BBB-42A8-BE3F-C0ECD592BCD2}" destId="{005E623D-734A-4B21-9F04-B7B70C9A8DFB}" srcOrd="6" destOrd="0" presId="urn:microsoft.com/office/officeart/2005/8/layout/hProcess11"/>
    <dgm:cxn modelId="{E9836F49-1B92-486C-9154-C498F96D18FC}" type="presParOf" srcId="{005E623D-734A-4B21-9F04-B7B70C9A8DFB}" destId="{9CF22FEB-A254-4597-8D60-1696B8788378}" srcOrd="0" destOrd="0" presId="urn:microsoft.com/office/officeart/2005/8/layout/hProcess11"/>
    <dgm:cxn modelId="{7ACBE86F-BE0B-4AD7-9FF3-5BE8840EC9BF}" type="presParOf" srcId="{005E623D-734A-4B21-9F04-B7B70C9A8DFB}" destId="{5BA65149-EC53-420C-8958-08F93D0E22FA}" srcOrd="1" destOrd="0" presId="urn:microsoft.com/office/officeart/2005/8/layout/hProcess11"/>
    <dgm:cxn modelId="{0D71F757-A244-4998-9A09-43282E0B4C4F}" type="presParOf" srcId="{005E623D-734A-4B21-9F04-B7B70C9A8DFB}" destId="{4182125B-3AB9-4279-A2D7-EFA503868138}" srcOrd="2" destOrd="0" presId="urn:microsoft.com/office/officeart/2005/8/layout/hProcess11"/>
    <dgm:cxn modelId="{B010F357-B3DB-4667-A923-F21DCC7669E0}" type="presParOf" srcId="{F56CAC8E-3BBB-42A8-BE3F-C0ECD592BCD2}" destId="{E1C5D077-B4E6-44D1-BF34-F1B1EDAE8384}" srcOrd="7" destOrd="0" presId="urn:microsoft.com/office/officeart/2005/8/layout/hProcess11"/>
    <dgm:cxn modelId="{FEA43CA8-EC8F-4455-BE2B-1A92C19D7D3C}" type="presParOf" srcId="{F56CAC8E-3BBB-42A8-BE3F-C0ECD592BCD2}" destId="{E34A43D7-966D-42C4-AF0B-677DDB826201}" srcOrd="8" destOrd="0" presId="urn:microsoft.com/office/officeart/2005/8/layout/hProcess11"/>
    <dgm:cxn modelId="{065CB444-5F0A-468C-8290-641984B26216}" type="presParOf" srcId="{E34A43D7-966D-42C4-AF0B-677DDB826201}" destId="{6ECD4CAA-5539-402B-B260-8DA5BF5BD1F5}" srcOrd="0" destOrd="0" presId="urn:microsoft.com/office/officeart/2005/8/layout/hProcess11"/>
    <dgm:cxn modelId="{5B08D824-3E05-4353-82E5-49181B130024}" type="presParOf" srcId="{E34A43D7-966D-42C4-AF0B-677DDB826201}" destId="{2E1393FE-BF89-4B14-97BD-624EF0BC3C69}" srcOrd="1" destOrd="0" presId="urn:microsoft.com/office/officeart/2005/8/layout/hProcess11"/>
    <dgm:cxn modelId="{9A6B3E85-36E4-4E49-9485-84E718BC9A70}"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Recognize there is a problem</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Take responsibility for acting</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1041" custLinFactNeighborX="-7616"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custLinFactNeighborY="8798">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36862"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81066A56-0FEB-48F4-A91F-2CDD257EA06A}" srcId="{1CA4DDD7-84FD-415A-AC85-977622CACAFC}" destId="{8286899B-EB9E-4295-82EA-18A8520E9055}" srcOrd="4" destOrd="0" parTransId="{435618D0-4C3C-44A7-8335-991FCE631B8D}" sibTransId="{63B4D06D-65C3-498C-A71B-DE66F88440C5}"/>
    <dgm:cxn modelId="{C3B0B72A-FAF2-4DAF-9C4E-EA567E73B393}" type="presOf" srcId="{88ADFF9C-D12E-447F-9E0A-D95F653A76BA}" destId="{F62AE1B0-EDE3-4C9C-B00C-9FFBC13DFF80}" srcOrd="0" destOrd="0" presId="urn:microsoft.com/office/officeart/2005/8/layout/hProcess11"/>
    <dgm:cxn modelId="{4F8F1718-61B1-4536-BC21-376B6C50C20C}" type="presOf" srcId="{1CA4DDD7-84FD-415A-AC85-977622CACAFC}" destId="{2D074F9E-27BF-4560-8824-2347D98E49FA}"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2B1B158A-17C9-4188-B7FB-CDED69E65422}" type="presOf" srcId="{3044BCE0-4160-46E2-820C-4890F586363B}" destId="{9CF22FEB-A254-4597-8D60-1696B8788378}"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582F69AF-914D-48D9-A989-DC24972A0A65}" type="presOf" srcId="{8286899B-EB9E-4295-82EA-18A8520E9055}" destId="{6ECD4CAA-5539-402B-B260-8DA5BF5BD1F5}"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5A8B4A-9B48-4C8C-8936-978702355027}" type="presOf" srcId="{D228B23E-C399-4462-8EDB-DCAB531192AA}" destId="{AA985192-EB93-4383-93DD-1BF927E53796}" srcOrd="0" destOrd="0" presId="urn:microsoft.com/office/officeart/2005/8/layout/hProcess11"/>
    <dgm:cxn modelId="{B10986E1-7731-4A71-A49B-7B16F2481689}" type="presOf" srcId="{D04347B2-F8E1-4D1B-AB8D-B39D9BF776B4}" destId="{FA46DECD-0117-40C9-BE71-BB5D9E56B3F3}" srcOrd="0" destOrd="0" presId="urn:microsoft.com/office/officeart/2005/8/layout/hProcess11"/>
    <dgm:cxn modelId="{C8601306-16F1-4764-8966-41F08D7FBBB2}" type="presParOf" srcId="{2D074F9E-27BF-4560-8824-2347D98E49FA}" destId="{582968EB-CA2F-4EAD-A2E7-8A8A4C9A571E}" srcOrd="0" destOrd="0" presId="urn:microsoft.com/office/officeart/2005/8/layout/hProcess11"/>
    <dgm:cxn modelId="{71EE1987-D99A-4F8A-8124-55BCCCFC0504}" type="presParOf" srcId="{2D074F9E-27BF-4560-8824-2347D98E49FA}" destId="{F56CAC8E-3BBB-42A8-BE3F-C0ECD592BCD2}" srcOrd="1" destOrd="0" presId="urn:microsoft.com/office/officeart/2005/8/layout/hProcess11"/>
    <dgm:cxn modelId="{043F87E5-409A-45A4-A984-15CCB688B6A6}" type="presParOf" srcId="{F56CAC8E-3BBB-42A8-BE3F-C0ECD592BCD2}" destId="{D34BD288-A378-417F-977B-14D44416A199}" srcOrd="0" destOrd="0" presId="urn:microsoft.com/office/officeart/2005/8/layout/hProcess11"/>
    <dgm:cxn modelId="{CF69B01C-CDEE-4BD8-990F-D5EC817168C1}" type="presParOf" srcId="{D34BD288-A378-417F-977B-14D44416A199}" destId="{F62AE1B0-EDE3-4C9C-B00C-9FFBC13DFF80}" srcOrd="0" destOrd="0" presId="urn:microsoft.com/office/officeart/2005/8/layout/hProcess11"/>
    <dgm:cxn modelId="{2EF39414-1F0C-4D6B-95B0-6C6D5EDE6A7B}" type="presParOf" srcId="{D34BD288-A378-417F-977B-14D44416A199}" destId="{6F9E2D2E-B2CA-42EB-B193-DB0B1B43A249}" srcOrd="1" destOrd="0" presId="urn:microsoft.com/office/officeart/2005/8/layout/hProcess11"/>
    <dgm:cxn modelId="{15CD1E51-B0D5-48C9-97F0-4B3D8A011E19}" type="presParOf" srcId="{D34BD288-A378-417F-977B-14D44416A199}" destId="{38495A81-0401-4B07-BD05-94C69B9F84E6}" srcOrd="2" destOrd="0" presId="urn:microsoft.com/office/officeart/2005/8/layout/hProcess11"/>
    <dgm:cxn modelId="{E9AB27C2-3044-4809-9B3D-07D923813A42}" type="presParOf" srcId="{F56CAC8E-3BBB-42A8-BE3F-C0ECD592BCD2}" destId="{9BB2226E-874C-4D12-A613-75581E1978EE}" srcOrd="1" destOrd="0" presId="urn:microsoft.com/office/officeart/2005/8/layout/hProcess11"/>
    <dgm:cxn modelId="{A0EA3FB2-5EDE-46F6-9F1D-6A413BC0C13C}" type="presParOf" srcId="{F56CAC8E-3BBB-42A8-BE3F-C0ECD592BCD2}" destId="{34869F82-AC17-42E2-9D3B-CF3F1736F7EA}" srcOrd="2" destOrd="0" presId="urn:microsoft.com/office/officeart/2005/8/layout/hProcess11"/>
    <dgm:cxn modelId="{BEC1884C-57AA-4ABA-AA83-86FF709FE96D}" type="presParOf" srcId="{34869F82-AC17-42E2-9D3B-CF3F1736F7EA}" destId="{AA985192-EB93-4383-93DD-1BF927E53796}" srcOrd="0" destOrd="0" presId="urn:microsoft.com/office/officeart/2005/8/layout/hProcess11"/>
    <dgm:cxn modelId="{D8950354-C1A9-4EFF-A987-2EDB4EDF25E6}" type="presParOf" srcId="{34869F82-AC17-42E2-9D3B-CF3F1736F7EA}" destId="{E81AD96A-287B-443D-BF38-4FD353BD3797}" srcOrd="1" destOrd="0" presId="urn:microsoft.com/office/officeart/2005/8/layout/hProcess11"/>
    <dgm:cxn modelId="{02E54441-1F9C-4AA7-BA31-AD484DA6AE8D}" type="presParOf" srcId="{34869F82-AC17-42E2-9D3B-CF3F1736F7EA}" destId="{22568E01-8C3B-4088-9C79-55736F92E9F7}" srcOrd="2" destOrd="0" presId="urn:microsoft.com/office/officeart/2005/8/layout/hProcess11"/>
    <dgm:cxn modelId="{2750B087-2FF7-4AC0-A729-EF098E0619AB}" type="presParOf" srcId="{F56CAC8E-3BBB-42A8-BE3F-C0ECD592BCD2}" destId="{69CF7E31-6EE9-4957-8E38-1727E1E82AF0}" srcOrd="3" destOrd="0" presId="urn:microsoft.com/office/officeart/2005/8/layout/hProcess11"/>
    <dgm:cxn modelId="{39204371-BA91-447E-B148-255369BAC6DD}" type="presParOf" srcId="{F56CAC8E-3BBB-42A8-BE3F-C0ECD592BCD2}" destId="{A12F81AD-EDA8-4914-A8C0-3C2173B472A1}" srcOrd="4" destOrd="0" presId="urn:microsoft.com/office/officeart/2005/8/layout/hProcess11"/>
    <dgm:cxn modelId="{4FBA47CE-F4C3-459F-A4A0-CE37BAFC6BCC}" type="presParOf" srcId="{A12F81AD-EDA8-4914-A8C0-3C2173B472A1}" destId="{FA46DECD-0117-40C9-BE71-BB5D9E56B3F3}" srcOrd="0" destOrd="0" presId="urn:microsoft.com/office/officeart/2005/8/layout/hProcess11"/>
    <dgm:cxn modelId="{88A505A5-64AB-4F35-B934-06AE60588FB7}" type="presParOf" srcId="{A12F81AD-EDA8-4914-A8C0-3C2173B472A1}" destId="{51211CEE-C51A-4EA8-945C-CE9A28E3FDD7}" srcOrd="1" destOrd="0" presId="urn:microsoft.com/office/officeart/2005/8/layout/hProcess11"/>
    <dgm:cxn modelId="{A28800D1-0FCD-49CF-BB72-CA0742BF353F}" type="presParOf" srcId="{A12F81AD-EDA8-4914-A8C0-3C2173B472A1}" destId="{5500DAAE-2306-4A4E-BC37-4BF51A55D8F9}" srcOrd="2" destOrd="0" presId="urn:microsoft.com/office/officeart/2005/8/layout/hProcess11"/>
    <dgm:cxn modelId="{293B6226-4366-4E4A-A5BE-5B702AEEA256}" type="presParOf" srcId="{F56CAC8E-3BBB-42A8-BE3F-C0ECD592BCD2}" destId="{2E45DE94-6240-47D1-B8A3-DF8562A34452}" srcOrd="5" destOrd="0" presId="urn:microsoft.com/office/officeart/2005/8/layout/hProcess11"/>
    <dgm:cxn modelId="{152D3FB4-BF3C-4AB5-9D9D-D0ECEC940894}" type="presParOf" srcId="{F56CAC8E-3BBB-42A8-BE3F-C0ECD592BCD2}" destId="{005E623D-734A-4B21-9F04-B7B70C9A8DFB}" srcOrd="6" destOrd="0" presId="urn:microsoft.com/office/officeart/2005/8/layout/hProcess11"/>
    <dgm:cxn modelId="{1EF7B035-1E00-4A08-BCC0-51FF83A9DBA2}" type="presParOf" srcId="{005E623D-734A-4B21-9F04-B7B70C9A8DFB}" destId="{9CF22FEB-A254-4597-8D60-1696B8788378}" srcOrd="0" destOrd="0" presId="urn:microsoft.com/office/officeart/2005/8/layout/hProcess11"/>
    <dgm:cxn modelId="{47422344-AC01-407C-A46F-3B9F70AF9A47}" type="presParOf" srcId="{005E623D-734A-4B21-9F04-B7B70C9A8DFB}" destId="{5BA65149-EC53-420C-8958-08F93D0E22FA}" srcOrd="1" destOrd="0" presId="urn:microsoft.com/office/officeart/2005/8/layout/hProcess11"/>
    <dgm:cxn modelId="{2EDDEABB-32C0-4CCB-8227-FDBEECFC257D}" type="presParOf" srcId="{005E623D-734A-4B21-9F04-B7B70C9A8DFB}" destId="{4182125B-3AB9-4279-A2D7-EFA503868138}" srcOrd="2" destOrd="0" presId="urn:microsoft.com/office/officeart/2005/8/layout/hProcess11"/>
    <dgm:cxn modelId="{391AF04C-BAF3-4B9A-B455-75B4A9FFB9C8}" type="presParOf" srcId="{F56CAC8E-3BBB-42A8-BE3F-C0ECD592BCD2}" destId="{E1C5D077-B4E6-44D1-BF34-F1B1EDAE8384}" srcOrd="7" destOrd="0" presId="urn:microsoft.com/office/officeart/2005/8/layout/hProcess11"/>
    <dgm:cxn modelId="{FB91F632-5FB1-4426-BFB9-69C7F8772C2F}" type="presParOf" srcId="{F56CAC8E-3BBB-42A8-BE3F-C0ECD592BCD2}" destId="{E34A43D7-966D-42C4-AF0B-677DDB826201}" srcOrd="8" destOrd="0" presId="urn:microsoft.com/office/officeart/2005/8/layout/hProcess11"/>
    <dgm:cxn modelId="{51105F56-C97B-4928-AD2C-4BFF3B5E901A}" type="presParOf" srcId="{E34A43D7-966D-42C4-AF0B-677DDB826201}" destId="{6ECD4CAA-5539-402B-B260-8DA5BF5BD1F5}" srcOrd="0" destOrd="0" presId="urn:microsoft.com/office/officeart/2005/8/layout/hProcess11"/>
    <dgm:cxn modelId="{C330DDD0-512D-43F3-BC15-B6EF1292DC77}" type="presParOf" srcId="{E34A43D7-966D-42C4-AF0B-677DDB826201}" destId="{2E1393FE-BF89-4B14-97BD-624EF0BC3C69}" srcOrd="1" destOrd="0" presId="urn:microsoft.com/office/officeart/2005/8/layout/hProcess11"/>
    <dgm:cxn modelId="{74A05119-298C-4CE5-B692-98A89F7C5852}"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Recognize there is a problem</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Take responsibility for acting</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1041" custLinFactNeighborX="-7616"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custLinFactNeighborY="8798">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36862"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74923543-ECA3-4AC3-BD0B-08ECF49A5922}" type="presOf" srcId="{3044BCE0-4160-46E2-820C-4890F586363B}" destId="{9CF22FEB-A254-4597-8D60-1696B8788378}" srcOrd="0" destOrd="0" presId="urn:microsoft.com/office/officeart/2005/8/layout/hProcess11"/>
    <dgm:cxn modelId="{74AF6C13-AD9E-463D-A6FA-AA54F9CC03F4}" type="presOf" srcId="{88ADFF9C-D12E-447F-9E0A-D95F653A76BA}" destId="{F62AE1B0-EDE3-4C9C-B00C-9FFBC13DFF80}" srcOrd="0" destOrd="0" presId="urn:microsoft.com/office/officeart/2005/8/layout/hProcess11"/>
    <dgm:cxn modelId="{A94816AF-06D3-4FB1-905E-AE7AACCFCA7D}" type="presOf" srcId="{D04347B2-F8E1-4D1B-AB8D-B39D9BF776B4}" destId="{FA46DECD-0117-40C9-BE71-BB5D9E56B3F3}"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8C3D919-1FDD-4B3D-A70D-47C5998187A4}" type="presOf" srcId="{8286899B-EB9E-4295-82EA-18A8520E9055}" destId="{6ECD4CAA-5539-402B-B260-8DA5BF5BD1F5}"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6DCC2E8F-EDD4-4A29-B965-3242E61E16A8}" type="presOf" srcId="{D228B23E-C399-4462-8EDB-DCAB531192AA}" destId="{AA985192-EB93-4383-93DD-1BF927E53796}"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5752943B-92C3-40CB-9DEF-64890C245AE4}" type="presOf" srcId="{1CA4DDD7-84FD-415A-AC85-977622CACAFC}" destId="{2D074F9E-27BF-4560-8824-2347D98E49FA}" srcOrd="0" destOrd="0" presId="urn:microsoft.com/office/officeart/2005/8/layout/hProcess11"/>
    <dgm:cxn modelId="{F6BD35A9-648D-4F92-A0C3-43EC76F12494}" type="presParOf" srcId="{2D074F9E-27BF-4560-8824-2347D98E49FA}" destId="{582968EB-CA2F-4EAD-A2E7-8A8A4C9A571E}" srcOrd="0" destOrd="0" presId="urn:microsoft.com/office/officeart/2005/8/layout/hProcess11"/>
    <dgm:cxn modelId="{09C2779C-DA29-4347-8C9C-2C8002150835}" type="presParOf" srcId="{2D074F9E-27BF-4560-8824-2347D98E49FA}" destId="{F56CAC8E-3BBB-42A8-BE3F-C0ECD592BCD2}" srcOrd="1" destOrd="0" presId="urn:microsoft.com/office/officeart/2005/8/layout/hProcess11"/>
    <dgm:cxn modelId="{F0BE05CC-69CE-44E2-BD28-3DD53C29DE27}" type="presParOf" srcId="{F56CAC8E-3BBB-42A8-BE3F-C0ECD592BCD2}" destId="{D34BD288-A378-417F-977B-14D44416A199}" srcOrd="0" destOrd="0" presId="urn:microsoft.com/office/officeart/2005/8/layout/hProcess11"/>
    <dgm:cxn modelId="{D48AF81F-A4A9-4A1E-90C3-E0AD195C6BB7}" type="presParOf" srcId="{D34BD288-A378-417F-977B-14D44416A199}" destId="{F62AE1B0-EDE3-4C9C-B00C-9FFBC13DFF80}" srcOrd="0" destOrd="0" presId="urn:microsoft.com/office/officeart/2005/8/layout/hProcess11"/>
    <dgm:cxn modelId="{F6F1AFF2-4F9D-47B0-ADA7-95C6DBCE473A}" type="presParOf" srcId="{D34BD288-A378-417F-977B-14D44416A199}" destId="{6F9E2D2E-B2CA-42EB-B193-DB0B1B43A249}" srcOrd="1" destOrd="0" presId="urn:microsoft.com/office/officeart/2005/8/layout/hProcess11"/>
    <dgm:cxn modelId="{483F19C7-E7F3-43BB-9F5A-CD5A918B3C44}" type="presParOf" srcId="{D34BD288-A378-417F-977B-14D44416A199}" destId="{38495A81-0401-4B07-BD05-94C69B9F84E6}" srcOrd="2" destOrd="0" presId="urn:microsoft.com/office/officeart/2005/8/layout/hProcess11"/>
    <dgm:cxn modelId="{1B071218-CA76-442B-A564-438A40F56E8D}" type="presParOf" srcId="{F56CAC8E-3BBB-42A8-BE3F-C0ECD592BCD2}" destId="{9BB2226E-874C-4D12-A613-75581E1978EE}" srcOrd="1" destOrd="0" presId="urn:microsoft.com/office/officeart/2005/8/layout/hProcess11"/>
    <dgm:cxn modelId="{51120B63-D37E-40EF-8D63-FF59A7CB4F98}" type="presParOf" srcId="{F56CAC8E-3BBB-42A8-BE3F-C0ECD592BCD2}" destId="{34869F82-AC17-42E2-9D3B-CF3F1736F7EA}" srcOrd="2" destOrd="0" presId="urn:microsoft.com/office/officeart/2005/8/layout/hProcess11"/>
    <dgm:cxn modelId="{1C7A71F8-51C0-41D4-97D8-267D3833FA2F}" type="presParOf" srcId="{34869F82-AC17-42E2-9D3B-CF3F1736F7EA}" destId="{AA985192-EB93-4383-93DD-1BF927E53796}" srcOrd="0" destOrd="0" presId="urn:microsoft.com/office/officeart/2005/8/layout/hProcess11"/>
    <dgm:cxn modelId="{BD6306F8-3A92-4222-A84F-8FE98F61ED69}" type="presParOf" srcId="{34869F82-AC17-42E2-9D3B-CF3F1736F7EA}" destId="{E81AD96A-287B-443D-BF38-4FD353BD3797}" srcOrd="1" destOrd="0" presId="urn:microsoft.com/office/officeart/2005/8/layout/hProcess11"/>
    <dgm:cxn modelId="{EF8A1984-3620-42E2-BE66-4AD9FC3F31E2}" type="presParOf" srcId="{34869F82-AC17-42E2-9D3B-CF3F1736F7EA}" destId="{22568E01-8C3B-4088-9C79-55736F92E9F7}" srcOrd="2" destOrd="0" presId="urn:microsoft.com/office/officeart/2005/8/layout/hProcess11"/>
    <dgm:cxn modelId="{2BEFC921-EB32-49D3-BE05-ED52660E9E7E}" type="presParOf" srcId="{F56CAC8E-3BBB-42A8-BE3F-C0ECD592BCD2}" destId="{69CF7E31-6EE9-4957-8E38-1727E1E82AF0}" srcOrd="3" destOrd="0" presId="urn:microsoft.com/office/officeart/2005/8/layout/hProcess11"/>
    <dgm:cxn modelId="{FDE37E0D-5F87-4B18-8BA2-D4B68BAC566E}" type="presParOf" srcId="{F56CAC8E-3BBB-42A8-BE3F-C0ECD592BCD2}" destId="{A12F81AD-EDA8-4914-A8C0-3C2173B472A1}" srcOrd="4" destOrd="0" presId="urn:microsoft.com/office/officeart/2005/8/layout/hProcess11"/>
    <dgm:cxn modelId="{1773BF99-29C9-469C-83D7-AC24D8DC566E}" type="presParOf" srcId="{A12F81AD-EDA8-4914-A8C0-3C2173B472A1}" destId="{FA46DECD-0117-40C9-BE71-BB5D9E56B3F3}" srcOrd="0" destOrd="0" presId="urn:microsoft.com/office/officeart/2005/8/layout/hProcess11"/>
    <dgm:cxn modelId="{98D4005B-43FB-4443-8656-53CDC2819946}" type="presParOf" srcId="{A12F81AD-EDA8-4914-A8C0-3C2173B472A1}" destId="{51211CEE-C51A-4EA8-945C-CE9A28E3FDD7}" srcOrd="1" destOrd="0" presId="urn:microsoft.com/office/officeart/2005/8/layout/hProcess11"/>
    <dgm:cxn modelId="{F30E6FAA-965F-424C-9BEC-3F41A42150D5}" type="presParOf" srcId="{A12F81AD-EDA8-4914-A8C0-3C2173B472A1}" destId="{5500DAAE-2306-4A4E-BC37-4BF51A55D8F9}" srcOrd="2" destOrd="0" presId="urn:microsoft.com/office/officeart/2005/8/layout/hProcess11"/>
    <dgm:cxn modelId="{8B0BE14F-FB0A-4DCB-B5F5-81B9871351BE}" type="presParOf" srcId="{F56CAC8E-3BBB-42A8-BE3F-C0ECD592BCD2}" destId="{2E45DE94-6240-47D1-B8A3-DF8562A34452}" srcOrd="5" destOrd="0" presId="urn:microsoft.com/office/officeart/2005/8/layout/hProcess11"/>
    <dgm:cxn modelId="{705EAE43-E8AC-40B0-B48A-D3C248A9975F}" type="presParOf" srcId="{F56CAC8E-3BBB-42A8-BE3F-C0ECD592BCD2}" destId="{005E623D-734A-4B21-9F04-B7B70C9A8DFB}" srcOrd="6" destOrd="0" presId="urn:microsoft.com/office/officeart/2005/8/layout/hProcess11"/>
    <dgm:cxn modelId="{24786710-0C19-41C5-BCCB-ACDDC3152FEC}" type="presParOf" srcId="{005E623D-734A-4B21-9F04-B7B70C9A8DFB}" destId="{9CF22FEB-A254-4597-8D60-1696B8788378}" srcOrd="0" destOrd="0" presId="urn:microsoft.com/office/officeart/2005/8/layout/hProcess11"/>
    <dgm:cxn modelId="{9C86053A-7413-49E2-91DB-F6B5B0A2C14D}" type="presParOf" srcId="{005E623D-734A-4B21-9F04-B7B70C9A8DFB}" destId="{5BA65149-EC53-420C-8958-08F93D0E22FA}" srcOrd="1" destOrd="0" presId="urn:microsoft.com/office/officeart/2005/8/layout/hProcess11"/>
    <dgm:cxn modelId="{0B42DB54-F74E-48DA-A1D9-1FC677E5664B}" type="presParOf" srcId="{005E623D-734A-4B21-9F04-B7B70C9A8DFB}" destId="{4182125B-3AB9-4279-A2D7-EFA503868138}" srcOrd="2" destOrd="0" presId="urn:microsoft.com/office/officeart/2005/8/layout/hProcess11"/>
    <dgm:cxn modelId="{0B4049C7-389A-4D51-A558-2F94A04765A2}" type="presParOf" srcId="{F56CAC8E-3BBB-42A8-BE3F-C0ECD592BCD2}" destId="{E1C5D077-B4E6-44D1-BF34-F1B1EDAE8384}" srcOrd="7" destOrd="0" presId="urn:microsoft.com/office/officeart/2005/8/layout/hProcess11"/>
    <dgm:cxn modelId="{EA8AEA35-C4B6-47DC-B751-097DA5B59D01}" type="presParOf" srcId="{F56CAC8E-3BBB-42A8-BE3F-C0ECD592BCD2}" destId="{E34A43D7-966D-42C4-AF0B-677DDB826201}" srcOrd="8" destOrd="0" presId="urn:microsoft.com/office/officeart/2005/8/layout/hProcess11"/>
    <dgm:cxn modelId="{286F0D16-27B9-490D-B55A-5784E647A19D}" type="presParOf" srcId="{E34A43D7-966D-42C4-AF0B-677DDB826201}" destId="{6ECD4CAA-5539-402B-B260-8DA5BF5BD1F5}" srcOrd="0" destOrd="0" presId="urn:microsoft.com/office/officeart/2005/8/layout/hProcess11"/>
    <dgm:cxn modelId="{D9C85899-43A8-4451-BC3F-41F4722994BE}" type="presParOf" srcId="{E34A43D7-966D-42C4-AF0B-677DDB826201}" destId="{2E1393FE-BF89-4B14-97BD-624EF0BC3C69}" srcOrd="1" destOrd="0" presId="urn:microsoft.com/office/officeart/2005/8/layout/hProcess11"/>
    <dgm:cxn modelId="{E8D58AC7-5C08-4820-86CB-49E2A6BEBEDC}"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Recognize there is a problem</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Take responsibility for acting</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1041" custLinFactNeighborX="-7616"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custLinFactNeighborY="8798">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36862"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9FC3222E-145C-4856-8F18-DA7DB31711E7}" type="presOf" srcId="{88ADFF9C-D12E-447F-9E0A-D95F653A76BA}" destId="{F62AE1B0-EDE3-4C9C-B00C-9FFBC13DFF80}" srcOrd="0" destOrd="0" presId="urn:microsoft.com/office/officeart/2005/8/layout/hProcess11"/>
    <dgm:cxn modelId="{F5CD8982-E8EA-466F-A00F-6AB2C83ED350}" type="presOf" srcId="{D228B23E-C399-4462-8EDB-DCAB531192AA}" destId="{AA985192-EB93-4383-93DD-1BF927E53796}" srcOrd="0" destOrd="0" presId="urn:microsoft.com/office/officeart/2005/8/layout/hProcess11"/>
    <dgm:cxn modelId="{D957B581-54E9-40EA-9FF4-B1AC2085E847}" type="presOf" srcId="{8286899B-EB9E-4295-82EA-18A8520E9055}" destId="{6ECD4CAA-5539-402B-B260-8DA5BF5BD1F5}"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63FC02C5-F3CB-4248-83D0-D309F124C368}" type="presOf" srcId="{1CA4DDD7-84FD-415A-AC85-977622CACAFC}" destId="{2D074F9E-27BF-4560-8824-2347D98E49FA}"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9A5CEC4C-710D-46A6-B0E8-EAC3C6149CA3}" type="presOf" srcId="{D04347B2-F8E1-4D1B-AB8D-B39D9BF776B4}" destId="{FA46DECD-0117-40C9-BE71-BB5D9E56B3F3}" srcOrd="0" destOrd="0" presId="urn:microsoft.com/office/officeart/2005/8/layout/hProcess11"/>
    <dgm:cxn modelId="{E6A29366-3C99-460F-849C-A2E5065AAA6F}" type="presOf" srcId="{3044BCE0-4160-46E2-820C-4890F586363B}" destId="{9CF22FEB-A254-4597-8D60-1696B8788378}"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3622A416-70F3-493D-BFA3-6A4911ECDDC5}" type="presParOf" srcId="{2D074F9E-27BF-4560-8824-2347D98E49FA}" destId="{582968EB-CA2F-4EAD-A2E7-8A8A4C9A571E}" srcOrd="0" destOrd="0" presId="urn:microsoft.com/office/officeart/2005/8/layout/hProcess11"/>
    <dgm:cxn modelId="{96E0E95E-00C3-43EB-B0DC-2008224278CC}" type="presParOf" srcId="{2D074F9E-27BF-4560-8824-2347D98E49FA}" destId="{F56CAC8E-3BBB-42A8-BE3F-C0ECD592BCD2}" srcOrd="1" destOrd="0" presId="urn:microsoft.com/office/officeart/2005/8/layout/hProcess11"/>
    <dgm:cxn modelId="{F49F077E-5D47-45A9-94D3-AF05EC615C63}" type="presParOf" srcId="{F56CAC8E-3BBB-42A8-BE3F-C0ECD592BCD2}" destId="{D34BD288-A378-417F-977B-14D44416A199}" srcOrd="0" destOrd="0" presId="urn:microsoft.com/office/officeart/2005/8/layout/hProcess11"/>
    <dgm:cxn modelId="{54061598-CB91-4781-A318-F673A37272C6}" type="presParOf" srcId="{D34BD288-A378-417F-977B-14D44416A199}" destId="{F62AE1B0-EDE3-4C9C-B00C-9FFBC13DFF80}" srcOrd="0" destOrd="0" presId="urn:microsoft.com/office/officeart/2005/8/layout/hProcess11"/>
    <dgm:cxn modelId="{5519C304-DC38-4076-B9BD-227B240C3AEC}" type="presParOf" srcId="{D34BD288-A378-417F-977B-14D44416A199}" destId="{6F9E2D2E-B2CA-42EB-B193-DB0B1B43A249}" srcOrd="1" destOrd="0" presId="urn:microsoft.com/office/officeart/2005/8/layout/hProcess11"/>
    <dgm:cxn modelId="{A4EFECA9-1240-4A33-BF3D-F8A9C0A96900}" type="presParOf" srcId="{D34BD288-A378-417F-977B-14D44416A199}" destId="{38495A81-0401-4B07-BD05-94C69B9F84E6}" srcOrd="2" destOrd="0" presId="urn:microsoft.com/office/officeart/2005/8/layout/hProcess11"/>
    <dgm:cxn modelId="{4308FC65-3D2C-4E31-975A-71C771028134}" type="presParOf" srcId="{F56CAC8E-3BBB-42A8-BE3F-C0ECD592BCD2}" destId="{9BB2226E-874C-4D12-A613-75581E1978EE}" srcOrd="1" destOrd="0" presId="urn:microsoft.com/office/officeart/2005/8/layout/hProcess11"/>
    <dgm:cxn modelId="{BC5E1F4C-6037-4DDD-A9EB-B4DAD343C6DB}" type="presParOf" srcId="{F56CAC8E-3BBB-42A8-BE3F-C0ECD592BCD2}" destId="{34869F82-AC17-42E2-9D3B-CF3F1736F7EA}" srcOrd="2" destOrd="0" presId="urn:microsoft.com/office/officeart/2005/8/layout/hProcess11"/>
    <dgm:cxn modelId="{E7D7D237-6B4A-44A1-BABC-3111D63F1AD8}" type="presParOf" srcId="{34869F82-AC17-42E2-9D3B-CF3F1736F7EA}" destId="{AA985192-EB93-4383-93DD-1BF927E53796}" srcOrd="0" destOrd="0" presId="urn:microsoft.com/office/officeart/2005/8/layout/hProcess11"/>
    <dgm:cxn modelId="{C2B7FBBD-D157-4E33-BE3F-91AB429AB0D6}" type="presParOf" srcId="{34869F82-AC17-42E2-9D3B-CF3F1736F7EA}" destId="{E81AD96A-287B-443D-BF38-4FD353BD3797}" srcOrd="1" destOrd="0" presId="urn:microsoft.com/office/officeart/2005/8/layout/hProcess11"/>
    <dgm:cxn modelId="{111CAC6C-9294-4596-B36B-8BEB674051A0}" type="presParOf" srcId="{34869F82-AC17-42E2-9D3B-CF3F1736F7EA}" destId="{22568E01-8C3B-4088-9C79-55736F92E9F7}" srcOrd="2" destOrd="0" presId="urn:microsoft.com/office/officeart/2005/8/layout/hProcess11"/>
    <dgm:cxn modelId="{4C6C7F59-F5F1-4760-8315-1F5A797715CC}" type="presParOf" srcId="{F56CAC8E-3BBB-42A8-BE3F-C0ECD592BCD2}" destId="{69CF7E31-6EE9-4957-8E38-1727E1E82AF0}" srcOrd="3" destOrd="0" presId="urn:microsoft.com/office/officeart/2005/8/layout/hProcess11"/>
    <dgm:cxn modelId="{F6FC4C26-9077-438D-A329-274787729209}" type="presParOf" srcId="{F56CAC8E-3BBB-42A8-BE3F-C0ECD592BCD2}" destId="{A12F81AD-EDA8-4914-A8C0-3C2173B472A1}" srcOrd="4" destOrd="0" presId="urn:microsoft.com/office/officeart/2005/8/layout/hProcess11"/>
    <dgm:cxn modelId="{C62E3573-3569-4927-ABEC-6235EC3489B2}" type="presParOf" srcId="{A12F81AD-EDA8-4914-A8C0-3C2173B472A1}" destId="{FA46DECD-0117-40C9-BE71-BB5D9E56B3F3}" srcOrd="0" destOrd="0" presId="urn:microsoft.com/office/officeart/2005/8/layout/hProcess11"/>
    <dgm:cxn modelId="{1DEAB843-DF63-4722-9133-D0E7CCF89EAB}" type="presParOf" srcId="{A12F81AD-EDA8-4914-A8C0-3C2173B472A1}" destId="{51211CEE-C51A-4EA8-945C-CE9A28E3FDD7}" srcOrd="1" destOrd="0" presId="urn:microsoft.com/office/officeart/2005/8/layout/hProcess11"/>
    <dgm:cxn modelId="{F00AE66F-DF78-4967-BBFF-F58C6911FA8B}" type="presParOf" srcId="{A12F81AD-EDA8-4914-A8C0-3C2173B472A1}" destId="{5500DAAE-2306-4A4E-BC37-4BF51A55D8F9}" srcOrd="2" destOrd="0" presId="urn:microsoft.com/office/officeart/2005/8/layout/hProcess11"/>
    <dgm:cxn modelId="{5E63E4B9-D958-407E-829A-AEF655DF4C72}" type="presParOf" srcId="{F56CAC8E-3BBB-42A8-BE3F-C0ECD592BCD2}" destId="{2E45DE94-6240-47D1-B8A3-DF8562A34452}" srcOrd="5" destOrd="0" presId="urn:microsoft.com/office/officeart/2005/8/layout/hProcess11"/>
    <dgm:cxn modelId="{65F8754E-EEB8-47EA-8603-7092A79A96C3}" type="presParOf" srcId="{F56CAC8E-3BBB-42A8-BE3F-C0ECD592BCD2}" destId="{005E623D-734A-4B21-9F04-B7B70C9A8DFB}" srcOrd="6" destOrd="0" presId="urn:microsoft.com/office/officeart/2005/8/layout/hProcess11"/>
    <dgm:cxn modelId="{4EE3DCF2-95C8-4438-968D-15EE3DCA42DE}" type="presParOf" srcId="{005E623D-734A-4B21-9F04-B7B70C9A8DFB}" destId="{9CF22FEB-A254-4597-8D60-1696B8788378}" srcOrd="0" destOrd="0" presId="urn:microsoft.com/office/officeart/2005/8/layout/hProcess11"/>
    <dgm:cxn modelId="{A96452B9-1310-48D9-8C91-8A49BB9B43C5}" type="presParOf" srcId="{005E623D-734A-4B21-9F04-B7B70C9A8DFB}" destId="{5BA65149-EC53-420C-8958-08F93D0E22FA}" srcOrd="1" destOrd="0" presId="urn:microsoft.com/office/officeart/2005/8/layout/hProcess11"/>
    <dgm:cxn modelId="{2708A6F3-BB5B-4628-BA4B-F4ABAA4DB3FE}" type="presParOf" srcId="{005E623D-734A-4B21-9F04-B7B70C9A8DFB}" destId="{4182125B-3AB9-4279-A2D7-EFA503868138}" srcOrd="2" destOrd="0" presId="urn:microsoft.com/office/officeart/2005/8/layout/hProcess11"/>
    <dgm:cxn modelId="{4ED9F996-510A-4ADF-9E7C-EEBFA677E0A5}" type="presParOf" srcId="{F56CAC8E-3BBB-42A8-BE3F-C0ECD592BCD2}" destId="{E1C5D077-B4E6-44D1-BF34-F1B1EDAE8384}" srcOrd="7" destOrd="0" presId="urn:microsoft.com/office/officeart/2005/8/layout/hProcess11"/>
    <dgm:cxn modelId="{BEDF093F-2D60-4307-B7AB-CD8F3F0F8AFA}" type="presParOf" srcId="{F56CAC8E-3BBB-42A8-BE3F-C0ECD592BCD2}" destId="{E34A43D7-966D-42C4-AF0B-677DDB826201}" srcOrd="8" destOrd="0" presId="urn:microsoft.com/office/officeart/2005/8/layout/hProcess11"/>
    <dgm:cxn modelId="{27968205-99FA-4380-8DED-64083269A7DE}" type="presParOf" srcId="{E34A43D7-966D-42C4-AF0B-677DDB826201}" destId="{6ECD4CAA-5539-402B-B260-8DA5BF5BD1F5}" srcOrd="0" destOrd="0" presId="urn:microsoft.com/office/officeart/2005/8/layout/hProcess11"/>
    <dgm:cxn modelId="{7564B39F-7B9B-479D-9D03-380CFB0BEEB1}" type="presParOf" srcId="{E34A43D7-966D-42C4-AF0B-677DDB826201}" destId="{2E1393FE-BF89-4B14-97BD-624EF0BC3C69}" srcOrd="1" destOrd="0" presId="urn:microsoft.com/office/officeart/2005/8/layout/hProcess11"/>
    <dgm:cxn modelId="{CC5D06C7-EC36-423F-8209-371BD95EFBF1}"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Recognize there is a problem</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Take responsibility for acting</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tx1"/>
              </a:solidFill>
            </a:rPr>
            <a:t>4. Decide how to respond appropriately</a:t>
          </a:r>
          <a:endParaRPr lang="en-US" dirty="0">
            <a:solidFill>
              <a:schemeClr val="tx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12B6C214-949F-4713-AE29-B851AEB4E1D8}" type="presOf" srcId="{1CA4DDD7-84FD-415A-AC85-977622CACAFC}" destId="{2D074F9E-27BF-4560-8824-2347D98E49FA}" srcOrd="0" destOrd="0" presId="urn:microsoft.com/office/officeart/2005/8/layout/hProcess11"/>
    <dgm:cxn modelId="{CA54783F-5B34-416A-98F7-A0B97CA9469C}" type="presOf" srcId="{8286899B-EB9E-4295-82EA-18A8520E9055}" destId="{6ECD4CAA-5539-402B-B260-8DA5BF5BD1F5}" srcOrd="0" destOrd="0" presId="urn:microsoft.com/office/officeart/2005/8/layout/hProcess11"/>
    <dgm:cxn modelId="{7CFDFC1A-1CAD-4BE0-9131-E86352E1CF7A}" type="presOf" srcId="{D04347B2-F8E1-4D1B-AB8D-B39D9BF776B4}" destId="{FA46DECD-0117-40C9-BE71-BB5D9E56B3F3}" srcOrd="0" destOrd="0" presId="urn:microsoft.com/office/officeart/2005/8/layout/hProcess11"/>
    <dgm:cxn modelId="{41A59AE3-9E52-43CC-98AF-B8B585775936}" type="presOf" srcId="{3044BCE0-4160-46E2-820C-4890F586363B}" destId="{9CF22FEB-A254-4597-8D60-1696B8788378}"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94CA092E-435B-4224-BD5B-8B9FEC9A8C72}" type="presOf" srcId="{D228B23E-C399-4462-8EDB-DCAB531192AA}" destId="{AA985192-EB93-4383-93DD-1BF927E53796}" srcOrd="0" destOrd="0" presId="urn:microsoft.com/office/officeart/2005/8/layout/hProcess11"/>
    <dgm:cxn modelId="{5D14CDD3-B519-440C-9B3E-E2ECCC8DE9BC}" type="presOf" srcId="{88ADFF9C-D12E-447F-9E0A-D95F653A76BA}" destId="{F62AE1B0-EDE3-4C9C-B00C-9FFBC13DFF80}" srcOrd="0" destOrd="0" presId="urn:microsoft.com/office/officeart/2005/8/layout/hProcess11"/>
    <dgm:cxn modelId="{32027EC0-3A63-458C-B487-4D28064A6F83}" type="presParOf" srcId="{2D074F9E-27BF-4560-8824-2347D98E49FA}" destId="{582968EB-CA2F-4EAD-A2E7-8A8A4C9A571E}" srcOrd="0" destOrd="0" presId="urn:microsoft.com/office/officeart/2005/8/layout/hProcess11"/>
    <dgm:cxn modelId="{15F99034-89E5-4B2F-80D0-2E2AD3F30AC2}" type="presParOf" srcId="{2D074F9E-27BF-4560-8824-2347D98E49FA}" destId="{F56CAC8E-3BBB-42A8-BE3F-C0ECD592BCD2}" srcOrd="1" destOrd="0" presId="urn:microsoft.com/office/officeart/2005/8/layout/hProcess11"/>
    <dgm:cxn modelId="{607B8FCF-3EBB-48C3-BD9F-75E3AF299529}" type="presParOf" srcId="{F56CAC8E-3BBB-42A8-BE3F-C0ECD592BCD2}" destId="{D34BD288-A378-417F-977B-14D44416A199}" srcOrd="0" destOrd="0" presId="urn:microsoft.com/office/officeart/2005/8/layout/hProcess11"/>
    <dgm:cxn modelId="{34EEBC07-FFE8-4AC9-89B7-A91ECDFBA644}" type="presParOf" srcId="{D34BD288-A378-417F-977B-14D44416A199}" destId="{F62AE1B0-EDE3-4C9C-B00C-9FFBC13DFF80}" srcOrd="0" destOrd="0" presId="urn:microsoft.com/office/officeart/2005/8/layout/hProcess11"/>
    <dgm:cxn modelId="{2B9A807D-0039-4AFB-9789-CA75CDFA362C}" type="presParOf" srcId="{D34BD288-A378-417F-977B-14D44416A199}" destId="{6F9E2D2E-B2CA-42EB-B193-DB0B1B43A249}" srcOrd="1" destOrd="0" presId="urn:microsoft.com/office/officeart/2005/8/layout/hProcess11"/>
    <dgm:cxn modelId="{92C731B9-139C-4B19-BFB6-0DD9D3FA64EB}" type="presParOf" srcId="{D34BD288-A378-417F-977B-14D44416A199}" destId="{38495A81-0401-4B07-BD05-94C69B9F84E6}" srcOrd="2" destOrd="0" presId="urn:microsoft.com/office/officeart/2005/8/layout/hProcess11"/>
    <dgm:cxn modelId="{D5E2101E-760D-48A6-8D9F-2CC9386C07AF}" type="presParOf" srcId="{F56CAC8E-3BBB-42A8-BE3F-C0ECD592BCD2}" destId="{9BB2226E-874C-4D12-A613-75581E1978EE}" srcOrd="1" destOrd="0" presId="urn:microsoft.com/office/officeart/2005/8/layout/hProcess11"/>
    <dgm:cxn modelId="{3C9473CA-E056-49D6-87CA-95822050CB45}" type="presParOf" srcId="{F56CAC8E-3BBB-42A8-BE3F-C0ECD592BCD2}" destId="{34869F82-AC17-42E2-9D3B-CF3F1736F7EA}" srcOrd="2" destOrd="0" presId="urn:microsoft.com/office/officeart/2005/8/layout/hProcess11"/>
    <dgm:cxn modelId="{68CA5EA6-8531-46B8-9C8D-3AF19000B96D}" type="presParOf" srcId="{34869F82-AC17-42E2-9D3B-CF3F1736F7EA}" destId="{AA985192-EB93-4383-93DD-1BF927E53796}" srcOrd="0" destOrd="0" presId="urn:microsoft.com/office/officeart/2005/8/layout/hProcess11"/>
    <dgm:cxn modelId="{F8AEC59D-03A3-475D-84F3-4BCE23944680}" type="presParOf" srcId="{34869F82-AC17-42E2-9D3B-CF3F1736F7EA}" destId="{E81AD96A-287B-443D-BF38-4FD353BD3797}" srcOrd="1" destOrd="0" presId="urn:microsoft.com/office/officeart/2005/8/layout/hProcess11"/>
    <dgm:cxn modelId="{9C322FC6-2BFC-46B6-940F-87D86111E803}" type="presParOf" srcId="{34869F82-AC17-42E2-9D3B-CF3F1736F7EA}" destId="{22568E01-8C3B-4088-9C79-55736F92E9F7}" srcOrd="2" destOrd="0" presId="urn:microsoft.com/office/officeart/2005/8/layout/hProcess11"/>
    <dgm:cxn modelId="{17B11439-F45A-4C8F-BB71-7441F202F8E7}" type="presParOf" srcId="{F56CAC8E-3BBB-42A8-BE3F-C0ECD592BCD2}" destId="{69CF7E31-6EE9-4957-8E38-1727E1E82AF0}" srcOrd="3" destOrd="0" presId="urn:microsoft.com/office/officeart/2005/8/layout/hProcess11"/>
    <dgm:cxn modelId="{A1774E80-97BE-4BB7-ADF9-A06AD0B233AA}" type="presParOf" srcId="{F56CAC8E-3BBB-42A8-BE3F-C0ECD592BCD2}" destId="{A12F81AD-EDA8-4914-A8C0-3C2173B472A1}" srcOrd="4" destOrd="0" presId="urn:microsoft.com/office/officeart/2005/8/layout/hProcess11"/>
    <dgm:cxn modelId="{BEB68309-F0DA-4EF0-A058-21003B2AEDD1}" type="presParOf" srcId="{A12F81AD-EDA8-4914-A8C0-3C2173B472A1}" destId="{FA46DECD-0117-40C9-BE71-BB5D9E56B3F3}" srcOrd="0" destOrd="0" presId="urn:microsoft.com/office/officeart/2005/8/layout/hProcess11"/>
    <dgm:cxn modelId="{6D232755-8D0D-485E-9E8A-95068700A97F}" type="presParOf" srcId="{A12F81AD-EDA8-4914-A8C0-3C2173B472A1}" destId="{51211CEE-C51A-4EA8-945C-CE9A28E3FDD7}" srcOrd="1" destOrd="0" presId="urn:microsoft.com/office/officeart/2005/8/layout/hProcess11"/>
    <dgm:cxn modelId="{E6E509F5-66FC-4229-A792-3D3E8382F95E}" type="presParOf" srcId="{A12F81AD-EDA8-4914-A8C0-3C2173B472A1}" destId="{5500DAAE-2306-4A4E-BC37-4BF51A55D8F9}" srcOrd="2" destOrd="0" presId="urn:microsoft.com/office/officeart/2005/8/layout/hProcess11"/>
    <dgm:cxn modelId="{5785542E-9C6E-4E17-AA20-482754CB4A95}" type="presParOf" srcId="{F56CAC8E-3BBB-42A8-BE3F-C0ECD592BCD2}" destId="{2E45DE94-6240-47D1-B8A3-DF8562A34452}" srcOrd="5" destOrd="0" presId="urn:microsoft.com/office/officeart/2005/8/layout/hProcess11"/>
    <dgm:cxn modelId="{1096C057-8343-4FAE-A3D0-BC5879B4F441}" type="presParOf" srcId="{F56CAC8E-3BBB-42A8-BE3F-C0ECD592BCD2}" destId="{005E623D-734A-4B21-9F04-B7B70C9A8DFB}" srcOrd="6" destOrd="0" presId="urn:microsoft.com/office/officeart/2005/8/layout/hProcess11"/>
    <dgm:cxn modelId="{96C4DB10-1BB1-4CFA-8496-5C58C31F4D68}" type="presParOf" srcId="{005E623D-734A-4B21-9F04-B7B70C9A8DFB}" destId="{9CF22FEB-A254-4597-8D60-1696B8788378}" srcOrd="0" destOrd="0" presId="urn:microsoft.com/office/officeart/2005/8/layout/hProcess11"/>
    <dgm:cxn modelId="{1B31E0A3-FE5A-4DD9-BD11-34D1243EF5EF}" type="presParOf" srcId="{005E623D-734A-4B21-9F04-B7B70C9A8DFB}" destId="{5BA65149-EC53-420C-8958-08F93D0E22FA}" srcOrd="1" destOrd="0" presId="urn:microsoft.com/office/officeart/2005/8/layout/hProcess11"/>
    <dgm:cxn modelId="{52F87C37-A3B2-4038-8D33-E8216F191BA8}" type="presParOf" srcId="{005E623D-734A-4B21-9F04-B7B70C9A8DFB}" destId="{4182125B-3AB9-4279-A2D7-EFA503868138}" srcOrd="2" destOrd="0" presId="urn:microsoft.com/office/officeart/2005/8/layout/hProcess11"/>
    <dgm:cxn modelId="{12FC5642-F88B-4C0E-814B-F7096D3CD97B}" type="presParOf" srcId="{F56CAC8E-3BBB-42A8-BE3F-C0ECD592BCD2}" destId="{E1C5D077-B4E6-44D1-BF34-F1B1EDAE8384}" srcOrd="7" destOrd="0" presId="urn:microsoft.com/office/officeart/2005/8/layout/hProcess11"/>
    <dgm:cxn modelId="{5026B5B7-2AD9-464C-9F1A-860D37B128BF}" type="presParOf" srcId="{F56CAC8E-3BBB-42A8-BE3F-C0ECD592BCD2}" destId="{E34A43D7-966D-42C4-AF0B-677DDB826201}" srcOrd="8" destOrd="0" presId="urn:microsoft.com/office/officeart/2005/8/layout/hProcess11"/>
    <dgm:cxn modelId="{406FDAAA-9418-4D65-B204-21F8DD76789B}" type="presParOf" srcId="{E34A43D7-966D-42C4-AF0B-677DDB826201}" destId="{6ECD4CAA-5539-402B-B260-8DA5BF5BD1F5}" srcOrd="0" destOrd="0" presId="urn:microsoft.com/office/officeart/2005/8/layout/hProcess11"/>
    <dgm:cxn modelId="{2EB3A1DB-FB64-40FE-B466-7D61D406C3D7}" type="presParOf" srcId="{E34A43D7-966D-42C4-AF0B-677DDB826201}" destId="{2E1393FE-BF89-4B14-97BD-624EF0BC3C69}" srcOrd="1" destOrd="0" presId="urn:microsoft.com/office/officeart/2005/8/layout/hProcess11"/>
    <dgm:cxn modelId="{C2A23B67-74B8-4645-A6EA-DF325C90A0FD}"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solidFill>
                <a:schemeClr val="tx1"/>
              </a:solidFill>
            </a:rPr>
            <a:t>1. Notice an event</a:t>
          </a:r>
          <a:endParaRPr lang="en-US" b="1" dirty="0">
            <a:solidFill>
              <a:schemeClr val="tx1"/>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endParaRPr lang="en-US" dirty="0"/>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2" custLinFactY="4361" custLinFactNeighborX="39726" custLinFactNeighborY="100000">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2"/>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2">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2"/>
      <dgm:spPr>
        <a:solidFill>
          <a:schemeClr val="accent4">
            <a:lumMod val="40000"/>
            <a:lumOff val="60000"/>
          </a:schemeClr>
        </a:solidFill>
      </dgm:spPr>
    </dgm:pt>
    <dgm:pt modelId="{22568E01-8C3B-4088-9C79-55736F92E9F7}" type="pres">
      <dgm:prSet presAssocID="{D228B23E-C399-4462-8EDB-DCAB531192AA}" presName="spaceB" presStyleCnt="0"/>
      <dgm:spPr/>
    </dgm:pt>
  </dgm:ptLst>
  <dgm:cxnLst>
    <dgm:cxn modelId="{E29EC0CE-E98C-48D1-9C04-59561782C5CA}" srcId="{1CA4DDD7-84FD-415A-AC85-977622CACAFC}" destId="{88ADFF9C-D12E-447F-9E0A-D95F653A76BA}" srcOrd="0" destOrd="0" parTransId="{CB4AD72C-C739-45B8-93D8-6912F598AD97}" sibTransId="{25B60FD8-5C7F-4127-BADB-C2B1A4174A0A}"/>
    <dgm:cxn modelId="{B88D0FB5-13A1-4893-9CF4-233A41322DC8}" srcId="{1CA4DDD7-84FD-415A-AC85-977622CACAFC}" destId="{D228B23E-C399-4462-8EDB-DCAB531192AA}" srcOrd="1" destOrd="0" parTransId="{CF3B6405-2EDE-4209-AABF-71B66B04036C}" sibTransId="{7D446452-D25F-47F4-9890-BB145BA3C5F2}"/>
    <dgm:cxn modelId="{E512C9A1-B60A-4CC8-B59C-48EB3E10B1C7}" type="presOf" srcId="{1CA4DDD7-84FD-415A-AC85-977622CACAFC}" destId="{2D074F9E-27BF-4560-8824-2347D98E49FA}" srcOrd="0" destOrd="0" presId="urn:microsoft.com/office/officeart/2005/8/layout/hProcess11"/>
    <dgm:cxn modelId="{64F9F4A8-0EEF-40AE-9310-62BB89F16282}" type="presOf" srcId="{D228B23E-C399-4462-8EDB-DCAB531192AA}" destId="{AA985192-EB93-4383-93DD-1BF927E53796}" srcOrd="0" destOrd="0" presId="urn:microsoft.com/office/officeart/2005/8/layout/hProcess11"/>
    <dgm:cxn modelId="{F715BCFE-91C1-4D0D-BC8D-C020254A069C}" type="presOf" srcId="{88ADFF9C-D12E-447F-9E0A-D95F653A76BA}" destId="{F62AE1B0-EDE3-4C9C-B00C-9FFBC13DFF80}" srcOrd="0" destOrd="0" presId="urn:microsoft.com/office/officeart/2005/8/layout/hProcess11"/>
    <dgm:cxn modelId="{88DCA426-5C40-41C1-8668-977407E7225D}" type="presParOf" srcId="{2D074F9E-27BF-4560-8824-2347D98E49FA}" destId="{582968EB-CA2F-4EAD-A2E7-8A8A4C9A571E}" srcOrd="0" destOrd="0" presId="urn:microsoft.com/office/officeart/2005/8/layout/hProcess11"/>
    <dgm:cxn modelId="{A6E99030-EA36-4AE4-9C19-432EA970BFF5}" type="presParOf" srcId="{2D074F9E-27BF-4560-8824-2347D98E49FA}" destId="{F56CAC8E-3BBB-42A8-BE3F-C0ECD592BCD2}" srcOrd="1" destOrd="0" presId="urn:microsoft.com/office/officeart/2005/8/layout/hProcess11"/>
    <dgm:cxn modelId="{4DDC1B52-387A-4466-86DF-88EFE086698F}" type="presParOf" srcId="{F56CAC8E-3BBB-42A8-BE3F-C0ECD592BCD2}" destId="{D34BD288-A378-417F-977B-14D44416A199}" srcOrd="0" destOrd="0" presId="urn:microsoft.com/office/officeart/2005/8/layout/hProcess11"/>
    <dgm:cxn modelId="{3715C590-16B5-4066-8783-9EC9573DF43A}" type="presParOf" srcId="{D34BD288-A378-417F-977B-14D44416A199}" destId="{F62AE1B0-EDE3-4C9C-B00C-9FFBC13DFF80}" srcOrd="0" destOrd="0" presId="urn:microsoft.com/office/officeart/2005/8/layout/hProcess11"/>
    <dgm:cxn modelId="{7FC9BA79-4272-48BC-A6DD-EAD7422FCEBC}" type="presParOf" srcId="{D34BD288-A378-417F-977B-14D44416A199}" destId="{6F9E2D2E-B2CA-42EB-B193-DB0B1B43A249}" srcOrd="1" destOrd="0" presId="urn:microsoft.com/office/officeart/2005/8/layout/hProcess11"/>
    <dgm:cxn modelId="{6FAB326E-F0A2-4E75-AA57-4F1DA5D46E2F}" type="presParOf" srcId="{D34BD288-A378-417F-977B-14D44416A199}" destId="{38495A81-0401-4B07-BD05-94C69B9F84E6}" srcOrd="2" destOrd="0" presId="urn:microsoft.com/office/officeart/2005/8/layout/hProcess11"/>
    <dgm:cxn modelId="{840F9B6A-6BC0-431E-BE10-CE0353949F1A}" type="presParOf" srcId="{F56CAC8E-3BBB-42A8-BE3F-C0ECD592BCD2}" destId="{9BB2226E-874C-4D12-A613-75581E1978EE}" srcOrd="1" destOrd="0" presId="urn:microsoft.com/office/officeart/2005/8/layout/hProcess11"/>
    <dgm:cxn modelId="{1F8B87E6-A63C-4A78-8423-D80E70A55346}" type="presParOf" srcId="{F56CAC8E-3BBB-42A8-BE3F-C0ECD592BCD2}" destId="{34869F82-AC17-42E2-9D3B-CF3F1736F7EA}" srcOrd="2" destOrd="0" presId="urn:microsoft.com/office/officeart/2005/8/layout/hProcess11"/>
    <dgm:cxn modelId="{194BAAC7-31DA-4C4F-BD39-74C6CC9BDC3A}" type="presParOf" srcId="{34869F82-AC17-42E2-9D3B-CF3F1736F7EA}" destId="{AA985192-EB93-4383-93DD-1BF927E53796}" srcOrd="0" destOrd="0" presId="urn:microsoft.com/office/officeart/2005/8/layout/hProcess11"/>
    <dgm:cxn modelId="{F59FAB9B-B893-40BE-A1F5-DD21AD29218A}" type="presParOf" srcId="{34869F82-AC17-42E2-9D3B-CF3F1736F7EA}" destId="{E81AD96A-287B-443D-BF38-4FD353BD3797}" srcOrd="1" destOrd="0" presId="urn:microsoft.com/office/officeart/2005/8/layout/hProcess11"/>
    <dgm:cxn modelId="{CBBA117B-BDC8-411D-BE6D-34F16BEDCBAC}" type="presParOf" srcId="{34869F82-AC17-42E2-9D3B-CF3F1736F7EA}" destId="{22568E01-8C3B-4088-9C79-55736F92E9F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t>2. Recognize there is a problem</a:t>
          </a:r>
          <a:endParaRPr lang="en-US" dirty="0"/>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2">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2"/>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2">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2"/>
      <dgm:spPr>
        <a:solidFill>
          <a:schemeClr val="accent4">
            <a:lumMod val="40000"/>
            <a:lumOff val="60000"/>
          </a:schemeClr>
        </a:solidFill>
      </dgm:spPr>
    </dgm:pt>
    <dgm:pt modelId="{22568E01-8C3B-4088-9C79-55736F92E9F7}" type="pres">
      <dgm:prSet presAssocID="{D228B23E-C399-4462-8EDB-DCAB531192AA}" presName="spaceB" presStyleCnt="0"/>
      <dgm:spPr/>
    </dgm:pt>
  </dgm:ptLst>
  <dgm:cxnLst>
    <dgm:cxn modelId="{E29EC0CE-E98C-48D1-9C04-59561782C5CA}" srcId="{1CA4DDD7-84FD-415A-AC85-977622CACAFC}" destId="{88ADFF9C-D12E-447F-9E0A-D95F653A76BA}" srcOrd="0" destOrd="0" parTransId="{CB4AD72C-C739-45B8-93D8-6912F598AD97}" sibTransId="{25B60FD8-5C7F-4127-BADB-C2B1A4174A0A}"/>
    <dgm:cxn modelId="{B88D0FB5-13A1-4893-9CF4-233A41322DC8}" srcId="{1CA4DDD7-84FD-415A-AC85-977622CACAFC}" destId="{D228B23E-C399-4462-8EDB-DCAB531192AA}" srcOrd="1" destOrd="0" parTransId="{CF3B6405-2EDE-4209-AABF-71B66B04036C}" sibTransId="{7D446452-D25F-47F4-9890-BB145BA3C5F2}"/>
    <dgm:cxn modelId="{30E42AC5-D66E-476C-BB13-7205362AF06C}" type="presOf" srcId="{1CA4DDD7-84FD-415A-AC85-977622CACAFC}" destId="{2D074F9E-27BF-4560-8824-2347D98E49FA}" srcOrd="0" destOrd="0" presId="urn:microsoft.com/office/officeart/2005/8/layout/hProcess11"/>
    <dgm:cxn modelId="{39E6A5F6-C56C-4F7C-92F0-1734AF4EBEE7}" type="presOf" srcId="{D228B23E-C399-4462-8EDB-DCAB531192AA}" destId="{AA985192-EB93-4383-93DD-1BF927E53796}" srcOrd="0" destOrd="0" presId="urn:microsoft.com/office/officeart/2005/8/layout/hProcess11"/>
    <dgm:cxn modelId="{014DD234-AD75-4318-8ED8-617BCCB91CAE}" type="presOf" srcId="{88ADFF9C-D12E-447F-9E0A-D95F653A76BA}" destId="{F62AE1B0-EDE3-4C9C-B00C-9FFBC13DFF80}" srcOrd="0" destOrd="0" presId="urn:microsoft.com/office/officeart/2005/8/layout/hProcess11"/>
    <dgm:cxn modelId="{F805D30F-EE0D-4563-9CAB-0E0434D7468B}" type="presParOf" srcId="{2D074F9E-27BF-4560-8824-2347D98E49FA}" destId="{582968EB-CA2F-4EAD-A2E7-8A8A4C9A571E}" srcOrd="0" destOrd="0" presId="urn:microsoft.com/office/officeart/2005/8/layout/hProcess11"/>
    <dgm:cxn modelId="{2664BE1F-F1F8-4D6F-A9E5-FE02079AF0BC}" type="presParOf" srcId="{2D074F9E-27BF-4560-8824-2347D98E49FA}" destId="{F56CAC8E-3BBB-42A8-BE3F-C0ECD592BCD2}" srcOrd="1" destOrd="0" presId="urn:microsoft.com/office/officeart/2005/8/layout/hProcess11"/>
    <dgm:cxn modelId="{28FEEA02-A152-4DC0-8352-11F1A8F8CCBB}" type="presParOf" srcId="{F56CAC8E-3BBB-42A8-BE3F-C0ECD592BCD2}" destId="{D34BD288-A378-417F-977B-14D44416A199}" srcOrd="0" destOrd="0" presId="urn:microsoft.com/office/officeart/2005/8/layout/hProcess11"/>
    <dgm:cxn modelId="{CB21F163-DCF3-4F9A-979F-73EEC6786325}" type="presParOf" srcId="{D34BD288-A378-417F-977B-14D44416A199}" destId="{F62AE1B0-EDE3-4C9C-B00C-9FFBC13DFF80}" srcOrd="0" destOrd="0" presId="urn:microsoft.com/office/officeart/2005/8/layout/hProcess11"/>
    <dgm:cxn modelId="{40B2CEF3-42EA-48E6-A3BB-379FC78110E8}" type="presParOf" srcId="{D34BD288-A378-417F-977B-14D44416A199}" destId="{6F9E2D2E-B2CA-42EB-B193-DB0B1B43A249}" srcOrd="1" destOrd="0" presId="urn:microsoft.com/office/officeart/2005/8/layout/hProcess11"/>
    <dgm:cxn modelId="{592080AD-B4EF-4C22-9303-19DB4E8A9935}" type="presParOf" srcId="{D34BD288-A378-417F-977B-14D44416A199}" destId="{38495A81-0401-4B07-BD05-94C69B9F84E6}" srcOrd="2" destOrd="0" presId="urn:microsoft.com/office/officeart/2005/8/layout/hProcess11"/>
    <dgm:cxn modelId="{EBBC679C-F2EE-4DFA-BB94-76C3ED8DDF43}" type="presParOf" srcId="{F56CAC8E-3BBB-42A8-BE3F-C0ECD592BCD2}" destId="{9BB2226E-874C-4D12-A613-75581E1978EE}" srcOrd="1" destOrd="0" presId="urn:microsoft.com/office/officeart/2005/8/layout/hProcess11"/>
    <dgm:cxn modelId="{E7865ADF-86E5-4451-BDA5-2CFD42F450A2}" type="presParOf" srcId="{F56CAC8E-3BBB-42A8-BE3F-C0ECD592BCD2}" destId="{34869F82-AC17-42E2-9D3B-CF3F1736F7EA}" srcOrd="2" destOrd="0" presId="urn:microsoft.com/office/officeart/2005/8/layout/hProcess11"/>
    <dgm:cxn modelId="{A6497430-16F3-44DB-BCCB-CF13756B7572}" type="presParOf" srcId="{34869F82-AC17-42E2-9D3B-CF3F1736F7EA}" destId="{AA985192-EB93-4383-93DD-1BF927E53796}" srcOrd="0" destOrd="0" presId="urn:microsoft.com/office/officeart/2005/8/layout/hProcess11"/>
    <dgm:cxn modelId="{41D7E1F4-4C63-42B4-963A-6B2BEF7E2483}" type="presParOf" srcId="{34869F82-AC17-42E2-9D3B-CF3F1736F7EA}" destId="{E81AD96A-287B-443D-BF38-4FD353BD3797}" srcOrd="1" destOrd="0" presId="urn:microsoft.com/office/officeart/2005/8/layout/hProcess11"/>
    <dgm:cxn modelId="{9C81D424-C723-48D2-8AC9-ABF54267B0AE}" type="presParOf" srcId="{34869F82-AC17-42E2-9D3B-CF3F1736F7EA}" destId="{22568E01-8C3B-4088-9C79-55736F92E9F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Recognize there is a problem</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t>3. Take responsibility for acting</a:t>
          </a:r>
          <a:endParaRPr lang="en-US" dirty="0"/>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3">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3"/>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3" custLinFactNeighborX="-33187" custLinFactNeighborY="3541">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3" custLinFactX="-100000" custLinFactNeighborX="-130651" custLinFactNeighborY="3343"/>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3" custLinFactNeighborX="-71906" custLinFactNeighborY="-684">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3" custLinFactX="-218130" custLinFactNeighborX="-300000" custLinFactNeighborY="3343"/>
      <dgm:spPr>
        <a:solidFill>
          <a:schemeClr val="accent4">
            <a:lumMod val="60000"/>
            <a:lumOff val="40000"/>
          </a:schemeClr>
        </a:solidFill>
      </dgm:spPr>
    </dgm:pt>
    <dgm:pt modelId="{5500DAAE-2306-4A4E-BC37-4BF51A55D8F9}" type="pres">
      <dgm:prSet presAssocID="{D04347B2-F8E1-4D1B-AB8D-B39D9BF776B4}" presName="spaceA" presStyleCnt="0"/>
      <dgm:spPr/>
    </dgm:pt>
  </dgm:ptLst>
  <dgm:cxnLst>
    <dgm:cxn modelId="{2E3E0533-502F-4B44-81E7-2F9803DC5E19}" type="presOf" srcId="{1CA4DDD7-84FD-415A-AC85-977622CACAFC}" destId="{2D074F9E-27BF-4560-8824-2347D98E49FA}"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E29EC0CE-E98C-48D1-9C04-59561782C5CA}" srcId="{1CA4DDD7-84FD-415A-AC85-977622CACAFC}" destId="{88ADFF9C-D12E-447F-9E0A-D95F653A76BA}" srcOrd="0" destOrd="0" parTransId="{CB4AD72C-C739-45B8-93D8-6912F598AD97}" sibTransId="{25B60FD8-5C7F-4127-BADB-C2B1A4174A0A}"/>
    <dgm:cxn modelId="{A28CCE8A-91CB-4BED-9040-549FE6DC992D}" type="presOf" srcId="{88ADFF9C-D12E-447F-9E0A-D95F653A76BA}" destId="{F62AE1B0-EDE3-4C9C-B00C-9FFBC13DFF80}" srcOrd="0" destOrd="0" presId="urn:microsoft.com/office/officeart/2005/8/layout/hProcess11"/>
    <dgm:cxn modelId="{D2C7C711-C053-4E51-BED4-C570C8C27578}" type="presOf" srcId="{D228B23E-C399-4462-8EDB-DCAB531192AA}" destId="{AA985192-EB93-4383-93DD-1BF927E53796}" srcOrd="0" destOrd="0" presId="urn:microsoft.com/office/officeart/2005/8/layout/hProcess11"/>
    <dgm:cxn modelId="{04AE42E7-D94B-4129-898B-2813AE46B964}" type="presOf" srcId="{D04347B2-F8E1-4D1B-AB8D-B39D9BF776B4}" destId="{FA46DECD-0117-40C9-BE71-BB5D9E56B3F3}"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A4B08517-1D88-4FF1-A1D8-6030E2EF0C40}" type="presParOf" srcId="{2D074F9E-27BF-4560-8824-2347D98E49FA}" destId="{582968EB-CA2F-4EAD-A2E7-8A8A4C9A571E}" srcOrd="0" destOrd="0" presId="urn:microsoft.com/office/officeart/2005/8/layout/hProcess11"/>
    <dgm:cxn modelId="{D44A4C41-1EAE-4EB1-A8D7-43BADCF76693}" type="presParOf" srcId="{2D074F9E-27BF-4560-8824-2347D98E49FA}" destId="{F56CAC8E-3BBB-42A8-BE3F-C0ECD592BCD2}" srcOrd="1" destOrd="0" presId="urn:microsoft.com/office/officeart/2005/8/layout/hProcess11"/>
    <dgm:cxn modelId="{720DB1DC-E489-4F16-93C5-BD5368D38A9B}" type="presParOf" srcId="{F56CAC8E-3BBB-42A8-BE3F-C0ECD592BCD2}" destId="{D34BD288-A378-417F-977B-14D44416A199}" srcOrd="0" destOrd="0" presId="urn:microsoft.com/office/officeart/2005/8/layout/hProcess11"/>
    <dgm:cxn modelId="{9BC2506E-57BA-46A5-ACFB-D681AC0CE783}" type="presParOf" srcId="{D34BD288-A378-417F-977B-14D44416A199}" destId="{F62AE1B0-EDE3-4C9C-B00C-9FFBC13DFF80}" srcOrd="0" destOrd="0" presId="urn:microsoft.com/office/officeart/2005/8/layout/hProcess11"/>
    <dgm:cxn modelId="{DD273EB5-C4C1-4BEC-863C-1118B93B0547}" type="presParOf" srcId="{D34BD288-A378-417F-977B-14D44416A199}" destId="{6F9E2D2E-B2CA-42EB-B193-DB0B1B43A249}" srcOrd="1" destOrd="0" presId="urn:microsoft.com/office/officeart/2005/8/layout/hProcess11"/>
    <dgm:cxn modelId="{0D8BBA21-1D10-4A46-B3B7-8772FD4ED4AC}" type="presParOf" srcId="{D34BD288-A378-417F-977B-14D44416A199}" destId="{38495A81-0401-4B07-BD05-94C69B9F84E6}" srcOrd="2" destOrd="0" presId="urn:microsoft.com/office/officeart/2005/8/layout/hProcess11"/>
    <dgm:cxn modelId="{1BE558A1-6889-4F36-9118-9F3EABD46CD2}" type="presParOf" srcId="{F56CAC8E-3BBB-42A8-BE3F-C0ECD592BCD2}" destId="{9BB2226E-874C-4D12-A613-75581E1978EE}" srcOrd="1" destOrd="0" presId="urn:microsoft.com/office/officeart/2005/8/layout/hProcess11"/>
    <dgm:cxn modelId="{E2C08E87-8105-4FE6-8C0F-1CA4E825FBEE}" type="presParOf" srcId="{F56CAC8E-3BBB-42A8-BE3F-C0ECD592BCD2}" destId="{34869F82-AC17-42E2-9D3B-CF3F1736F7EA}" srcOrd="2" destOrd="0" presId="urn:microsoft.com/office/officeart/2005/8/layout/hProcess11"/>
    <dgm:cxn modelId="{B773F8B8-0354-466B-AA0A-493DE2F545D8}" type="presParOf" srcId="{34869F82-AC17-42E2-9D3B-CF3F1736F7EA}" destId="{AA985192-EB93-4383-93DD-1BF927E53796}" srcOrd="0" destOrd="0" presId="urn:microsoft.com/office/officeart/2005/8/layout/hProcess11"/>
    <dgm:cxn modelId="{E5DB79E8-F272-48B6-BC85-D3DB5289D75A}" type="presParOf" srcId="{34869F82-AC17-42E2-9D3B-CF3F1736F7EA}" destId="{E81AD96A-287B-443D-BF38-4FD353BD3797}" srcOrd="1" destOrd="0" presId="urn:microsoft.com/office/officeart/2005/8/layout/hProcess11"/>
    <dgm:cxn modelId="{7E4054B8-9D29-4502-A621-ECF6DB61E4E6}" type="presParOf" srcId="{34869F82-AC17-42E2-9D3B-CF3F1736F7EA}" destId="{22568E01-8C3B-4088-9C79-55736F92E9F7}" srcOrd="2" destOrd="0" presId="urn:microsoft.com/office/officeart/2005/8/layout/hProcess11"/>
    <dgm:cxn modelId="{7AEB906D-B91B-4140-8F8A-6DAE9FE6E8F6}" type="presParOf" srcId="{F56CAC8E-3BBB-42A8-BE3F-C0ECD592BCD2}" destId="{69CF7E31-6EE9-4957-8E38-1727E1E82AF0}" srcOrd="3" destOrd="0" presId="urn:microsoft.com/office/officeart/2005/8/layout/hProcess11"/>
    <dgm:cxn modelId="{BCC8A159-A2C5-40FF-9EED-F802975D1163}" type="presParOf" srcId="{F56CAC8E-3BBB-42A8-BE3F-C0ECD592BCD2}" destId="{A12F81AD-EDA8-4914-A8C0-3C2173B472A1}" srcOrd="4" destOrd="0" presId="urn:microsoft.com/office/officeart/2005/8/layout/hProcess11"/>
    <dgm:cxn modelId="{24F052F4-D96F-4CA6-BC93-CE8DA7FC7902}" type="presParOf" srcId="{A12F81AD-EDA8-4914-A8C0-3C2173B472A1}" destId="{FA46DECD-0117-40C9-BE71-BB5D9E56B3F3}" srcOrd="0" destOrd="0" presId="urn:microsoft.com/office/officeart/2005/8/layout/hProcess11"/>
    <dgm:cxn modelId="{4BE6D0EA-010F-4F73-B92E-8E662FA1B6B9}" type="presParOf" srcId="{A12F81AD-EDA8-4914-A8C0-3C2173B472A1}" destId="{51211CEE-C51A-4EA8-945C-CE9A28E3FDD7}" srcOrd="1" destOrd="0" presId="urn:microsoft.com/office/officeart/2005/8/layout/hProcess11"/>
    <dgm:cxn modelId="{01CE8B15-BE25-4F66-8C0A-EA2B634F8EFA}" type="presParOf" srcId="{A12F81AD-EDA8-4914-A8C0-3C2173B472A1}" destId="{5500DAAE-2306-4A4E-BC37-4BF51A55D8F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Recognize there is a problem</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Take responsibility for acting</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custT="1"/>
      <dgm:spPr/>
      <dgm:t>
        <a:bodyPr/>
        <a:lstStyle/>
        <a:p>
          <a:pPr rtl="0"/>
          <a:r>
            <a:rPr lang="en-US" sz="2800" b="1" dirty="0" smtClean="0"/>
            <a:t>4. Decide how to respond appropriately</a:t>
          </a:r>
          <a:endParaRPr lang="en-US" sz="2800" dirty="0"/>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4">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4"/>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4">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4"/>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4">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4"/>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4" custScaleX="184851">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4"/>
      <dgm:spPr>
        <a:solidFill>
          <a:schemeClr val="accent4">
            <a:lumMod val="75000"/>
          </a:schemeClr>
        </a:solidFill>
      </dgm:spPr>
    </dgm:pt>
    <dgm:pt modelId="{4182125B-3AB9-4279-A2D7-EFA503868138}" type="pres">
      <dgm:prSet presAssocID="{3044BCE0-4160-46E2-820C-4890F586363B}" presName="spaceB" presStyleCnt="0"/>
      <dgm:spPr/>
    </dgm:pt>
  </dgm:ptLst>
  <dgm:cxnLst>
    <dgm:cxn modelId="{6FF6A1E2-C723-4725-A07D-069EC38B0A55}" type="presOf" srcId="{D04347B2-F8E1-4D1B-AB8D-B39D9BF776B4}" destId="{FA46DECD-0117-40C9-BE71-BB5D9E56B3F3}"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196231B5-293E-4AD6-A5C2-259E55CCD59A}" type="presOf" srcId="{D228B23E-C399-4462-8EDB-DCAB531192AA}" destId="{AA985192-EB93-4383-93DD-1BF927E53796}" srcOrd="0" destOrd="0" presId="urn:microsoft.com/office/officeart/2005/8/layout/hProcess11"/>
    <dgm:cxn modelId="{A74818A8-F43A-466D-B82A-34D9C498351A}" type="presOf" srcId="{3044BCE0-4160-46E2-820C-4890F586363B}" destId="{9CF22FEB-A254-4597-8D60-1696B8788378}"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FDE7BF80-72C3-4FD7-82AF-FE7F50B43356}" type="presOf" srcId="{1CA4DDD7-84FD-415A-AC85-977622CACAFC}" destId="{2D074F9E-27BF-4560-8824-2347D98E49FA}"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41B2BDB8-7F42-4F14-8C83-5E4D1A7A0FBA}" type="presOf" srcId="{88ADFF9C-D12E-447F-9E0A-D95F653A76BA}" destId="{F62AE1B0-EDE3-4C9C-B00C-9FFBC13DFF80}" srcOrd="0" destOrd="0" presId="urn:microsoft.com/office/officeart/2005/8/layout/hProcess11"/>
    <dgm:cxn modelId="{0642A979-3823-4D7D-A8B7-0536597ED6B2}" type="presParOf" srcId="{2D074F9E-27BF-4560-8824-2347D98E49FA}" destId="{582968EB-CA2F-4EAD-A2E7-8A8A4C9A571E}" srcOrd="0" destOrd="0" presId="urn:microsoft.com/office/officeart/2005/8/layout/hProcess11"/>
    <dgm:cxn modelId="{8B6972B3-1ED6-4BC1-9DCC-5A113A0B4984}" type="presParOf" srcId="{2D074F9E-27BF-4560-8824-2347D98E49FA}" destId="{F56CAC8E-3BBB-42A8-BE3F-C0ECD592BCD2}" srcOrd="1" destOrd="0" presId="urn:microsoft.com/office/officeart/2005/8/layout/hProcess11"/>
    <dgm:cxn modelId="{4D66C697-F1E0-4BF9-AD9D-563E5E585DF2}" type="presParOf" srcId="{F56CAC8E-3BBB-42A8-BE3F-C0ECD592BCD2}" destId="{D34BD288-A378-417F-977B-14D44416A199}" srcOrd="0" destOrd="0" presId="urn:microsoft.com/office/officeart/2005/8/layout/hProcess11"/>
    <dgm:cxn modelId="{D222A281-E570-4C86-A721-0F34E19BB4FC}" type="presParOf" srcId="{D34BD288-A378-417F-977B-14D44416A199}" destId="{F62AE1B0-EDE3-4C9C-B00C-9FFBC13DFF80}" srcOrd="0" destOrd="0" presId="urn:microsoft.com/office/officeart/2005/8/layout/hProcess11"/>
    <dgm:cxn modelId="{566D985E-3808-4911-831C-6BD8B1748A8A}" type="presParOf" srcId="{D34BD288-A378-417F-977B-14D44416A199}" destId="{6F9E2D2E-B2CA-42EB-B193-DB0B1B43A249}" srcOrd="1" destOrd="0" presId="urn:microsoft.com/office/officeart/2005/8/layout/hProcess11"/>
    <dgm:cxn modelId="{AEF28F72-5195-4D73-9560-DB7767319624}" type="presParOf" srcId="{D34BD288-A378-417F-977B-14D44416A199}" destId="{38495A81-0401-4B07-BD05-94C69B9F84E6}" srcOrd="2" destOrd="0" presId="urn:microsoft.com/office/officeart/2005/8/layout/hProcess11"/>
    <dgm:cxn modelId="{2A91B325-FE2F-4EBE-9E7C-045657DE5470}" type="presParOf" srcId="{F56CAC8E-3BBB-42A8-BE3F-C0ECD592BCD2}" destId="{9BB2226E-874C-4D12-A613-75581E1978EE}" srcOrd="1" destOrd="0" presId="urn:microsoft.com/office/officeart/2005/8/layout/hProcess11"/>
    <dgm:cxn modelId="{973D53F2-1AAC-4A16-B043-3BDF6CBD24C5}" type="presParOf" srcId="{F56CAC8E-3BBB-42A8-BE3F-C0ECD592BCD2}" destId="{34869F82-AC17-42E2-9D3B-CF3F1736F7EA}" srcOrd="2" destOrd="0" presId="urn:microsoft.com/office/officeart/2005/8/layout/hProcess11"/>
    <dgm:cxn modelId="{3F0F834B-349F-4B6C-9B2C-76AC9BCB3CA4}" type="presParOf" srcId="{34869F82-AC17-42E2-9D3B-CF3F1736F7EA}" destId="{AA985192-EB93-4383-93DD-1BF927E53796}" srcOrd="0" destOrd="0" presId="urn:microsoft.com/office/officeart/2005/8/layout/hProcess11"/>
    <dgm:cxn modelId="{6D72F36F-B7F3-4034-A50F-5F8F12129A8E}" type="presParOf" srcId="{34869F82-AC17-42E2-9D3B-CF3F1736F7EA}" destId="{E81AD96A-287B-443D-BF38-4FD353BD3797}" srcOrd="1" destOrd="0" presId="urn:microsoft.com/office/officeart/2005/8/layout/hProcess11"/>
    <dgm:cxn modelId="{B896BFBE-ABE7-4CAE-B4E8-60675AE01E45}" type="presParOf" srcId="{34869F82-AC17-42E2-9D3B-CF3F1736F7EA}" destId="{22568E01-8C3B-4088-9C79-55736F92E9F7}" srcOrd="2" destOrd="0" presId="urn:microsoft.com/office/officeart/2005/8/layout/hProcess11"/>
    <dgm:cxn modelId="{C4E59399-6704-4A83-9DA6-F202ABDC87B7}" type="presParOf" srcId="{F56CAC8E-3BBB-42A8-BE3F-C0ECD592BCD2}" destId="{69CF7E31-6EE9-4957-8E38-1727E1E82AF0}" srcOrd="3" destOrd="0" presId="urn:microsoft.com/office/officeart/2005/8/layout/hProcess11"/>
    <dgm:cxn modelId="{0E83DDA9-EE2C-4BEE-96D8-30B451A41AF0}" type="presParOf" srcId="{F56CAC8E-3BBB-42A8-BE3F-C0ECD592BCD2}" destId="{A12F81AD-EDA8-4914-A8C0-3C2173B472A1}" srcOrd="4" destOrd="0" presId="urn:microsoft.com/office/officeart/2005/8/layout/hProcess11"/>
    <dgm:cxn modelId="{6AB6B523-5A0F-460F-A80F-92D94ECE1B81}" type="presParOf" srcId="{A12F81AD-EDA8-4914-A8C0-3C2173B472A1}" destId="{FA46DECD-0117-40C9-BE71-BB5D9E56B3F3}" srcOrd="0" destOrd="0" presId="urn:microsoft.com/office/officeart/2005/8/layout/hProcess11"/>
    <dgm:cxn modelId="{FD8561F3-6181-4BF4-89A1-F18358D9EBAA}" type="presParOf" srcId="{A12F81AD-EDA8-4914-A8C0-3C2173B472A1}" destId="{51211CEE-C51A-4EA8-945C-CE9A28E3FDD7}" srcOrd="1" destOrd="0" presId="urn:microsoft.com/office/officeart/2005/8/layout/hProcess11"/>
    <dgm:cxn modelId="{8F8C8875-4BCA-475B-8ACC-246CED28C8DD}" type="presParOf" srcId="{A12F81AD-EDA8-4914-A8C0-3C2173B472A1}" destId="{5500DAAE-2306-4A4E-BC37-4BF51A55D8F9}" srcOrd="2" destOrd="0" presId="urn:microsoft.com/office/officeart/2005/8/layout/hProcess11"/>
    <dgm:cxn modelId="{2B73FE06-9FBB-4A3E-BE25-94BAC94C69F4}" type="presParOf" srcId="{F56CAC8E-3BBB-42A8-BE3F-C0ECD592BCD2}" destId="{2E45DE94-6240-47D1-B8A3-DF8562A34452}" srcOrd="5" destOrd="0" presId="urn:microsoft.com/office/officeart/2005/8/layout/hProcess11"/>
    <dgm:cxn modelId="{B650EE41-D34B-49F0-AF16-D6C944960BA3}" type="presParOf" srcId="{F56CAC8E-3BBB-42A8-BE3F-C0ECD592BCD2}" destId="{005E623D-734A-4B21-9F04-B7B70C9A8DFB}" srcOrd="6" destOrd="0" presId="urn:microsoft.com/office/officeart/2005/8/layout/hProcess11"/>
    <dgm:cxn modelId="{9D869E40-6EB6-4203-A1AC-30AC8119F580}" type="presParOf" srcId="{005E623D-734A-4B21-9F04-B7B70C9A8DFB}" destId="{9CF22FEB-A254-4597-8D60-1696B8788378}" srcOrd="0" destOrd="0" presId="urn:microsoft.com/office/officeart/2005/8/layout/hProcess11"/>
    <dgm:cxn modelId="{3E5BE4ED-29DD-42B8-8D99-3CF6C1466C70}" type="presParOf" srcId="{005E623D-734A-4B21-9F04-B7B70C9A8DFB}" destId="{5BA65149-EC53-420C-8958-08F93D0E22FA}" srcOrd="1" destOrd="0" presId="urn:microsoft.com/office/officeart/2005/8/layout/hProcess11"/>
    <dgm:cxn modelId="{A0F7A3B3-632B-45B6-A3A5-38FC8F4BB64A}" type="presParOf" srcId="{005E623D-734A-4B21-9F04-B7B70C9A8DFB}" destId="{4182125B-3AB9-4279-A2D7-EFA50386813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Recognize there is a problem</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Take responsibility for acting</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0" dirty="0" smtClean="0">
              <a:solidFill>
                <a:schemeClr val="accent4">
                  <a:lumMod val="75000"/>
                </a:schemeClr>
              </a:solidFill>
            </a:rPr>
            <a:t>4. Decide how to respond appropriately</a:t>
          </a:r>
          <a:endParaRPr lang="en-US" b="0" dirty="0">
            <a:solidFill>
              <a:schemeClr val="accent4">
                <a:lumMod val="75000"/>
              </a:schemeClr>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custT="1"/>
      <dgm:spPr/>
      <dgm:t>
        <a:bodyPr/>
        <a:lstStyle/>
        <a:p>
          <a:pPr rtl="0"/>
          <a:r>
            <a:rPr lang="en-US" sz="3600" b="1" dirty="0" smtClean="0"/>
            <a:t>5. Respond</a:t>
          </a:r>
          <a:endParaRPr lang="en-US" sz="3600" dirty="0"/>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custScaleX="247082">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68678400-578F-474D-AB26-685C6B309A04}" type="presOf" srcId="{1CA4DDD7-84FD-415A-AC85-977622CACAFC}" destId="{2D074F9E-27BF-4560-8824-2347D98E49FA}" srcOrd="0" destOrd="0" presId="urn:microsoft.com/office/officeart/2005/8/layout/hProcess11"/>
    <dgm:cxn modelId="{B0B286C4-914D-4FA4-8317-72C6CB7E99D8}" type="presOf" srcId="{D228B23E-C399-4462-8EDB-DCAB531192AA}" destId="{AA985192-EB93-4383-93DD-1BF927E53796}"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EDA52458-C435-43F0-845A-A438B778C5BF}" type="presOf" srcId="{3044BCE0-4160-46E2-820C-4890F586363B}" destId="{9CF22FEB-A254-4597-8D60-1696B8788378}"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7131D7BA-9A79-488D-BA50-8BAF6E725481}" type="presOf" srcId="{8286899B-EB9E-4295-82EA-18A8520E9055}" destId="{6ECD4CAA-5539-402B-B260-8DA5BF5BD1F5}" srcOrd="0" destOrd="0" presId="urn:microsoft.com/office/officeart/2005/8/layout/hProcess11"/>
    <dgm:cxn modelId="{ACD66573-8A58-4A16-9E77-057A915ACE98}" type="presOf" srcId="{88ADFF9C-D12E-447F-9E0A-D95F653A76BA}" destId="{F62AE1B0-EDE3-4C9C-B00C-9FFBC13DFF80}"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C7D01441-E69E-414A-84AA-18DC67D47C93}" type="presOf" srcId="{D04347B2-F8E1-4D1B-AB8D-B39D9BF776B4}" destId="{FA46DECD-0117-40C9-BE71-BB5D9E56B3F3}" srcOrd="0" destOrd="0" presId="urn:microsoft.com/office/officeart/2005/8/layout/hProcess11"/>
    <dgm:cxn modelId="{16A70C26-9033-4F2B-BDC4-7D920ED9A9C3}" type="presParOf" srcId="{2D074F9E-27BF-4560-8824-2347D98E49FA}" destId="{582968EB-CA2F-4EAD-A2E7-8A8A4C9A571E}" srcOrd="0" destOrd="0" presId="urn:microsoft.com/office/officeart/2005/8/layout/hProcess11"/>
    <dgm:cxn modelId="{18AF6891-4CDA-412F-ADBC-9DEB39E0AEF2}" type="presParOf" srcId="{2D074F9E-27BF-4560-8824-2347D98E49FA}" destId="{F56CAC8E-3BBB-42A8-BE3F-C0ECD592BCD2}" srcOrd="1" destOrd="0" presId="urn:microsoft.com/office/officeart/2005/8/layout/hProcess11"/>
    <dgm:cxn modelId="{B7D2F97E-B907-4279-B2C4-B7D7777615A8}" type="presParOf" srcId="{F56CAC8E-3BBB-42A8-BE3F-C0ECD592BCD2}" destId="{D34BD288-A378-417F-977B-14D44416A199}" srcOrd="0" destOrd="0" presId="urn:microsoft.com/office/officeart/2005/8/layout/hProcess11"/>
    <dgm:cxn modelId="{047A6EE7-1989-4567-B468-8D249BD8C52B}" type="presParOf" srcId="{D34BD288-A378-417F-977B-14D44416A199}" destId="{F62AE1B0-EDE3-4C9C-B00C-9FFBC13DFF80}" srcOrd="0" destOrd="0" presId="urn:microsoft.com/office/officeart/2005/8/layout/hProcess11"/>
    <dgm:cxn modelId="{D3DC5E60-1AEF-4CA6-B3C2-DBBD2BCB3728}" type="presParOf" srcId="{D34BD288-A378-417F-977B-14D44416A199}" destId="{6F9E2D2E-B2CA-42EB-B193-DB0B1B43A249}" srcOrd="1" destOrd="0" presId="urn:microsoft.com/office/officeart/2005/8/layout/hProcess11"/>
    <dgm:cxn modelId="{09079AB3-D8C1-4D21-A315-9BDA87CB7DAF}" type="presParOf" srcId="{D34BD288-A378-417F-977B-14D44416A199}" destId="{38495A81-0401-4B07-BD05-94C69B9F84E6}" srcOrd="2" destOrd="0" presId="urn:microsoft.com/office/officeart/2005/8/layout/hProcess11"/>
    <dgm:cxn modelId="{AEC3F80D-C66B-4A39-90D6-A799BB1919BC}" type="presParOf" srcId="{F56CAC8E-3BBB-42A8-BE3F-C0ECD592BCD2}" destId="{9BB2226E-874C-4D12-A613-75581E1978EE}" srcOrd="1" destOrd="0" presId="urn:microsoft.com/office/officeart/2005/8/layout/hProcess11"/>
    <dgm:cxn modelId="{1F78CF08-7A8F-491A-9E34-58FCBC41E986}" type="presParOf" srcId="{F56CAC8E-3BBB-42A8-BE3F-C0ECD592BCD2}" destId="{34869F82-AC17-42E2-9D3B-CF3F1736F7EA}" srcOrd="2" destOrd="0" presId="urn:microsoft.com/office/officeart/2005/8/layout/hProcess11"/>
    <dgm:cxn modelId="{5049037B-9499-4741-AC57-2E33D3656580}" type="presParOf" srcId="{34869F82-AC17-42E2-9D3B-CF3F1736F7EA}" destId="{AA985192-EB93-4383-93DD-1BF927E53796}" srcOrd="0" destOrd="0" presId="urn:microsoft.com/office/officeart/2005/8/layout/hProcess11"/>
    <dgm:cxn modelId="{0F0CEE72-3D3B-4E60-9543-611976F2D714}" type="presParOf" srcId="{34869F82-AC17-42E2-9D3B-CF3F1736F7EA}" destId="{E81AD96A-287B-443D-BF38-4FD353BD3797}" srcOrd="1" destOrd="0" presId="urn:microsoft.com/office/officeart/2005/8/layout/hProcess11"/>
    <dgm:cxn modelId="{689C4487-C81B-40F9-919A-1E399175E4EB}" type="presParOf" srcId="{34869F82-AC17-42E2-9D3B-CF3F1736F7EA}" destId="{22568E01-8C3B-4088-9C79-55736F92E9F7}" srcOrd="2" destOrd="0" presId="urn:microsoft.com/office/officeart/2005/8/layout/hProcess11"/>
    <dgm:cxn modelId="{50BB1089-343B-4E1B-8D90-48FB340E236C}" type="presParOf" srcId="{F56CAC8E-3BBB-42A8-BE3F-C0ECD592BCD2}" destId="{69CF7E31-6EE9-4957-8E38-1727E1E82AF0}" srcOrd="3" destOrd="0" presId="urn:microsoft.com/office/officeart/2005/8/layout/hProcess11"/>
    <dgm:cxn modelId="{392E79F6-5DA0-4B57-930B-5085BCA8303B}" type="presParOf" srcId="{F56CAC8E-3BBB-42A8-BE3F-C0ECD592BCD2}" destId="{A12F81AD-EDA8-4914-A8C0-3C2173B472A1}" srcOrd="4" destOrd="0" presId="urn:microsoft.com/office/officeart/2005/8/layout/hProcess11"/>
    <dgm:cxn modelId="{DB24EECB-82B1-4734-9459-1195B60D1587}" type="presParOf" srcId="{A12F81AD-EDA8-4914-A8C0-3C2173B472A1}" destId="{FA46DECD-0117-40C9-BE71-BB5D9E56B3F3}" srcOrd="0" destOrd="0" presId="urn:microsoft.com/office/officeart/2005/8/layout/hProcess11"/>
    <dgm:cxn modelId="{6467C8E9-C63C-45F5-BB50-0E7A3359761F}" type="presParOf" srcId="{A12F81AD-EDA8-4914-A8C0-3C2173B472A1}" destId="{51211CEE-C51A-4EA8-945C-CE9A28E3FDD7}" srcOrd="1" destOrd="0" presId="urn:microsoft.com/office/officeart/2005/8/layout/hProcess11"/>
    <dgm:cxn modelId="{184C8230-7FFC-4160-B1E1-E1BBF0D1BE4A}" type="presParOf" srcId="{A12F81AD-EDA8-4914-A8C0-3C2173B472A1}" destId="{5500DAAE-2306-4A4E-BC37-4BF51A55D8F9}" srcOrd="2" destOrd="0" presId="urn:microsoft.com/office/officeart/2005/8/layout/hProcess11"/>
    <dgm:cxn modelId="{8E45C0DB-22AE-4558-B2A0-C1D9800707FE}" type="presParOf" srcId="{F56CAC8E-3BBB-42A8-BE3F-C0ECD592BCD2}" destId="{2E45DE94-6240-47D1-B8A3-DF8562A34452}" srcOrd="5" destOrd="0" presId="urn:microsoft.com/office/officeart/2005/8/layout/hProcess11"/>
    <dgm:cxn modelId="{18706290-4AE6-4568-81B6-4B51245EF047}" type="presParOf" srcId="{F56CAC8E-3BBB-42A8-BE3F-C0ECD592BCD2}" destId="{005E623D-734A-4B21-9F04-B7B70C9A8DFB}" srcOrd="6" destOrd="0" presId="urn:microsoft.com/office/officeart/2005/8/layout/hProcess11"/>
    <dgm:cxn modelId="{1282B237-34BC-4B3A-B5ED-B938DC0846E6}" type="presParOf" srcId="{005E623D-734A-4B21-9F04-B7B70C9A8DFB}" destId="{9CF22FEB-A254-4597-8D60-1696B8788378}" srcOrd="0" destOrd="0" presId="urn:microsoft.com/office/officeart/2005/8/layout/hProcess11"/>
    <dgm:cxn modelId="{004F6BD9-2F1A-4226-A626-9C35430C15A6}" type="presParOf" srcId="{005E623D-734A-4B21-9F04-B7B70C9A8DFB}" destId="{5BA65149-EC53-420C-8958-08F93D0E22FA}" srcOrd="1" destOrd="0" presId="urn:microsoft.com/office/officeart/2005/8/layout/hProcess11"/>
    <dgm:cxn modelId="{92D5651D-E6F6-4E78-B068-69C24D733BCA}" type="presParOf" srcId="{005E623D-734A-4B21-9F04-B7B70C9A8DFB}" destId="{4182125B-3AB9-4279-A2D7-EFA503868138}" srcOrd="2" destOrd="0" presId="urn:microsoft.com/office/officeart/2005/8/layout/hProcess11"/>
    <dgm:cxn modelId="{A84ACAAF-90AE-451B-B24E-53A81F2773E8}" type="presParOf" srcId="{F56CAC8E-3BBB-42A8-BE3F-C0ECD592BCD2}" destId="{E1C5D077-B4E6-44D1-BF34-F1B1EDAE8384}" srcOrd="7" destOrd="0" presId="urn:microsoft.com/office/officeart/2005/8/layout/hProcess11"/>
    <dgm:cxn modelId="{09191875-DBE5-4042-A6EE-B5424F3AA16C}" type="presParOf" srcId="{F56CAC8E-3BBB-42A8-BE3F-C0ECD592BCD2}" destId="{E34A43D7-966D-42C4-AF0B-677DDB826201}" srcOrd="8" destOrd="0" presId="urn:microsoft.com/office/officeart/2005/8/layout/hProcess11"/>
    <dgm:cxn modelId="{1B13ED70-5B9B-41E8-A6DA-09416DFF5EDA}" type="presParOf" srcId="{E34A43D7-966D-42C4-AF0B-677DDB826201}" destId="{6ECD4CAA-5539-402B-B260-8DA5BF5BD1F5}" srcOrd="0" destOrd="0" presId="urn:microsoft.com/office/officeart/2005/8/layout/hProcess11"/>
    <dgm:cxn modelId="{87182987-23ED-4B57-A4F5-5D378D42873D}" type="presParOf" srcId="{E34A43D7-966D-42C4-AF0B-677DDB826201}" destId="{2E1393FE-BF89-4B14-97BD-624EF0BC3C69}" srcOrd="1" destOrd="0" presId="urn:microsoft.com/office/officeart/2005/8/layout/hProcess11"/>
    <dgm:cxn modelId="{65E312B8-9E04-4B32-8020-9B620506ED15}"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Notice an event</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bg1"/>
              </a:solidFill>
            </a:rPr>
            <a:t>2. Recognize there is a pr</a:t>
          </a:r>
          <a:endParaRPr lang="en-US" dirty="0">
            <a:solidFill>
              <a:schemeClr val="bg1"/>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1"/>
              </a:solidFill>
            </a:rPr>
            <a:t>3. Take responsibilifor acting</a:t>
          </a:r>
          <a:endParaRPr lang="en-US" dirty="0">
            <a:solidFill>
              <a:schemeClr val="bg1"/>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custLinFactNeighborX="-293"/>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669" custLinFactNeighborX="34697"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9738"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88923EC7-B435-42EB-8910-D1A6480C635D}" type="presOf" srcId="{D04347B2-F8E1-4D1B-AB8D-B39D9BF776B4}" destId="{FA46DECD-0117-40C9-BE71-BB5D9E56B3F3}" srcOrd="0" destOrd="0" presId="urn:microsoft.com/office/officeart/2005/8/layout/hProcess11"/>
    <dgm:cxn modelId="{4DF02B5F-857E-4DD7-8DFC-35F783CDD5E1}" type="presOf" srcId="{1CA4DDD7-84FD-415A-AC85-977622CACAFC}" destId="{2D074F9E-27BF-4560-8824-2347D98E49FA}" srcOrd="0" destOrd="0" presId="urn:microsoft.com/office/officeart/2005/8/layout/hProcess11"/>
    <dgm:cxn modelId="{73A4AAE3-230A-4636-A096-E5CC2EC96D34}" type="presOf" srcId="{8286899B-EB9E-4295-82EA-18A8520E9055}" destId="{6ECD4CAA-5539-402B-B260-8DA5BF5BD1F5}" srcOrd="0" destOrd="0" presId="urn:microsoft.com/office/officeart/2005/8/layout/hProcess11"/>
    <dgm:cxn modelId="{2930EE18-8A8F-4C65-9882-803D037D05D0}" type="presOf" srcId="{88ADFF9C-D12E-447F-9E0A-D95F653A76BA}" destId="{F62AE1B0-EDE3-4C9C-B00C-9FFBC13DFF80}"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885DDB6D-6EA4-4C96-AB72-A3C9F2F1A126}" type="presOf" srcId="{D228B23E-C399-4462-8EDB-DCAB531192AA}" destId="{AA985192-EB93-4383-93DD-1BF927E53796}" srcOrd="0" destOrd="0" presId="urn:microsoft.com/office/officeart/2005/8/layout/hProcess11"/>
    <dgm:cxn modelId="{4A755A24-7751-4446-A3BB-7CB4942937B2}" type="presOf" srcId="{3044BCE0-4160-46E2-820C-4890F586363B}" destId="{9CF22FEB-A254-4597-8D60-1696B8788378}"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7CB65779-7433-4E72-BE42-77FEC8C6CC20}" type="presParOf" srcId="{2D074F9E-27BF-4560-8824-2347D98E49FA}" destId="{582968EB-CA2F-4EAD-A2E7-8A8A4C9A571E}" srcOrd="0" destOrd="0" presId="urn:microsoft.com/office/officeart/2005/8/layout/hProcess11"/>
    <dgm:cxn modelId="{2F5103A2-8C26-44BC-8B67-AE0F9514F7D5}" type="presParOf" srcId="{2D074F9E-27BF-4560-8824-2347D98E49FA}" destId="{F56CAC8E-3BBB-42A8-BE3F-C0ECD592BCD2}" srcOrd="1" destOrd="0" presId="urn:microsoft.com/office/officeart/2005/8/layout/hProcess11"/>
    <dgm:cxn modelId="{A4E20760-5AFA-4599-9C5C-079754355301}" type="presParOf" srcId="{F56CAC8E-3BBB-42A8-BE3F-C0ECD592BCD2}" destId="{D34BD288-A378-417F-977B-14D44416A199}" srcOrd="0" destOrd="0" presId="urn:microsoft.com/office/officeart/2005/8/layout/hProcess11"/>
    <dgm:cxn modelId="{3F180BC0-FAD7-4330-A9EE-99D5665599C4}" type="presParOf" srcId="{D34BD288-A378-417F-977B-14D44416A199}" destId="{F62AE1B0-EDE3-4C9C-B00C-9FFBC13DFF80}" srcOrd="0" destOrd="0" presId="urn:microsoft.com/office/officeart/2005/8/layout/hProcess11"/>
    <dgm:cxn modelId="{547D0A29-4894-4230-BAB3-59329E3A2F4A}" type="presParOf" srcId="{D34BD288-A378-417F-977B-14D44416A199}" destId="{6F9E2D2E-B2CA-42EB-B193-DB0B1B43A249}" srcOrd="1" destOrd="0" presId="urn:microsoft.com/office/officeart/2005/8/layout/hProcess11"/>
    <dgm:cxn modelId="{23D8A3BD-B987-42EE-AF95-E1CFF58E06C5}" type="presParOf" srcId="{D34BD288-A378-417F-977B-14D44416A199}" destId="{38495A81-0401-4B07-BD05-94C69B9F84E6}" srcOrd="2" destOrd="0" presId="urn:microsoft.com/office/officeart/2005/8/layout/hProcess11"/>
    <dgm:cxn modelId="{A9CC3297-0532-444C-9E61-5E73AC4484BA}" type="presParOf" srcId="{F56CAC8E-3BBB-42A8-BE3F-C0ECD592BCD2}" destId="{9BB2226E-874C-4D12-A613-75581E1978EE}" srcOrd="1" destOrd="0" presId="urn:microsoft.com/office/officeart/2005/8/layout/hProcess11"/>
    <dgm:cxn modelId="{0FDA8939-C930-4AE7-A2D8-1E1A7016E919}" type="presParOf" srcId="{F56CAC8E-3BBB-42A8-BE3F-C0ECD592BCD2}" destId="{34869F82-AC17-42E2-9D3B-CF3F1736F7EA}" srcOrd="2" destOrd="0" presId="urn:microsoft.com/office/officeart/2005/8/layout/hProcess11"/>
    <dgm:cxn modelId="{36E6D450-2BA9-45F3-BE5D-7B9AE6828E30}" type="presParOf" srcId="{34869F82-AC17-42E2-9D3B-CF3F1736F7EA}" destId="{AA985192-EB93-4383-93DD-1BF927E53796}" srcOrd="0" destOrd="0" presId="urn:microsoft.com/office/officeart/2005/8/layout/hProcess11"/>
    <dgm:cxn modelId="{1BCAC2CE-7302-415E-8E87-D9EFC40BB76A}" type="presParOf" srcId="{34869F82-AC17-42E2-9D3B-CF3F1736F7EA}" destId="{E81AD96A-287B-443D-BF38-4FD353BD3797}" srcOrd="1" destOrd="0" presId="urn:microsoft.com/office/officeart/2005/8/layout/hProcess11"/>
    <dgm:cxn modelId="{8D50D2E7-C57C-49D2-B312-412DDDB821B7}" type="presParOf" srcId="{34869F82-AC17-42E2-9D3B-CF3F1736F7EA}" destId="{22568E01-8C3B-4088-9C79-55736F92E9F7}" srcOrd="2" destOrd="0" presId="urn:microsoft.com/office/officeart/2005/8/layout/hProcess11"/>
    <dgm:cxn modelId="{E7ADA45E-50A6-4839-86E0-3BAB5B115DCB}" type="presParOf" srcId="{F56CAC8E-3BBB-42A8-BE3F-C0ECD592BCD2}" destId="{69CF7E31-6EE9-4957-8E38-1727E1E82AF0}" srcOrd="3" destOrd="0" presId="urn:microsoft.com/office/officeart/2005/8/layout/hProcess11"/>
    <dgm:cxn modelId="{B633E483-164E-4857-8BEA-54FA659E1A9D}" type="presParOf" srcId="{F56CAC8E-3BBB-42A8-BE3F-C0ECD592BCD2}" destId="{A12F81AD-EDA8-4914-A8C0-3C2173B472A1}" srcOrd="4" destOrd="0" presId="urn:microsoft.com/office/officeart/2005/8/layout/hProcess11"/>
    <dgm:cxn modelId="{CDCF82D6-6EFA-4370-8F9B-6FDD8369E279}" type="presParOf" srcId="{A12F81AD-EDA8-4914-A8C0-3C2173B472A1}" destId="{FA46DECD-0117-40C9-BE71-BB5D9E56B3F3}" srcOrd="0" destOrd="0" presId="urn:microsoft.com/office/officeart/2005/8/layout/hProcess11"/>
    <dgm:cxn modelId="{22E6CDC4-8512-42A5-BB20-690FF1DEC125}" type="presParOf" srcId="{A12F81AD-EDA8-4914-A8C0-3C2173B472A1}" destId="{51211CEE-C51A-4EA8-945C-CE9A28E3FDD7}" srcOrd="1" destOrd="0" presId="urn:microsoft.com/office/officeart/2005/8/layout/hProcess11"/>
    <dgm:cxn modelId="{A1734961-3E6C-46E4-AE5B-7244C2007749}" type="presParOf" srcId="{A12F81AD-EDA8-4914-A8C0-3C2173B472A1}" destId="{5500DAAE-2306-4A4E-BC37-4BF51A55D8F9}" srcOrd="2" destOrd="0" presId="urn:microsoft.com/office/officeart/2005/8/layout/hProcess11"/>
    <dgm:cxn modelId="{BD092D9E-03D8-49B0-9277-D8927630570D}" type="presParOf" srcId="{F56CAC8E-3BBB-42A8-BE3F-C0ECD592BCD2}" destId="{2E45DE94-6240-47D1-B8A3-DF8562A34452}" srcOrd="5" destOrd="0" presId="urn:microsoft.com/office/officeart/2005/8/layout/hProcess11"/>
    <dgm:cxn modelId="{8717C09E-BF05-4E62-A981-FF4960C59430}" type="presParOf" srcId="{F56CAC8E-3BBB-42A8-BE3F-C0ECD592BCD2}" destId="{005E623D-734A-4B21-9F04-B7B70C9A8DFB}" srcOrd="6" destOrd="0" presId="urn:microsoft.com/office/officeart/2005/8/layout/hProcess11"/>
    <dgm:cxn modelId="{65035994-D459-4B15-9E30-CFCB2BCF5DD5}" type="presParOf" srcId="{005E623D-734A-4B21-9F04-B7B70C9A8DFB}" destId="{9CF22FEB-A254-4597-8D60-1696B8788378}" srcOrd="0" destOrd="0" presId="urn:microsoft.com/office/officeart/2005/8/layout/hProcess11"/>
    <dgm:cxn modelId="{1B7B2EE1-E984-46D2-BC32-98EE97689555}" type="presParOf" srcId="{005E623D-734A-4B21-9F04-B7B70C9A8DFB}" destId="{5BA65149-EC53-420C-8958-08F93D0E22FA}" srcOrd="1" destOrd="0" presId="urn:microsoft.com/office/officeart/2005/8/layout/hProcess11"/>
    <dgm:cxn modelId="{FA01D20E-B94D-4BC4-BEDE-5494295D9014}" type="presParOf" srcId="{005E623D-734A-4B21-9F04-B7B70C9A8DFB}" destId="{4182125B-3AB9-4279-A2D7-EFA503868138}" srcOrd="2" destOrd="0" presId="urn:microsoft.com/office/officeart/2005/8/layout/hProcess11"/>
    <dgm:cxn modelId="{33DCF093-D914-4B4A-928B-5596DB4203F6}" type="presParOf" srcId="{F56CAC8E-3BBB-42A8-BE3F-C0ECD592BCD2}" destId="{E1C5D077-B4E6-44D1-BF34-F1B1EDAE8384}" srcOrd="7" destOrd="0" presId="urn:microsoft.com/office/officeart/2005/8/layout/hProcess11"/>
    <dgm:cxn modelId="{0C11FEBB-4A3F-4ACA-B039-4B07F4147F8F}" type="presParOf" srcId="{F56CAC8E-3BBB-42A8-BE3F-C0ECD592BCD2}" destId="{E34A43D7-966D-42C4-AF0B-677DDB826201}" srcOrd="8" destOrd="0" presId="urn:microsoft.com/office/officeart/2005/8/layout/hProcess11"/>
    <dgm:cxn modelId="{B146C3D5-871D-4A50-AF31-4A1D76826524}" type="presParOf" srcId="{E34A43D7-966D-42C4-AF0B-677DDB826201}" destId="{6ECD4CAA-5539-402B-B260-8DA5BF5BD1F5}" srcOrd="0" destOrd="0" presId="urn:microsoft.com/office/officeart/2005/8/layout/hProcess11"/>
    <dgm:cxn modelId="{BF93DC06-3634-4A2E-9C37-0587F8BBD3A8}" type="presParOf" srcId="{E34A43D7-966D-42C4-AF0B-677DDB826201}" destId="{2E1393FE-BF89-4B14-97BD-624EF0BC3C69}" srcOrd="1" destOrd="0" presId="urn:microsoft.com/office/officeart/2005/8/layout/hProcess11"/>
    <dgm:cxn modelId="{1195B6D6-0010-44D6-9A89-53CAB1793099}"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Notice an event</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bg1"/>
              </a:solidFill>
            </a:rPr>
            <a:t>2. Recognize there is a pr</a:t>
          </a:r>
          <a:endParaRPr lang="en-US" dirty="0">
            <a:solidFill>
              <a:schemeClr val="bg1"/>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1"/>
              </a:solidFill>
            </a:rPr>
            <a:t>3. Take responsibilifor acting</a:t>
          </a:r>
          <a:endParaRPr lang="en-US" dirty="0">
            <a:solidFill>
              <a:schemeClr val="bg1"/>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custLinFactNeighborX="-293"/>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669" custLinFactNeighborX="34697"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9738" custLinFactNeighborX="-846"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C1F45A3D-6024-48F5-9DE5-74B629C0978F}" type="presOf" srcId="{3044BCE0-4160-46E2-820C-4890F586363B}" destId="{9CF22FEB-A254-4597-8D60-1696B8788378}" srcOrd="0" destOrd="0" presId="urn:microsoft.com/office/officeart/2005/8/layout/hProcess11"/>
    <dgm:cxn modelId="{8B2B53F7-096C-40AB-83B7-47940220AE25}" type="presOf" srcId="{D04347B2-F8E1-4D1B-AB8D-B39D9BF776B4}" destId="{FA46DECD-0117-40C9-BE71-BB5D9E56B3F3}" srcOrd="0" destOrd="0" presId="urn:microsoft.com/office/officeart/2005/8/layout/hProcess11"/>
    <dgm:cxn modelId="{0B863C3E-1D31-4D00-9F7B-A0D7DC66AE4E}" type="presOf" srcId="{D228B23E-C399-4462-8EDB-DCAB531192AA}" destId="{AA985192-EB93-4383-93DD-1BF927E53796}" srcOrd="0" destOrd="0" presId="urn:microsoft.com/office/officeart/2005/8/layout/hProcess11"/>
    <dgm:cxn modelId="{5D9CD583-496B-46F9-99DC-4E07CF3B8FAE}" type="presOf" srcId="{1CA4DDD7-84FD-415A-AC85-977622CACAFC}" destId="{2D074F9E-27BF-4560-8824-2347D98E49FA}" srcOrd="0" destOrd="0" presId="urn:microsoft.com/office/officeart/2005/8/layout/hProcess11"/>
    <dgm:cxn modelId="{11F00D23-D44C-4D8F-9487-63C3BB0AD520}" type="presOf" srcId="{8286899B-EB9E-4295-82EA-18A8520E9055}" destId="{6ECD4CAA-5539-402B-B260-8DA5BF5BD1F5}"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1B6BB18A-BAF9-4FF0-ADC8-44085F83FA96}" type="presOf" srcId="{88ADFF9C-D12E-447F-9E0A-D95F653A76BA}" destId="{F62AE1B0-EDE3-4C9C-B00C-9FFBC13DFF80}" srcOrd="0" destOrd="0" presId="urn:microsoft.com/office/officeart/2005/8/layout/hProcess11"/>
    <dgm:cxn modelId="{6D0193BD-69A1-4F99-9D07-8D9D500479F4}" type="presParOf" srcId="{2D074F9E-27BF-4560-8824-2347D98E49FA}" destId="{582968EB-CA2F-4EAD-A2E7-8A8A4C9A571E}" srcOrd="0" destOrd="0" presId="urn:microsoft.com/office/officeart/2005/8/layout/hProcess11"/>
    <dgm:cxn modelId="{69AE46A8-993E-4C53-87AD-D2FAE022A88B}" type="presParOf" srcId="{2D074F9E-27BF-4560-8824-2347D98E49FA}" destId="{F56CAC8E-3BBB-42A8-BE3F-C0ECD592BCD2}" srcOrd="1" destOrd="0" presId="urn:microsoft.com/office/officeart/2005/8/layout/hProcess11"/>
    <dgm:cxn modelId="{433EADF5-52C3-4DFE-93AE-AE88DDA77E84}" type="presParOf" srcId="{F56CAC8E-3BBB-42A8-BE3F-C0ECD592BCD2}" destId="{D34BD288-A378-417F-977B-14D44416A199}" srcOrd="0" destOrd="0" presId="urn:microsoft.com/office/officeart/2005/8/layout/hProcess11"/>
    <dgm:cxn modelId="{D4452AFF-0A65-414B-8E92-CA9AFA38BA0D}" type="presParOf" srcId="{D34BD288-A378-417F-977B-14D44416A199}" destId="{F62AE1B0-EDE3-4C9C-B00C-9FFBC13DFF80}" srcOrd="0" destOrd="0" presId="urn:microsoft.com/office/officeart/2005/8/layout/hProcess11"/>
    <dgm:cxn modelId="{F045DA67-307A-4A72-8583-99FEA25C6FDA}" type="presParOf" srcId="{D34BD288-A378-417F-977B-14D44416A199}" destId="{6F9E2D2E-B2CA-42EB-B193-DB0B1B43A249}" srcOrd="1" destOrd="0" presId="urn:microsoft.com/office/officeart/2005/8/layout/hProcess11"/>
    <dgm:cxn modelId="{0B0793DB-CD4A-48C0-AAEC-F2A5CF0F47A5}" type="presParOf" srcId="{D34BD288-A378-417F-977B-14D44416A199}" destId="{38495A81-0401-4B07-BD05-94C69B9F84E6}" srcOrd="2" destOrd="0" presId="urn:microsoft.com/office/officeart/2005/8/layout/hProcess11"/>
    <dgm:cxn modelId="{1270DF31-D1E5-4AE4-B309-77323E71B466}" type="presParOf" srcId="{F56CAC8E-3BBB-42A8-BE3F-C0ECD592BCD2}" destId="{9BB2226E-874C-4D12-A613-75581E1978EE}" srcOrd="1" destOrd="0" presId="urn:microsoft.com/office/officeart/2005/8/layout/hProcess11"/>
    <dgm:cxn modelId="{202E03ED-012C-4748-8A2F-096456BCD2D4}" type="presParOf" srcId="{F56CAC8E-3BBB-42A8-BE3F-C0ECD592BCD2}" destId="{34869F82-AC17-42E2-9D3B-CF3F1736F7EA}" srcOrd="2" destOrd="0" presId="urn:microsoft.com/office/officeart/2005/8/layout/hProcess11"/>
    <dgm:cxn modelId="{EE5FE776-255B-4BF3-98AC-2A19863BD7BB}" type="presParOf" srcId="{34869F82-AC17-42E2-9D3B-CF3F1736F7EA}" destId="{AA985192-EB93-4383-93DD-1BF927E53796}" srcOrd="0" destOrd="0" presId="urn:microsoft.com/office/officeart/2005/8/layout/hProcess11"/>
    <dgm:cxn modelId="{EA404EFE-2533-45C2-99A7-DE57B66AA5B8}" type="presParOf" srcId="{34869F82-AC17-42E2-9D3B-CF3F1736F7EA}" destId="{E81AD96A-287B-443D-BF38-4FD353BD3797}" srcOrd="1" destOrd="0" presId="urn:microsoft.com/office/officeart/2005/8/layout/hProcess11"/>
    <dgm:cxn modelId="{309ADAD3-3341-4FD4-897B-B6E6957303AD}" type="presParOf" srcId="{34869F82-AC17-42E2-9D3B-CF3F1736F7EA}" destId="{22568E01-8C3B-4088-9C79-55736F92E9F7}" srcOrd="2" destOrd="0" presId="urn:microsoft.com/office/officeart/2005/8/layout/hProcess11"/>
    <dgm:cxn modelId="{60EF2FDC-7E3D-4DA7-B89C-1C87FA967591}" type="presParOf" srcId="{F56CAC8E-3BBB-42A8-BE3F-C0ECD592BCD2}" destId="{69CF7E31-6EE9-4957-8E38-1727E1E82AF0}" srcOrd="3" destOrd="0" presId="urn:microsoft.com/office/officeart/2005/8/layout/hProcess11"/>
    <dgm:cxn modelId="{74B74543-79A7-46E0-879C-5F06FFFB55F3}" type="presParOf" srcId="{F56CAC8E-3BBB-42A8-BE3F-C0ECD592BCD2}" destId="{A12F81AD-EDA8-4914-A8C0-3C2173B472A1}" srcOrd="4" destOrd="0" presId="urn:microsoft.com/office/officeart/2005/8/layout/hProcess11"/>
    <dgm:cxn modelId="{6615BCB6-D7F4-4AB3-8D4B-0B255174ACDA}" type="presParOf" srcId="{A12F81AD-EDA8-4914-A8C0-3C2173B472A1}" destId="{FA46DECD-0117-40C9-BE71-BB5D9E56B3F3}" srcOrd="0" destOrd="0" presId="urn:microsoft.com/office/officeart/2005/8/layout/hProcess11"/>
    <dgm:cxn modelId="{0CC052C7-4612-4D26-A666-54B32A454379}" type="presParOf" srcId="{A12F81AD-EDA8-4914-A8C0-3C2173B472A1}" destId="{51211CEE-C51A-4EA8-945C-CE9A28E3FDD7}" srcOrd="1" destOrd="0" presId="urn:microsoft.com/office/officeart/2005/8/layout/hProcess11"/>
    <dgm:cxn modelId="{410B6539-F0AD-44DB-BBDA-FF77BFE128A2}" type="presParOf" srcId="{A12F81AD-EDA8-4914-A8C0-3C2173B472A1}" destId="{5500DAAE-2306-4A4E-BC37-4BF51A55D8F9}" srcOrd="2" destOrd="0" presId="urn:microsoft.com/office/officeart/2005/8/layout/hProcess11"/>
    <dgm:cxn modelId="{84607363-5829-4CF1-ABE1-03E7B46D021B}" type="presParOf" srcId="{F56CAC8E-3BBB-42A8-BE3F-C0ECD592BCD2}" destId="{2E45DE94-6240-47D1-B8A3-DF8562A34452}" srcOrd="5" destOrd="0" presId="urn:microsoft.com/office/officeart/2005/8/layout/hProcess11"/>
    <dgm:cxn modelId="{7E2EDA2A-2A30-4E56-88C8-DB883BA235BF}" type="presParOf" srcId="{F56CAC8E-3BBB-42A8-BE3F-C0ECD592BCD2}" destId="{005E623D-734A-4B21-9F04-B7B70C9A8DFB}" srcOrd="6" destOrd="0" presId="urn:microsoft.com/office/officeart/2005/8/layout/hProcess11"/>
    <dgm:cxn modelId="{7E1D62E9-5112-444F-A7F7-66BFE0D006B9}" type="presParOf" srcId="{005E623D-734A-4B21-9F04-B7B70C9A8DFB}" destId="{9CF22FEB-A254-4597-8D60-1696B8788378}" srcOrd="0" destOrd="0" presId="urn:microsoft.com/office/officeart/2005/8/layout/hProcess11"/>
    <dgm:cxn modelId="{32424E38-C581-4DD1-8A4F-882A818615A4}" type="presParOf" srcId="{005E623D-734A-4B21-9F04-B7B70C9A8DFB}" destId="{5BA65149-EC53-420C-8958-08F93D0E22FA}" srcOrd="1" destOrd="0" presId="urn:microsoft.com/office/officeart/2005/8/layout/hProcess11"/>
    <dgm:cxn modelId="{461A8C0E-E7B8-4E57-8B48-B481C3377722}" type="presParOf" srcId="{005E623D-734A-4B21-9F04-B7B70C9A8DFB}" destId="{4182125B-3AB9-4279-A2D7-EFA503868138}" srcOrd="2" destOrd="0" presId="urn:microsoft.com/office/officeart/2005/8/layout/hProcess11"/>
    <dgm:cxn modelId="{A4F27A11-ECEC-4E2A-BAE7-7ED1AA19C35C}" type="presParOf" srcId="{F56CAC8E-3BBB-42A8-BE3F-C0ECD592BCD2}" destId="{E1C5D077-B4E6-44D1-BF34-F1B1EDAE8384}" srcOrd="7" destOrd="0" presId="urn:microsoft.com/office/officeart/2005/8/layout/hProcess11"/>
    <dgm:cxn modelId="{E14FA442-D054-47C4-AFCA-B075450992FE}" type="presParOf" srcId="{F56CAC8E-3BBB-42A8-BE3F-C0ECD592BCD2}" destId="{E34A43D7-966D-42C4-AF0B-677DDB826201}" srcOrd="8" destOrd="0" presId="urn:microsoft.com/office/officeart/2005/8/layout/hProcess11"/>
    <dgm:cxn modelId="{761B8281-529E-417D-9550-DBFA9351C810}" type="presParOf" srcId="{E34A43D7-966D-42C4-AF0B-677DDB826201}" destId="{6ECD4CAA-5539-402B-B260-8DA5BF5BD1F5}" srcOrd="0" destOrd="0" presId="urn:microsoft.com/office/officeart/2005/8/layout/hProcess11"/>
    <dgm:cxn modelId="{36B1F6F3-5E63-41B0-BEB4-38A4212C3C05}" type="presParOf" srcId="{E34A43D7-966D-42C4-AF0B-677DDB826201}" destId="{2E1393FE-BF89-4B14-97BD-624EF0BC3C69}" srcOrd="1" destOrd="0" presId="urn:microsoft.com/office/officeart/2005/8/layout/hProcess11"/>
    <dgm:cxn modelId="{D1BB3610-51A8-4EC9-AEAB-CF722409DED8}"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tx1">
                  <a:lumMod val="75000"/>
                  <a:lumOff val="25000"/>
                </a:schemeClr>
              </a:solidFill>
            </a:rPr>
            <a:t>2. Recognize there is a problem</a:t>
          </a:r>
          <a:endParaRPr lang="en-US" b="1" dirty="0">
            <a:solidFill>
              <a:schemeClr val="tx1">
                <a:lumMod val="75000"/>
                <a:lumOff val="25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custLinFactY="-11041" custLinFactNeighborX="2539" custLinFactNeighborY="-100000">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LinFactY="-38816" custLinFactNeighborX="-3385" custLinFactNeighborY="-100000">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5EC348EF-5BCA-4639-9F90-BA4A3B7564BF}" type="presOf" srcId="{D04347B2-F8E1-4D1B-AB8D-B39D9BF776B4}" destId="{FA46DECD-0117-40C9-BE71-BB5D9E56B3F3}"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0E2A2E8D-21CE-4322-BA74-DA853C8FA96E}" type="presOf" srcId="{1CA4DDD7-84FD-415A-AC85-977622CACAFC}" destId="{2D074F9E-27BF-4560-8824-2347D98E49FA}" srcOrd="0" destOrd="0" presId="urn:microsoft.com/office/officeart/2005/8/layout/hProcess11"/>
    <dgm:cxn modelId="{A81134C3-2D00-4E37-8728-52A93B83B918}" type="presOf" srcId="{8286899B-EB9E-4295-82EA-18A8520E9055}" destId="{6ECD4CAA-5539-402B-B260-8DA5BF5BD1F5}" srcOrd="0" destOrd="0" presId="urn:microsoft.com/office/officeart/2005/8/layout/hProcess11"/>
    <dgm:cxn modelId="{3A151F9F-ECD0-4329-B846-BB69173D35B5}" type="presOf" srcId="{3044BCE0-4160-46E2-820C-4890F586363B}" destId="{9CF22FEB-A254-4597-8D60-1696B8788378}"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6F4F7EEA-04B2-4B90-B0A7-32AFB10E22DE}" type="presOf" srcId="{D228B23E-C399-4462-8EDB-DCAB531192AA}" destId="{AA985192-EB93-4383-93DD-1BF927E53796}" srcOrd="0" destOrd="0" presId="urn:microsoft.com/office/officeart/2005/8/layout/hProcess11"/>
    <dgm:cxn modelId="{B8BC64D2-619D-46AA-BA5E-3A8D8A058FEF}" type="presOf" srcId="{88ADFF9C-D12E-447F-9E0A-D95F653A76BA}" destId="{F62AE1B0-EDE3-4C9C-B00C-9FFBC13DFF80}"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571F3216-537A-4ACC-A602-873C396DF081}" srcId="{1CA4DDD7-84FD-415A-AC85-977622CACAFC}" destId="{D04347B2-F8E1-4D1B-AB8D-B39D9BF776B4}" srcOrd="2" destOrd="0" parTransId="{DCAB335B-2F9D-4803-B0B1-378F3E09C24A}" sibTransId="{26E4048C-D5BF-4B2B-86B5-37DD8B3358D1}"/>
    <dgm:cxn modelId="{8A4A01D3-4368-4420-BA84-45F8D5665265}" type="presParOf" srcId="{2D074F9E-27BF-4560-8824-2347D98E49FA}" destId="{582968EB-CA2F-4EAD-A2E7-8A8A4C9A571E}" srcOrd="0" destOrd="0" presId="urn:microsoft.com/office/officeart/2005/8/layout/hProcess11"/>
    <dgm:cxn modelId="{12E58E94-0CE0-411B-A0D8-D4F83A860FB2}" type="presParOf" srcId="{2D074F9E-27BF-4560-8824-2347D98E49FA}" destId="{F56CAC8E-3BBB-42A8-BE3F-C0ECD592BCD2}" srcOrd="1" destOrd="0" presId="urn:microsoft.com/office/officeart/2005/8/layout/hProcess11"/>
    <dgm:cxn modelId="{828A1A80-F8EF-43BF-BD40-9B680C2B4426}" type="presParOf" srcId="{F56CAC8E-3BBB-42A8-BE3F-C0ECD592BCD2}" destId="{D34BD288-A378-417F-977B-14D44416A199}" srcOrd="0" destOrd="0" presId="urn:microsoft.com/office/officeart/2005/8/layout/hProcess11"/>
    <dgm:cxn modelId="{54054049-F4E4-41C1-A27C-AB25388C9ADA}" type="presParOf" srcId="{D34BD288-A378-417F-977B-14D44416A199}" destId="{F62AE1B0-EDE3-4C9C-B00C-9FFBC13DFF80}" srcOrd="0" destOrd="0" presId="urn:microsoft.com/office/officeart/2005/8/layout/hProcess11"/>
    <dgm:cxn modelId="{4AC7A96F-0E60-4397-9493-25B8D2620507}" type="presParOf" srcId="{D34BD288-A378-417F-977B-14D44416A199}" destId="{6F9E2D2E-B2CA-42EB-B193-DB0B1B43A249}" srcOrd="1" destOrd="0" presId="urn:microsoft.com/office/officeart/2005/8/layout/hProcess11"/>
    <dgm:cxn modelId="{291FABC5-D77D-40F1-8F9D-E1D4E3184862}" type="presParOf" srcId="{D34BD288-A378-417F-977B-14D44416A199}" destId="{38495A81-0401-4B07-BD05-94C69B9F84E6}" srcOrd="2" destOrd="0" presId="urn:microsoft.com/office/officeart/2005/8/layout/hProcess11"/>
    <dgm:cxn modelId="{20357C4B-62EB-436D-8807-F170DDC07A74}" type="presParOf" srcId="{F56CAC8E-3BBB-42A8-BE3F-C0ECD592BCD2}" destId="{9BB2226E-874C-4D12-A613-75581E1978EE}" srcOrd="1" destOrd="0" presId="urn:microsoft.com/office/officeart/2005/8/layout/hProcess11"/>
    <dgm:cxn modelId="{A25E0FF8-F4E3-48DD-9581-87FC4065A0AD}" type="presParOf" srcId="{F56CAC8E-3BBB-42A8-BE3F-C0ECD592BCD2}" destId="{34869F82-AC17-42E2-9D3B-CF3F1736F7EA}" srcOrd="2" destOrd="0" presId="urn:microsoft.com/office/officeart/2005/8/layout/hProcess11"/>
    <dgm:cxn modelId="{E8295AE0-5D2E-41E7-BF8E-63ED7631D5A1}" type="presParOf" srcId="{34869F82-AC17-42E2-9D3B-CF3F1736F7EA}" destId="{AA985192-EB93-4383-93DD-1BF927E53796}" srcOrd="0" destOrd="0" presId="urn:microsoft.com/office/officeart/2005/8/layout/hProcess11"/>
    <dgm:cxn modelId="{B3242F81-589E-4491-B789-E0D44BAFD701}" type="presParOf" srcId="{34869F82-AC17-42E2-9D3B-CF3F1736F7EA}" destId="{E81AD96A-287B-443D-BF38-4FD353BD3797}" srcOrd="1" destOrd="0" presId="urn:microsoft.com/office/officeart/2005/8/layout/hProcess11"/>
    <dgm:cxn modelId="{EF89BADA-A18C-4B65-8C73-51F3CD1A542F}" type="presParOf" srcId="{34869F82-AC17-42E2-9D3B-CF3F1736F7EA}" destId="{22568E01-8C3B-4088-9C79-55736F92E9F7}" srcOrd="2" destOrd="0" presId="urn:microsoft.com/office/officeart/2005/8/layout/hProcess11"/>
    <dgm:cxn modelId="{8735EC6F-54BB-4A4D-9A11-4D53BF2B1687}" type="presParOf" srcId="{F56CAC8E-3BBB-42A8-BE3F-C0ECD592BCD2}" destId="{69CF7E31-6EE9-4957-8E38-1727E1E82AF0}" srcOrd="3" destOrd="0" presId="urn:microsoft.com/office/officeart/2005/8/layout/hProcess11"/>
    <dgm:cxn modelId="{7EE63CC4-AF07-4856-A35C-FEA2437BCC57}" type="presParOf" srcId="{F56CAC8E-3BBB-42A8-BE3F-C0ECD592BCD2}" destId="{A12F81AD-EDA8-4914-A8C0-3C2173B472A1}" srcOrd="4" destOrd="0" presId="urn:microsoft.com/office/officeart/2005/8/layout/hProcess11"/>
    <dgm:cxn modelId="{DC4E4F1D-07FC-4B9A-B6F3-E8A53B967B50}" type="presParOf" srcId="{A12F81AD-EDA8-4914-A8C0-3C2173B472A1}" destId="{FA46DECD-0117-40C9-BE71-BB5D9E56B3F3}" srcOrd="0" destOrd="0" presId="urn:microsoft.com/office/officeart/2005/8/layout/hProcess11"/>
    <dgm:cxn modelId="{B330CA54-05C1-4732-9E27-2DB3D6C1BC98}" type="presParOf" srcId="{A12F81AD-EDA8-4914-A8C0-3C2173B472A1}" destId="{51211CEE-C51A-4EA8-945C-CE9A28E3FDD7}" srcOrd="1" destOrd="0" presId="urn:microsoft.com/office/officeart/2005/8/layout/hProcess11"/>
    <dgm:cxn modelId="{6AD22A77-971D-4C57-94EC-44B3DBABDC0E}" type="presParOf" srcId="{A12F81AD-EDA8-4914-A8C0-3C2173B472A1}" destId="{5500DAAE-2306-4A4E-BC37-4BF51A55D8F9}" srcOrd="2" destOrd="0" presId="urn:microsoft.com/office/officeart/2005/8/layout/hProcess11"/>
    <dgm:cxn modelId="{B3BB2B0A-2CE0-4ACF-8186-79DB5E4433BE}" type="presParOf" srcId="{F56CAC8E-3BBB-42A8-BE3F-C0ECD592BCD2}" destId="{2E45DE94-6240-47D1-B8A3-DF8562A34452}" srcOrd="5" destOrd="0" presId="urn:microsoft.com/office/officeart/2005/8/layout/hProcess11"/>
    <dgm:cxn modelId="{067E8C49-7369-4FC0-BB7B-01D0D63E3B00}" type="presParOf" srcId="{F56CAC8E-3BBB-42A8-BE3F-C0ECD592BCD2}" destId="{005E623D-734A-4B21-9F04-B7B70C9A8DFB}" srcOrd="6" destOrd="0" presId="urn:microsoft.com/office/officeart/2005/8/layout/hProcess11"/>
    <dgm:cxn modelId="{C1D2837B-7353-4185-A409-17C81B75D422}" type="presParOf" srcId="{005E623D-734A-4B21-9F04-B7B70C9A8DFB}" destId="{9CF22FEB-A254-4597-8D60-1696B8788378}" srcOrd="0" destOrd="0" presId="urn:microsoft.com/office/officeart/2005/8/layout/hProcess11"/>
    <dgm:cxn modelId="{F773D08C-1DF8-4823-A3E7-95BCF3A3EF08}" type="presParOf" srcId="{005E623D-734A-4B21-9F04-B7B70C9A8DFB}" destId="{5BA65149-EC53-420C-8958-08F93D0E22FA}" srcOrd="1" destOrd="0" presId="urn:microsoft.com/office/officeart/2005/8/layout/hProcess11"/>
    <dgm:cxn modelId="{BB33C294-FC80-49BF-9CCB-08141B5D8A33}" type="presParOf" srcId="{005E623D-734A-4B21-9F04-B7B70C9A8DFB}" destId="{4182125B-3AB9-4279-A2D7-EFA503868138}" srcOrd="2" destOrd="0" presId="urn:microsoft.com/office/officeart/2005/8/layout/hProcess11"/>
    <dgm:cxn modelId="{19B39F29-A1AC-4FAB-B925-B523CFF3FF42}" type="presParOf" srcId="{F56CAC8E-3BBB-42A8-BE3F-C0ECD592BCD2}" destId="{E1C5D077-B4E6-44D1-BF34-F1B1EDAE8384}" srcOrd="7" destOrd="0" presId="urn:microsoft.com/office/officeart/2005/8/layout/hProcess11"/>
    <dgm:cxn modelId="{7829CA7D-CE82-459B-A96A-7CEF01295EB9}" type="presParOf" srcId="{F56CAC8E-3BBB-42A8-BE3F-C0ECD592BCD2}" destId="{E34A43D7-966D-42C4-AF0B-677DDB826201}" srcOrd="8" destOrd="0" presId="urn:microsoft.com/office/officeart/2005/8/layout/hProcess11"/>
    <dgm:cxn modelId="{5D036DFB-12C7-4F21-AF2B-4B17BF530BEA}" type="presParOf" srcId="{E34A43D7-966D-42C4-AF0B-677DDB826201}" destId="{6ECD4CAA-5539-402B-B260-8DA5BF5BD1F5}" srcOrd="0" destOrd="0" presId="urn:microsoft.com/office/officeart/2005/8/layout/hProcess11"/>
    <dgm:cxn modelId="{BBD13B96-D959-48FB-919E-BA18AD106E41}" type="presParOf" srcId="{E34A43D7-966D-42C4-AF0B-677DDB826201}" destId="{2E1393FE-BF89-4B14-97BD-624EF0BC3C69}" srcOrd="1" destOrd="0" presId="urn:microsoft.com/office/officeart/2005/8/layout/hProcess11"/>
    <dgm:cxn modelId="{0C5D6EBE-BAA1-4B58-AF11-E427E3475817}"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978"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en-US" sz="2000" b="1" kern="1200" dirty="0" smtClean="0"/>
            <a:t>1. Notice an event</a:t>
          </a:r>
          <a:endParaRPr lang="en-US" sz="2000" kern="1200" dirty="0"/>
        </a:p>
      </dsp:txBody>
      <dsp:txXfrm>
        <a:off x="3978" y="0"/>
        <a:ext cx="1739346" cy="1609090"/>
      </dsp:txXfrm>
    </dsp:sp>
    <dsp:sp modelId="{6F9E2D2E-B2CA-42EB-B193-DB0B1B43A249}">
      <dsp:nvSpPr>
        <dsp:cNvPr id="0" name=""/>
        <dsp:cNvSpPr/>
      </dsp:nvSpPr>
      <dsp:spPr>
        <a:xfrm>
          <a:off x="672515"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830292" y="2413634"/>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US" sz="2000" b="1" kern="1200" dirty="0" smtClean="0"/>
            <a:t>2. Recognize there is a problem</a:t>
          </a:r>
          <a:endParaRPr lang="en-US" sz="2000" kern="1200" dirty="0"/>
        </a:p>
      </dsp:txBody>
      <dsp:txXfrm>
        <a:off x="1830292" y="2413634"/>
        <a:ext cx="1739346" cy="1609090"/>
      </dsp:txXfrm>
    </dsp:sp>
    <dsp:sp modelId="{E81AD96A-287B-443D-BF38-4FD353BD3797}">
      <dsp:nvSpPr>
        <dsp:cNvPr id="0" name=""/>
        <dsp:cNvSpPr/>
      </dsp:nvSpPr>
      <dsp:spPr>
        <a:xfrm>
          <a:off x="2498829"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656606"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en-US" sz="2000" b="1" kern="1200" dirty="0" smtClean="0"/>
            <a:t>3. Take responsibility for acting</a:t>
          </a:r>
          <a:endParaRPr lang="en-US" sz="2000" kern="1200" dirty="0"/>
        </a:p>
      </dsp:txBody>
      <dsp:txXfrm>
        <a:off x="3656606" y="0"/>
        <a:ext cx="1739346" cy="1609090"/>
      </dsp:txXfrm>
    </dsp:sp>
    <dsp:sp modelId="{51211CEE-C51A-4EA8-945C-CE9A28E3FDD7}">
      <dsp:nvSpPr>
        <dsp:cNvPr id="0" name=""/>
        <dsp:cNvSpPr/>
      </dsp:nvSpPr>
      <dsp:spPr>
        <a:xfrm>
          <a:off x="4325143" y="1810226"/>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482920" y="2413634"/>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US" sz="2000" b="1" kern="1200" dirty="0" smtClean="0"/>
            <a:t>4. Decide how to respond appropriately</a:t>
          </a:r>
          <a:endParaRPr lang="en-US" sz="2000" kern="1200" dirty="0"/>
        </a:p>
      </dsp:txBody>
      <dsp:txXfrm>
        <a:off x="5482920" y="2413634"/>
        <a:ext cx="1739346" cy="1609090"/>
      </dsp:txXfrm>
    </dsp:sp>
    <dsp:sp modelId="{5BA65149-EC53-420C-8958-08F93D0E22FA}">
      <dsp:nvSpPr>
        <dsp:cNvPr id="0" name=""/>
        <dsp:cNvSpPr/>
      </dsp:nvSpPr>
      <dsp:spPr>
        <a:xfrm>
          <a:off x="6151457" y="1810226"/>
          <a:ext cx="402272" cy="402272"/>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309234" y="0"/>
          <a:ext cx="1739346"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en-US" sz="2000" b="1" kern="1200" dirty="0" smtClean="0"/>
            <a:t>5. Respond</a:t>
          </a:r>
          <a:endParaRPr lang="en-US" sz="2000" kern="1200" dirty="0"/>
        </a:p>
      </dsp:txBody>
      <dsp:txXfrm>
        <a:off x="7309234" y="0"/>
        <a:ext cx="1739346" cy="1609090"/>
      </dsp:txXfrm>
    </dsp:sp>
    <dsp:sp modelId="{2E1393FE-BF89-4B14-97BD-624EF0BC3C69}">
      <dsp:nvSpPr>
        <dsp:cNvPr id="0" name=""/>
        <dsp:cNvSpPr/>
      </dsp:nvSpPr>
      <dsp:spPr>
        <a:xfrm>
          <a:off x="7977772" y="1810226"/>
          <a:ext cx="402272" cy="402272"/>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 Notice an event</a:t>
          </a:r>
          <a:endParaRPr lang="en-US" sz="19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648010" y="569391"/>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0" kern="1200" dirty="0" smtClean="0">
              <a:solidFill>
                <a:schemeClr val="accent4">
                  <a:lumMod val="40000"/>
                  <a:lumOff val="60000"/>
                </a:schemeClr>
              </a:solidFill>
            </a:rPr>
            <a:t>2. Recognize there is a problem</a:t>
          </a:r>
          <a:endParaRPr lang="en-US" sz="1900" b="0" kern="1200" dirty="0">
            <a:solidFill>
              <a:schemeClr val="accent4">
                <a:lumMod val="40000"/>
                <a:lumOff val="60000"/>
              </a:schemeClr>
            </a:solidFill>
          </a:endParaRPr>
        </a:p>
      </dsp:txBody>
      <dsp:txXfrm>
        <a:off x="1648010" y="569391"/>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12858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2"/>
              </a:solidFill>
            </a:rPr>
            <a:t>3. Take responsibility for acting</a:t>
          </a:r>
          <a:endParaRPr lang="en-US" sz="1900" kern="1200" dirty="0">
            <a:solidFill>
              <a:schemeClr val="bg2"/>
            </a:solidFill>
          </a:endParaRPr>
        </a:p>
      </dsp:txBody>
      <dsp:txXfrm>
        <a:off x="3549322" y="128583"/>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19201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07770" y="192013"/>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 Notice an event</a:t>
          </a:r>
          <a:endParaRPr lang="en-US" sz="19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648010" y="569391"/>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0" kern="1200" dirty="0" smtClean="0">
              <a:solidFill>
                <a:schemeClr val="accent4">
                  <a:lumMod val="40000"/>
                  <a:lumOff val="60000"/>
                </a:schemeClr>
              </a:solidFill>
            </a:rPr>
            <a:t>2. Recognize there is a problem</a:t>
          </a:r>
          <a:endParaRPr lang="en-US" sz="1900" b="0" kern="1200" dirty="0">
            <a:solidFill>
              <a:schemeClr val="accent4">
                <a:lumMod val="40000"/>
                <a:lumOff val="60000"/>
              </a:schemeClr>
            </a:solidFill>
          </a:endParaRPr>
        </a:p>
      </dsp:txBody>
      <dsp:txXfrm>
        <a:off x="1648010" y="569391"/>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12858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2"/>
              </a:solidFill>
            </a:rPr>
            <a:t>3. Take responsibility for acting</a:t>
          </a:r>
          <a:endParaRPr lang="en-US" sz="1900" kern="1200" dirty="0">
            <a:solidFill>
              <a:schemeClr val="bg2"/>
            </a:solidFill>
          </a:endParaRPr>
        </a:p>
      </dsp:txBody>
      <dsp:txXfrm>
        <a:off x="3549322" y="128583"/>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19201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07770" y="192013"/>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 Notice an event</a:t>
          </a:r>
          <a:endParaRPr lang="en-US" sz="19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648010" y="569391"/>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0" kern="1200" dirty="0" smtClean="0">
              <a:solidFill>
                <a:schemeClr val="accent4">
                  <a:lumMod val="40000"/>
                  <a:lumOff val="60000"/>
                </a:schemeClr>
              </a:solidFill>
            </a:rPr>
            <a:t>2. Recognize there is a problem</a:t>
          </a:r>
          <a:endParaRPr lang="en-US" sz="1900" b="0" kern="1200" dirty="0">
            <a:solidFill>
              <a:schemeClr val="accent4">
                <a:lumMod val="40000"/>
                <a:lumOff val="60000"/>
              </a:schemeClr>
            </a:solidFill>
          </a:endParaRPr>
        </a:p>
      </dsp:txBody>
      <dsp:txXfrm>
        <a:off x="1648010" y="569391"/>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12858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2"/>
              </a:solidFill>
            </a:rPr>
            <a:t>3. Take responsibility for acting</a:t>
          </a:r>
          <a:endParaRPr lang="en-US" sz="1900" kern="1200" dirty="0">
            <a:solidFill>
              <a:schemeClr val="bg2"/>
            </a:solidFill>
          </a:endParaRPr>
        </a:p>
      </dsp:txBody>
      <dsp:txXfrm>
        <a:off x="3549322" y="128583"/>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192013"/>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07770" y="192013"/>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 Notice an event</a:t>
          </a:r>
          <a:endParaRPr lang="en-US" sz="19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0" kern="1200" dirty="0" smtClean="0">
              <a:solidFill>
                <a:schemeClr val="accent4">
                  <a:lumMod val="40000"/>
                  <a:lumOff val="60000"/>
                </a:schemeClr>
              </a:solidFill>
            </a:rPr>
            <a:t>2. Recognize there is a problem</a:t>
          </a:r>
          <a:endParaRPr lang="en-US" sz="1900" b="0" kern="1200" dirty="0">
            <a:solidFill>
              <a:schemeClr val="accent4">
                <a:lumMod val="40000"/>
                <a:lumOff val="60000"/>
              </a:schemeClr>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60000"/>
                  <a:lumOff val="40000"/>
                </a:schemeClr>
              </a:solidFill>
            </a:rPr>
            <a:t>3. Take responsibility for acting</a:t>
          </a:r>
          <a:endParaRPr lang="en-US" sz="1900" b="0" kern="1200" dirty="0">
            <a:solidFill>
              <a:schemeClr val="accent4">
                <a:lumMod val="60000"/>
                <a:lumOff val="40000"/>
              </a:schemeClr>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4. Decide how to respond appropriately</a:t>
          </a:r>
          <a:endParaRPr lang="en-US" sz="1900" kern="1200" dirty="0">
            <a:solidFill>
              <a:schemeClr val="tx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1754321" y="1679262"/>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b" anchorCtr="0">
          <a:noAutofit/>
        </a:bodyPr>
        <a:lstStyle/>
        <a:p>
          <a:pPr lvl="0" algn="ctr" defTabSz="1778000" rtl="0">
            <a:lnSpc>
              <a:spcPct val="90000"/>
            </a:lnSpc>
            <a:spcBef>
              <a:spcPct val="0"/>
            </a:spcBef>
            <a:spcAft>
              <a:spcPct val="35000"/>
            </a:spcAft>
          </a:pPr>
          <a:r>
            <a:rPr lang="en-US" sz="4000" b="1" kern="1200" dirty="0" smtClean="0">
              <a:solidFill>
                <a:schemeClr val="tx1"/>
              </a:solidFill>
            </a:rPr>
            <a:t>1. Notice an event</a:t>
          </a:r>
          <a:endParaRPr lang="en-US" sz="4000" b="1" kern="1200" dirty="0">
            <a:solidFill>
              <a:schemeClr val="tx1"/>
            </a:solidFill>
          </a:endParaRPr>
        </a:p>
      </dsp:txBody>
      <dsp:txXfrm>
        <a:off x="1754321" y="1679262"/>
        <a:ext cx="4415775" cy="1609090"/>
      </dsp:txXfrm>
    </dsp:sp>
    <dsp:sp modelId="{6F9E2D2E-B2CA-42EB-B193-DB0B1B43A249}">
      <dsp:nvSpPr>
        <dsp:cNvPr id="0" name=""/>
        <dsp:cNvSpPr/>
      </dsp:nvSpPr>
      <dsp:spPr>
        <a:xfrm>
          <a:off x="2006861"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4636674" y="2413634"/>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t" anchorCtr="0">
          <a:noAutofit/>
        </a:bodyPr>
        <a:lstStyle/>
        <a:p>
          <a:pPr lvl="0" algn="ctr" defTabSz="1778000" rtl="0">
            <a:lnSpc>
              <a:spcPct val="90000"/>
            </a:lnSpc>
            <a:spcBef>
              <a:spcPct val="0"/>
            </a:spcBef>
            <a:spcAft>
              <a:spcPct val="35000"/>
            </a:spcAft>
          </a:pPr>
          <a:endParaRPr lang="en-US" sz="4000" kern="1200" dirty="0"/>
        </a:p>
      </dsp:txBody>
      <dsp:txXfrm>
        <a:off x="4636674" y="2413634"/>
        <a:ext cx="4415775" cy="1609090"/>
      </dsp:txXfrm>
    </dsp:sp>
    <dsp:sp modelId="{E81AD96A-287B-443D-BF38-4FD353BD3797}">
      <dsp:nvSpPr>
        <dsp:cNvPr id="0" name=""/>
        <dsp:cNvSpPr/>
      </dsp:nvSpPr>
      <dsp:spPr>
        <a:xfrm>
          <a:off x="6643425"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110" y="0"/>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b" anchorCtr="0">
          <a:noAutofit/>
        </a:bodyPr>
        <a:lstStyle/>
        <a:p>
          <a:pPr lvl="0" algn="ctr" defTabSz="1689100" rtl="0">
            <a:lnSpc>
              <a:spcPct val="90000"/>
            </a:lnSpc>
            <a:spcBef>
              <a:spcPct val="0"/>
            </a:spcBef>
            <a:spcAft>
              <a:spcPct val="35000"/>
            </a:spcAft>
          </a:pPr>
          <a:r>
            <a:rPr lang="en-US" sz="3800" b="0" kern="1200" dirty="0" smtClean="0">
              <a:solidFill>
                <a:schemeClr val="accent4">
                  <a:lumMod val="20000"/>
                  <a:lumOff val="80000"/>
                </a:schemeClr>
              </a:solidFill>
            </a:rPr>
            <a:t>1. Notice an event</a:t>
          </a:r>
          <a:endParaRPr lang="en-US" sz="3800" b="0" kern="1200" dirty="0">
            <a:solidFill>
              <a:schemeClr val="accent4">
                <a:lumMod val="20000"/>
                <a:lumOff val="80000"/>
              </a:schemeClr>
            </a:solidFill>
          </a:endParaRPr>
        </a:p>
      </dsp:txBody>
      <dsp:txXfrm>
        <a:off x="110" y="0"/>
        <a:ext cx="4415775" cy="1609090"/>
      </dsp:txXfrm>
    </dsp:sp>
    <dsp:sp modelId="{6F9E2D2E-B2CA-42EB-B193-DB0B1B43A249}">
      <dsp:nvSpPr>
        <dsp:cNvPr id="0" name=""/>
        <dsp:cNvSpPr/>
      </dsp:nvSpPr>
      <dsp:spPr>
        <a:xfrm>
          <a:off x="2006861"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4636674" y="2413634"/>
          <a:ext cx="4415775"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t" anchorCtr="0">
          <a:noAutofit/>
        </a:bodyPr>
        <a:lstStyle/>
        <a:p>
          <a:pPr lvl="0" algn="ctr" defTabSz="1689100" rtl="0">
            <a:lnSpc>
              <a:spcPct val="90000"/>
            </a:lnSpc>
            <a:spcBef>
              <a:spcPct val="0"/>
            </a:spcBef>
            <a:spcAft>
              <a:spcPct val="35000"/>
            </a:spcAft>
          </a:pPr>
          <a:r>
            <a:rPr lang="en-US" sz="3800" b="1" kern="1200" dirty="0" smtClean="0"/>
            <a:t>2. Recognize there is a problem</a:t>
          </a:r>
          <a:endParaRPr lang="en-US" sz="3800" kern="1200" dirty="0"/>
        </a:p>
      </dsp:txBody>
      <dsp:txXfrm>
        <a:off x="4636674" y="2413634"/>
        <a:ext cx="4415775" cy="1609090"/>
      </dsp:txXfrm>
    </dsp:sp>
    <dsp:sp modelId="{E81AD96A-287B-443D-BF38-4FD353BD3797}">
      <dsp:nvSpPr>
        <dsp:cNvPr id="0" name=""/>
        <dsp:cNvSpPr/>
      </dsp:nvSpPr>
      <dsp:spPr>
        <a:xfrm>
          <a:off x="6643425"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4420" y="0"/>
          <a:ext cx="291732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90000"/>
            </a:lnSpc>
            <a:spcBef>
              <a:spcPct val="0"/>
            </a:spcBef>
            <a:spcAft>
              <a:spcPct val="35000"/>
            </a:spcAft>
          </a:pPr>
          <a:r>
            <a:rPr lang="en-US" sz="2800" b="0" kern="1200" dirty="0" smtClean="0">
              <a:solidFill>
                <a:schemeClr val="accent4">
                  <a:lumMod val="20000"/>
                  <a:lumOff val="80000"/>
                </a:schemeClr>
              </a:solidFill>
            </a:rPr>
            <a:t>1. Notice an event</a:t>
          </a:r>
          <a:endParaRPr lang="en-US" sz="2800" b="0" kern="1200" dirty="0">
            <a:solidFill>
              <a:schemeClr val="accent4">
                <a:lumMod val="20000"/>
                <a:lumOff val="80000"/>
              </a:schemeClr>
            </a:solidFill>
          </a:endParaRPr>
        </a:p>
      </dsp:txBody>
      <dsp:txXfrm>
        <a:off x="4420" y="0"/>
        <a:ext cx="2917328" cy="1609090"/>
      </dsp:txXfrm>
    </dsp:sp>
    <dsp:sp modelId="{6F9E2D2E-B2CA-42EB-B193-DB0B1B43A249}">
      <dsp:nvSpPr>
        <dsp:cNvPr id="0" name=""/>
        <dsp:cNvSpPr/>
      </dsp:nvSpPr>
      <dsp:spPr>
        <a:xfrm>
          <a:off x="1261948"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2099441" y="2413634"/>
          <a:ext cx="291732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n-US" sz="2800" b="0" kern="1200" dirty="0" smtClean="0">
              <a:solidFill>
                <a:schemeClr val="accent4">
                  <a:lumMod val="40000"/>
                  <a:lumOff val="60000"/>
                </a:schemeClr>
              </a:solidFill>
            </a:rPr>
            <a:t>2. Recognize there is a problem</a:t>
          </a:r>
          <a:endParaRPr lang="en-US" sz="2800" b="0" kern="1200" dirty="0">
            <a:solidFill>
              <a:schemeClr val="accent4">
                <a:lumMod val="40000"/>
                <a:lumOff val="60000"/>
              </a:schemeClr>
            </a:solidFill>
          </a:endParaRPr>
        </a:p>
      </dsp:txBody>
      <dsp:txXfrm>
        <a:off x="2099441" y="2413634"/>
        <a:ext cx="2917328" cy="1609090"/>
      </dsp:txXfrm>
    </dsp:sp>
    <dsp:sp modelId="{E81AD96A-287B-443D-BF38-4FD353BD3797}">
      <dsp:nvSpPr>
        <dsp:cNvPr id="0" name=""/>
        <dsp:cNvSpPr/>
      </dsp:nvSpPr>
      <dsp:spPr>
        <a:xfrm>
          <a:off x="3397298" y="1823674"/>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4033076" y="0"/>
          <a:ext cx="2917328"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90000"/>
            </a:lnSpc>
            <a:spcBef>
              <a:spcPct val="0"/>
            </a:spcBef>
            <a:spcAft>
              <a:spcPct val="35000"/>
            </a:spcAft>
          </a:pPr>
          <a:r>
            <a:rPr lang="en-US" sz="2800" b="1" kern="1200" dirty="0" smtClean="0"/>
            <a:t>3. Take responsibility for acting</a:t>
          </a:r>
          <a:endParaRPr lang="en-US" sz="2800" kern="1200" dirty="0"/>
        </a:p>
      </dsp:txBody>
      <dsp:txXfrm>
        <a:off x="4033076" y="0"/>
        <a:ext cx="2917328" cy="1609090"/>
      </dsp:txXfrm>
    </dsp:sp>
    <dsp:sp modelId="{51211CEE-C51A-4EA8-945C-CE9A28E3FDD7}">
      <dsp:nvSpPr>
        <dsp:cNvPr id="0" name=""/>
        <dsp:cNvSpPr/>
      </dsp:nvSpPr>
      <dsp:spPr>
        <a:xfrm>
          <a:off x="5304044" y="1823674"/>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2453" y="0"/>
          <a:ext cx="181006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rtl="0">
            <a:lnSpc>
              <a:spcPct val="90000"/>
            </a:lnSpc>
            <a:spcBef>
              <a:spcPct val="0"/>
            </a:spcBef>
            <a:spcAft>
              <a:spcPct val="35000"/>
            </a:spcAft>
          </a:pPr>
          <a:r>
            <a:rPr lang="en-US" sz="2100" b="0" kern="1200" dirty="0" smtClean="0">
              <a:solidFill>
                <a:schemeClr val="accent4">
                  <a:lumMod val="20000"/>
                  <a:lumOff val="80000"/>
                </a:schemeClr>
              </a:solidFill>
            </a:rPr>
            <a:t>1. Notice an event</a:t>
          </a:r>
          <a:endParaRPr lang="en-US" sz="2100" b="0" kern="1200" dirty="0">
            <a:solidFill>
              <a:schemeClr val="accent4">
                <a:lumMod val="20000"/>
                <a:lumOff val="80000"/>
              </a:schemeClr>
            </a:solidFill>
          </a:endParaRPr>
        </a:p>
      </dsp:txBody>
      <dsp:txXfrm>
        <a:off x="2453" y="0"/>
        <a:ext cx="1810069" cy="1609090"/>
      </dsp:txXfrm>
    </dsp:sp>
    <dsp:sp modelId="{6F9E2D2E-B2CA-42EB-B193-DB0B1B43A249}">
      <dsp:nvSpPr>
        <dsp:cNvPr id="0" name=""/>
        <dsp:cNvSpPr/>
      </dsp:nvSpPr>
      <dsp:spPr>
        <a:xfrm>
          <a:off x="706352"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903027" y="2413634"/>
          <a:ext cx="181006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rtl="0">
            <a:lnSpc>
              <a:spcPct val="90000"/>
            </a:lnSpc>
            <a:spcBef>
              <a:spcPct val="0"/>
            </a:spcBef>
            <a:spcAft>
              <a:spcPct val="35000"/>
            </a:spcAft>
          </a:pPr>
          <a:r>
            <a:rPr lang="en-US" sz="2100" b="0" kern="1200" dirty="0" smtClean="0">
              <a:solidFill>
                <a:schemeClr val="accent4">
                  <a:lumMod val="40000"/>
                  <a:lumOff val="60000"/>
                </a:schemeClr>
              </a:solidFill>
            </a:rPr>
            <a:t>2. Recognize there is a problem</a:t>
          </a:r>
          <a:endParaRPr lang="en-US" sz="2100" b="0" kern="1200" dirty="0">
            <a:solidFill>
              <a:schemeClr val="accent4">
                <a:lumMod val="40000"/>
                <a:lumOff val="60000"/>
              </a:schemeClr>
            </a:solidFill>
          </a:endParaRPr>
        </a:p>
      </dsp:txBody>
      <dsp:txXfrm>
        <a:off x="1903027" y="2413634"/>
        <a:ext cx="1810069" cy="1609090"/>
      </dsp:txXfrm>
    </dsp:sp>
    <dsp:sp modelId="{E81AD96A-287B-443D-BF38-4FD353BD3797}">
      <dsp:nvSpPr>
        <dsp:cNvPr id="0" name=""/>
        <dsp:cNvSpPr/>
      </dsp:nvSpPr>
      <dsp:spPr>
        <a:xfrm>
          <a:off x="2606925"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803600" y="0"/>
          <a:ext cx="181006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rtl="0">
            <a:lnSpc>
              <a:spcPct val="90000"/>
            </a:lnSpc>
            <a:spcBef>
              <a:spcPct val="0"/>
            </a:spcBef>
            <a:spcAft>
              <a:spcPct val="35000"/>
            </a:spcAft>
          </a:pPr>
          <a:r>
            <a:rPr lang="en-US" sz="2100" b="0" kern="1200" dirty="0" smtClean="0">
              <a:solidFill>
                <a:schemeClr val="accent4">
                  <a:lumMod val="60000"/>
                  <a:lumOff val="40000"/>
                </a:schemeClr>
              </a:solidFill>
            </a:rPr>
            <a:t>3. Take responsibility for acting</a:t>
          </a:r>
          <a:endParaRPr lang="en-US" sz="2100" b="0" kern="1200" dirty="0">
            <a:solidFill>
              <a:schemeClr val="accent4">
                <a:lumMod val="60000"/>
                <a:lumOff val="40000"/>
              </a:schemeClr>
            </a:solidFill>
          </a:endParaRPr>
        </a:p>
      </dsp:txBody>
      <dsp:txXfrm>
        <a:off x="3803600" y="0"/>
        <a:ext cx="1810069" cy="1609090"/>
      </dsp:txXfrm>
    </dsp:sp>
    <dsp:sp modelId="{51211CEE-C51A-4EA8-945C-CE9A28E3FDD7}">
      <dsp:nvSpPr>
        <dsp:cNvPr id="0" name=""/>
        <dsp:cNvSpPr/>
      </dsp:nvSpPr>
      <dsp:spPr>
        <a:xfrm>
          <a:off x="4507499" y="1810226"/>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704173" y="2413634"/>
          <a:ext cx="3345932"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n-US" sz="2800" b="1" kern="1200" dirty="0" smtClean="0"/>
            <a:t>4. Decide how to respond appropriately</a:t>
          </a:r>
          <a:endParaRPr lang="en-US" sz="2800" kern="1200" dirty="0"/>
        </a:p>
      </dsp:txBody>
      <dsp:txXfrm>
        <a:off x="5704173" y="2413634"/>
        <a:ext cx="3345932" cy="1609090"/>
      </dsp:txXfrm>
    </dsp:sp>
    <dsp:sp modelId="{5BA65149-EC53-420C-8958-08F93D0E22FA}">
      <dsp:nvSpPr>
        <dsp:cNvPr id="0" name=""/>
        <dsp:cNvSpPr/>
      </dsp:nvSpPr>
      <dsp:spPr>
        <a:xfrm>
          <a:off x="7176003" y="1810226"/>
          <a:ext cx="402272" cy="402272"/>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128" y="0"/>
          <a:ext cx="135699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0" kern="1200" dirty="0" smtClean="0">
              <a:solidFill>
                <a:schemeClr val="accent4">
                  <a:lumMod val="20000"/>
                  <a:lumOff val="80000"/>
                </a:schemeClr>
              </a:solidFill>
            </a:rPr>
            <a:t>1. Notice an event</a:t>
          </a:r>
          <a:endParaRPr lang="en-US" sz="1600" b="0" kern="1200" dirty="0">
            <a:solidFill>
              <a:schemeClr val="accent4">
                <a:lumMod val="20000"/>
                <a:lumOff val="80000"/>
              </a:schemeClr>
            </a:solidFill>
          </a:endParaRPr>
        </a:p>
      </dsp:txBody>
      <dsp:txXfrm>
        <a:off x="128" y="0"/>
        <a:ext cx="1356999" cy="1609090"/>
      </dsp:txXfrm>
    </dsp:sp>
    <dsp:sp modelId="{6F9E2D2E-B2CA-42EB-B193-DB0B1B43A249}">
      <dsp:nvSpPr>
        <dsp:cNvPr id="0" name=""/>
        <dsp:cNvSpPr/>
      </dsp:nvSpPr>
      <dsp:spPr>
        <a:xfrm>
          <a:off x="477492"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424978" y="2413634"/>
          <a:ext cx="135699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0" kern="1200" dirty="0" smtClean="0">
              <a:solidFill>
                <a:schemeClr val="accent4">
                  <a:lumMod val="40000"/>
                  <a:lumOff val="60000"/>
                </a:schemeClr>
              </a:solidFill>
            </a:rPr>
            <a:t>2. Recognize there is a problem</a:t>
          </a:r>
          <a:endParaRPr lang="en-US" sz="1600" b="0" kern="1200" dirty="0">
            <a:solidFill>
              <a:schemeClr val="accent4">
                <a:lumMod val="40000"/>
                <a:lumOff val="60000"/>
              </a:schemeClr>
            </a:solidFill>
          </a:endParaRPr>
        </a:p>
      </dsp:txBody>
      <dsp:txXfrm>
        <a:off x="1424978" y="2413634"/>
        <a:ext cx="1356999" cy="1609090"/>
      </dsp:txXfrm>
    </dsp:sp>
    <dsp:sp modelId="{E81AD96A-287B-443D-BF38-4FD353BD3797}">
      <dsp:nvSpPr>
        <dsp:cNvPr id="0" name=""/>
        <dsp:cNvSpPr/>
      </dsp:nvSpPr>
      <dsp:spPr>
        <a:xfrm>
          <a:off x="1902342"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2849828" y="0"/>
          <a:ext cx="135699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0" kern="1200" dirty="0" smtClean="0">
              <a:solidFill>
                <a:schemeClr val="accent4">
                  <a:lumMod val="60000"/>
                  <a:lumOff val="40000"/>
                </a:schemeClr>
              </a:solidFill>
            </a:rPr>
            <a:t>3. Take responsibility for acting</a:t>
          </a:r>
          <a:endParaRPr lang="en-US" sz="1600" b="0" kern="1200" dirty="0">
            <a:solidFill>
              <a:schemeClr val="accent4">
                <a:lumMod val="60000"/>
                <a:lumOff val="40000"/>
              </a:schemeClr>
            </a:solidFill>
          </a:endParaRPr>
        </a:p>
      </dsp:txBody>
      <dsp:txXfrm>
        <a:off x="2849828" y="0"/>
        <a:ext cx="1356999" cy="1609090"/>
      </dsp:txXfrm>
    </dsp:sp>
    <dsp:sp modelId="{51211CEE-C51A-4EA8-945C-CE9A28E3FDD7}">
      <dsp:nvSpPr>
        <dsp:cNvPr id="0" name=""/>
        <dsp:cNvSpPr/>
      </dsp:nvSpPr>
      <dsp:spPr>
        <a:xfrm>
          <a:off x="3327192" y="1810226"/>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4274678" y="2413634"/>
          <a:ext cx="135699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0" kern="1200" dirty="0" smtClean="0">
              <a:solidFill>
                <a:schemeClr val="accent4">
                  <a:lumMod val="75000"/>
                </a:schemeClr>
              </a:solidFill>
            </a:rPr>
            <a:t>4. Decide how to respond appropriately</a:t>
          </a:r>
          <a:endParaRPr lang="en-US" sz="1600" b="0" kern="1200" dirty="0">
            <a:solidFill>
              <a:schemeClr val="accent4">
                <a:lumMod val="75000"/>
              </a:schemeClr>
            </a:solidFill>
          </a:endParaRPr>
        </a:p>
      </dsp:txBody>
      <dsp:txXfrm>
        <a:off x="4274678" y="2413634"/>
        <a:ext cx="1356999" cy="1609090"/>
      </dsp:txXfrm>
    </dsp:sp>
    <dsp:sp modelId="{5BA65149-EC53-420C-8958-08F93D0E22FA}">
      <dsp:nvSpPr>
        <dsp:cNvPr id="0" name=""/>
        <dsp:cNvSpPr/>
      </dsp:nvSpPr>
      <dsp:spPr>
        <a:xfrm>
          <a:off x="4752042" y="1810226"/>
          <a:ext cx="402272" cy="402272"/>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5699528" y="0"/>
          <a:ext cx="3352902"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b" anchorCtr="0">
          <a:noAutofit/>
        </a:bodyPr>
        <a:lstStyle/>
        <a:p>
          <a:pPr lvl="0" algn="ctr" defTabSz="1600200" rtl="0">
            <a:lnSpc>
              <a:spcPct val="90000"/>
            </a:lnSpc>
            <a:spcBef>
              <a:spcPct val="0"/>
            </a:spcBef>
            <a:spcAft>
              <a:spcPct val="35000"/>
            </a:spcAft>
          </a:pPr>
          <a:r>
            <a:rPr lang="en-US" sz="3600" b="1" kern="1200" dirty="0" smtClean="0"/>
            <a:t>5. Respond</a:t>
          </a:r>
          <a:endParaRPr lang="en-US" sz="3600" kern="1200" dirty="0"/>
        </a:p>
      </dsp:txBody>
      <dsp:txXfrm>
        <a:off x="5699528" y="0"/>
        <a:ext cx="3352902" cy="1609090"/>
      </dsp:txXfrm>
    </dsp:sp>
    <dsp:sp modelId="{2E1393FE-BF89-4B14-97BD-624EF0BC3C69}">
      <dsp:nvSpPr>
        <dsp:cNvPr id="0" name=""/>
        <dsp:cNvSpPr/>
      </dsp:nvSpPr>
      <dsp:spPr>
        <a:xfrm>
          <a:off x="7174843" y="1810226"/>
          <a:ext cx="402272" cy="402272"/>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t>1. Notice an event</a:t>
          </a:r>
          <a:endParaRPr lang="en-US" sz="1800" kern="1200" dirty="0"/>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2362386" y="706364"/>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2. Recognize there is a pr</a:t>
          </a:r>
          <a:endParaRPr lang="en-US" sz="1800" kern="1200" dirty="0">
            <a:solidFill>
              <a:schemeClr val="bg1"/>
            </a:solidFill>
          </a:endParaRPr>
        </a:p>
      </dsp:txBody>
      <dsp:txXfrm>
        <a:off x="2362386" y="706364"/>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3. Take responsibilifor acting</a:t>
          </a:r>
          <a:endParaRPr lang="en-US" sz="1800" kern="1200" dirty="0">
            <a:solidFill>
              <a:schemeClr val="bg1"/>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588434"/>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4. Decide how to</a:t>
          </a:r>
          <a:endParaRPr lang="en-US" sz="1800" kern="1200" dirty="0">
            <a:solidFill>
              <a:schemeClr val="bg1"/>
            </a:solidFill>
          </a:endParaRPr>
        </a:p>
      </dsp:txBody>
      <dsp:txXfrm>
        <a:off x="5307770" y="588434"/>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5. Respond</a:t>
          </a:r>
          <a:endParaRPr lang="en-US" sz="18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t>1. Notice an event</a:t>
          </a:r>
          <a:endParaRPr lang="en-US" sz="1800" kern="1200" dirty="0"/>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2362386" y="706364"/>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2. Recognize there is a pr</a:t>
          </a:r>
          <a:endParaRPr lang="en-US" sz="1800" kern="1200" dirty="0">
            <a:solidFill>
              <a:schemeClr val="bg1"/>
            </a:solidFill>
          </a:endParaRPr>
        </a:p>
      </dsp:txBody>
      <dsp:txXfrm>
        <a:off x="2362386" y="706364"/>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3. Take responsibilifor acting</a:t>
          </a:r>
          <a:endParaRPr lang="en-US" sz="1800" kern="1200" dirty="0">
            <a:solidFill>
              <a:schemeClr val="bg1"/>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07770" y="588434"/>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4. Decide how to</a:t>
          </a:r>
          <a:endParaRPr lang="en-US" sz="1800" kern="1200" dirty="0">
            <a:solidFill>
              <a:schemeClr val="bg1"/>
            </a:solidFill>
          </a:endParaRPr>
        </a:p>
      </dsp:txBody>
      <dsp:txXfrm>
        <a:off x="5307770" y="588434"/>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solidFill>
                <a:schemeClr val="bg1"/>
              </a:solidFill>
            </a:rPr>
            <a:t>5. Respond</a:t>
          </a:r>
          <a:endParaRPr lang="en-US" sz="18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 Notice an event</a:t>
          </a:r>
          <a:endParaRPr lang="en-US" sz="19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819458" y="569391"/>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tx1">
                  <a:lumMod val="75000"/>
                  <a:lumOff val="25000"/>
                </a:schemeClr>
              </a:solidFill>
            </a:rPr>
            <a:t>2. Recognize there is a problem</a:t>
          </a:r>
          <a:endParaRPr lang="en-US" sz="1900" b="1" kern="1200" dirty="0">
            <a:solidFill>
              <a:schemeClr val="tx1">
                <a:lumMod val="75000"/>
                <a:lumOff val="25000"/>
              </a:schemeClr>
            </a:solidFill>
          </a:endParaRPr>
        </a:p>
      </dsp:txBody>
      <dsp:txXfrm>
        <a:off x="1819458" y="569391"/>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endParaRPr lang="en-US" sz="1900" kern="1200" dirty="0">
            <a:solidFill>
              <a:schemeClr val="bg2"/>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264904" y="163455"/>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264904" y="163455"/>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pPr/>
              <a:t>7/13/2021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pPr/>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7/13/2021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ready</a:t>
            </a:r>
            <a:r>
              <a:rPr lang="en-US" baseline="0" dirty="0" smtClean="0"/>
              <a:t> to learn to intervene as bystanders to prevent sexual violence</a:t>
            </a:r>
          </a:p>
          <a:p>
            <a:endParaRPr lang="en-US" baseline="0" dirty="0" smtClean="0"/>
          </a:p>
          <a:p>
            <a:r>
              <a:rPr lang="en-US" dirty="0" smtClean="0"/>
              <a:t>[NEXT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a:t>
            </a:fld>
            <a:endParaRPr lang="en-US"/>
          </a:p>
        </p:txBody>
      </p:sp>
    </p:spTree>
    <p:extLst>
      <p:ext uri="{BB962C8B-B14F-4D97-AF65-F5344CB8AC3E}">
        <p14:creationId xmlns:p14="http://schemas.microsoft.com/office/powerpoint/2010/main" val="50708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now</a:t>
            </a:r>
            <a:r>
              <a:rPr lang="en-US" baseline="0" dirty="0" smtClean="0"/>
              <a:t> have a chance to see an example of bystanders intervening, and then we can practice the skills ourselves.</a:t>
            </a:r>
            <a:endParaRPr lang="en-US" dirty="0" smtClean="0"/>
          </a:p>
          <a:p>
            <a:endParaRPr lang="en-US" sz="1200" dirty="0" smtClean="0"/>
          </a:p>
          <a:p>
            <a:r>
              <a:rPr lang="en-US" sz="1200" dirty="0" smtClean="0"/>
              <a:t>As you watch the video, think about:</a:t>
            </a:r>
          </a:p>
          <a:p>
            <a:endParaRPr lang="en-US" sz="1200" dirty="0" smtClean="0"/>
          </a:p>
          <a:p>
            <a:r>
              <a:rPr lang="en-US" sz="1200" dirty="0" smtClean="0"/>
              <a:t>-click</a:t>
            </a:r>
            <a:r>
              <a:rPr lang="en-US" sz="1200" baseline="0" dirty="0" smtClean="0"/>
              <a:t> mouse-</a:t>
            </a:r>
            <a:endParaRPr lang="en-US" sz="1200" dirty="0" smtClean="0"/>
          </a:p>
          <a:p>
            <a:pPr marL="457200" indent="-228600">
              <a:buFont typeface="Wingdings" panose="05000000000000000000" pitchFamily="2" charset="2"/>
              <a:buChar char="§"/>
            </a:pPr>
            <a:r>
              <a:rPr lang="en-US" sz="1200" dirty="0" smtClean="0"/>
              <a:t>What</a:t>
            </a:r>
            <a:r>
              <a:rPr lang="en-US" sz="1200" baseline="0" dirty="0" smtClean="0"/>
              <a:t> </a:t>
            </a:r>
            <a:r>
              <a:rPr lang="en-US" sz="1200" dirty="0" smtClean="0"/>
              <a:t>Behaviors you see that might indicate potential sexual violence</a:t>
            </a:r>
          </a:p>
          <a:p>
            <a:pPr marL="0" indent="0">
              <a:buFont typeface="Wingdings" panose="05000000000000000000" pitchFamily="2" charset="2"/>
              <a:buNone/>
            </a:pPr>
            <a:endParaRPr lang="en-US" sz="120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t>-click</a:t>
            </a:r>
            <a:r>
              <a:rPr lang="en-US" sz="1200" baseline="0" dirty="0" smtClean="0"/>
              <a:t> mouse-</a:t>
            </a:r>
            <a:endParaRPr lang="en-US" sz="1200" dirty="0" smtClean="0"/>
          </a:p>
          <a:p>
            <a:pPr marL="0" indent="0">
              <a:buFont typeface="Wingdings" panose="05000000000000000000" pitchFamily="2" charset="2"/>
              <a:buNone/>
            </a:pPr>
            <a:endParaRPr lang="en-US" sz="1200" dirty="0" smtClean="0"/>
          </a:p>
          <a:p>
            <a:pPr marL="457200" indent="-228600">
              <a:buFont typeface="Wingdings" panose="05000000000000000000" pitchFamily="2" charset="2"/>
              <a:buChar char="§"/>
            </a:pPr>
            <a:r>
              <a:rPr lang="en-US" sz="1200" dirty="0" smtClean="0"/>
              <a:t>And, what barriers might keep someone from responding?</a:t>
            </a:r>
          </a:p>
          <a:p>
            <a:endParaRPr lang="en-US" dirty="0" smtClean="0"/>
          </a:p>
          <a:p>
            <a:r>
              <a:rPr lang="en-US" dirty="0" smtClean="0"/>
              <a:t>We</a:t>
            </a:r>
            <a:r>
              <a:rPr lang="en-US" baseline="0" dirty="0" smtClean="0"/>
              <a:t> will then discuss those questions as a group.</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10</a:t>
            </a:fld>
            <a:endParaRPr lang="en-US"/>
          </a:p>
        </p:txBody>
      </p:sp>
    </p:spTree>
    <p:extLst>
      <p:ext uri="{BB962C8B-B14F-4D97-AF65-F5344CB8AC3E}">
        <p14:creationId xmlns:p14="http://schemas.microsoft.com/office/powerpoint/2010/main" val="213559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video is embedded in slide, hover over bottom left corner and </a:t>
            </a:r>
            <a:r>
              <a:rPr lang="en-US" b="1" i="1" baseline="0" dirty="0" smtClean="0"/>
              <a:t>press play. </a:t>
            </a:r>
          </a:p>
          <a:p>
            <a:endParaRPr lang="en-US" i="1" baseline="0" dirty="0" smtClean="0"/>
          </a:p>
          <a:p>
            <a:r>
              <a:rPr lang="en-US" i="1" baseline="0" dirty="0" smtClean="0"/>
              <a:t>If the video doesn’t stop and plays again, just hit Escape and then proceed to next slide</a:t>
            </a:r>
            <a:endParaRPr lang="en-US" i="1" dirty="0" smtClean="0"/>
          </a:p>
          <a:p>
            <a:endParaRPr lang="en-US" dirty="0" smtClean="0"/>
          </a:p>
          <a:p>
            <a:r>
              <a:rPr lang="en-US" dirty="0" smtClean="0"/>
              <a:t>***IF YOU PREFER</a:t>
            </a:r>
            <a:r>
              <a:rPr lang="en-US" baseline="0" dirty="0" smtClean="0"/>
              <a:t> TO VIEW VIDEO ON YOUTUBE:***</a:t>
            </a:r>
          </a:p>
          <a:p>
            <a:endParaRPr lang="en-US" baseline="0" dirty="0" smtClean="0"/>
          </a:p>
          <a:p>
            <a:r>
              <a:rPr lang="en-US" baseline="0" dirty="0" smtClean="0"/>
              <a:t>The video link is located at the bottom of the slide, at: </a:t>
            </a:r>
            <a:r>
              <a:rPr lang="en-US" dirty="0" smtClean="0"/>
              <a:t>http://youtu.be/3FzNhHcyZuI</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11</a:t>
            </a:fld>
            <a:endParaRPr lang="en-US"/>
          </a:p>
        </p:txBody>
      </p:sp>
    </p:spTree>
    <p:extLst>
      <p:ext uri="{BB962C8B-B14F-4D97-AF65-F5344CB8AC3E}">
        <p14:creationId xmlns:p14="http://schemas.microsoft.com/office/powerpoint/2010/main" val="1402715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n-US" i="1" dirty="0" smtClean="0">
                <a:solidFill>
                  <a:schemeClr val="accent4"/>
                </a:solidFill>
              </a:rPr>
              <a:t>[To</a:t>
            </a:r>
            <a:r>
              <a:rPr lang="en-US" i="1" baseline="0" dirty="0" smtClean="0">
                <a:solidFill>
                  <a:schemeClr val="accent4"/>
                </a:solidFill>
              </a:rPr>
              <a:t> group] </a:t>
            </a:r>
            <a:r>
              <a:rPr lang="en-US" i="0" dirty="0" smtClean="0">
                <a:solidFill>
                  <a:schemeClr val="accent4"/>
                </a:solidFill>
              </a:rPr>
              <a:t>What were some of the signs you noticed?</a:t>
            </a:r>
          </a:p>
          <a:p>
            <a:pPr marL="0" lvl="1">
              <a:buNone/>
            </a:pPr>
            <a:endParaRPr lang="en-US" i="1"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accent4"/>
                </a:solidFill>
              </a:rPr>
              <a:t>(Brainstorm as a group.</a:t>
            </a:r>
            <a:r>
              <a:rPr lang="en-US" i="1" baseline="0" dirty="0" smtClean="0">
                <a:solidFill>
                  <a:schemeClr val="accent4"/>
                </a:solidFill>
              </a:rPr>
              <a:t>  Once done, proceed to next slide to see our full list.]</a:t>
            </a:r>
          </a:p>
          <a:p>
            <a:pPr marL="0" marR="0" lvl="1" algn="l" defTabSz="914400" rtl="0" eaLnBrk="1" fontAlgn="auto" latinLnBrk="0" hangingPunct="1">
              <a:lnSpc>
                <a:spcPct val="100000"/>
              </a:lnSpc>
              <a:spcBef>
                <a:spcPts val="0"/>
              </a:spcBef>
              <a:spcAft>
                <a:spcPts val="0"/>
              </a:spcAft>
              <a:buClrTx/>
              <a:buSzTx/>
              <a:buFontTx/>
              <a:buNone/>
              <a:tabLst/>
              <a:defRPr/>
            </a:pPr>
            <a:endParaRPr lang="en-US" i="1" baseline="0"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chemeClr val="accent4"/>
                </a:solidFill>
              </a:rPr>
              <a:t>[NEXT SLIDE]</a:t>
            </a:r>
            <a:endParaRPr lang="en-US" i="1" dirty="0" smtClean="0">
              <a:solidFill>
                <a:schemeClr val="accent4"/>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12</a:t>
            </a:fld>
            <a:endParaRPr lang="en-US"/>
          </a:p>
        </p:txBody>
      </p:sp>
    </p:spTree>
    <p:extLst>
      <p:ext uri="{BB962C8B-B14F-4D97-AF65-F5344CB8AC3E}">
        <p14:creationId xmlns:p14="http://schemas.microsoft.com/office/powerpoint/2010/main" val="1638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n-US" i="1" dirty="0" smtClean="0">
                <a:solidFill>
                  <a:schemeClr val="accent4"/>
                </a:solidFill>
              </a:rPr>
              <a:t>Here is a</a:t>
            </a:r>
            <a:r>
              <a:rPr lang="en-US" i="1" baseline="0" dirty="0" smtClean="0">
                <a:solidFill>
                  <a:schemeClr val="accent4"/>
                </a:solidFill>
              </a:rPr>
              <a:t> list – let’s see if we missed any or noticed any that are not on the list:</a:t>
            </a:r>
            <a:endParaRPr lang="en-US" i="1" dirty="0" smtClean="0">
              <a:solidFill>
                <a:schemeClr val="accent4"/>
              </a:solidFill>
            </a:endParaRPr>
          </a:p>
          <a:p>
            <a:pPr marL="201168" lvl="1" indent="0">
              <a:buNone/>
            </a:pPr>
            <a:endParaRPr lang="en-US" i="1" dirty="0" smtClean="0">
              <a:solidFill>
                <a:schemeClr val="accent4"/>
              </a:solidFill>
            </a:endParaRPr>
          </a:p>
          <a:p>
            <a:pPr marL="0" lvl="1"/>
            <a:r>
              <a:rPr lang="en-US" i="1" dirty="0" smtClean="0">
                <a:solidFill>
                  <a:schemeClr val="bg2">
                    <a:lumMod val="75000"/>
                    <a:lumOff val="25000"/>
                  </a:schemeClr>
                </a:solidFill>
              </a:rPr>
              <a:t>Physical/Sexually aggression– </a:t>
            </a:r>
            <a:r>
              <a:rPr lang="en-US" dirty="0" smtClean="0">
                <a:solidFill>
                  <a:schemeClr val="bg2">
                    <a:lumMod val="75000"/>
                    <a:lumOff val="25000"/>
                  </a:schemeClr>
                </a:solidFill>
              </a:rPr>
              <a:t>invaded personal space and seemed persistent in sexually pursuing several colleagues. </a:t>
            </a:r>
          </a:p>
          <a:p>
            <a:pPr marL="0" lvl="1"/>
            <a:r>
              <a:rPr lang="en-US" i="1" dirty="0" smtClean="0">
                <a:solidFill>
                  <a:schemeClr val="bg2">
                    <a:lumMod val="75000"/>
                    <a:lumOff val="25000"/>
                  </a:schemeClr>
                </a:solidFill>
              </a:rPr>
              <a:t>Use of alcohol – </a:t>
            </a:r>
            <a:r>
              <a:rPr lang="en-US" dirty="0" smtClean="0">
                <a:solidFill>
                  <a:schemeClr val="bg2">
                    <a:lumMod val="75000"/>
                    <a:lumOff val="25000"/>
                  </a:schemeClr>
                </a:solidFill>
              </a:rPr>
              <a:t>In both instances sought to give alcohol to his colleagues. (Remember: Alcohol does not cause sexual violence. However, perpetrators often target individuals who may be incapacitated due to alcohol, and alcohol is the most common drug used to facilitate rape.</a:t>
            </a:r>
          </a:p>
          <a:p>
            <a:pPr marL="0" lvl="1"/>
            <a:r>
              <a:rPr lang="en-US" i="1" dirty="0" smtClean="0">
                <a:solidFill>
                  <a:schemeClr val="bg2">
                    <a:lumMod val="75000"/>
                    <a:lumOff val="25000"/>
                  </a:schemeClr>
                </a:solidFill>
              </a:rPr>
              <a:t>Spoke in demeaning way about female boss</a:t>
            </a:r>
            <a:r>
              <a:rPr lang="en-US" dirty="0" smtClean="0">
                <a:solidFill>
                  <a:schemeClr val="bg2">
                    <a:lumMod val="75000"/>
                    <a:lumOff val="25000"/>
                  </a:schemeClr>
                </a:solidFill>
              </a:rPr>
              <a:t>–Not everyone who makes demeaning jokes is a perpetrator of violence, but in this case the individual had a pattern of behaviors that showed disrespect toward his female colleagues.</a:t>
            </a:r>
          </a:p>
          <a:p>
            <a:pPr marL="0" lvl="1"/>
            <a:endParaRPr lang="en-US" dirty="0" smtClean="0">
              <a:solidFill>
                <a:schemeClr val="bg2">
                  <a:lumMod val="75000"/>
                  <a:lumOff val="25000"/>
                </a:schemeClr>
              </a:solidFill>
            </a:endParaRPr>
          </a:p>
          <a:p>
            <a:pPr marL="0" lvl="1"/>
            <a:r>
              <a:rPr lang="en-US" dirty="0" smtClean="0">
                <a:solidFill>
                  <a:schemeClr val="bg2">
                    <a:lumMod val="75000"/>
                    <a:lumOff val="25000"/>
                  </a:schemeClr>
                </a:solidFill>
              </a:rPr>
              <a:t>Once</a:t>
            </a:r>
            <a:r>
              <a:rPr lang="en-US" baseline="0" dirty="0" smtClean="0">
                <a:solidFill>
                  <a:schemeClr val="bg2">
                    <a:lumMod val="75000"/>
                    <a:lumOff val="25000"/>
                  </a:schemeClr>
                </a:solidFill>
              </a:rPr>
              <a:t> you have noticed the signs, you then decide whether action needs to be taken….</a:t>
            </a:r>
          </a:p>
          <a:p>
            <a:pPr marL="0" lvl="1"/>
            <a:r>
              <a:rPr lang="en-US" baseline="0" dirty="0" smtClean="0">
                <a:solidFill>
                  <a:schemeClr val="bg2">
                    <a:lumMod val="75000"/>
                    <a:lumOff val="25000"/>
                  </a:schemeClr>
                </a:solidFill>
              </a:rPr>
              <a:t>[NEXT SLIDE]</a:t>
            </a:r>
            <a:endParaRPr lang="en-US" dirty="0" smtClean="0">
              <a:solidFill>
                <a:schemeClr val="bg2">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13</a:t>
            </a:fld>
            <a:endParaRPr lang="en-US"/>
          </a:p>
        </p:txBody>
      </p:sp>
    </p:spTree>
    <p:extLst>
      <p:ext uri="{BB962C8B-B14F-4D97-AF65-F5344CB8AC3E}">
        <p14:creationId xmlns:p14="http://schemas.microsoft.com/office/powerpoint/2010/main" val="325967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solidFill>
                  <a:schemeClr val="tx1">
                    <a:lumMod val="75000"/>
                    <a:lumOff val="25000"/>
                  </a:schemeClr>
                </a:solidFill>
              </a:rPr>
              <a:t>At </a:t>
            </a:r>
            <a:r>
              <a:rPr lang="en-US" i="0" dirty="0" smtClean="0">
                <a:solidFill>
                  <a:schemeClr val="tx1">
                    <a:lumMod val="75000"/>
                    <a:lumOff val="25000"/>
                  </a:schemeClr>
                </a:solidFill>
              </a:rPr>
              <a:t>this point you ask yourself, If nobody acted, could the situation get worse?</a:t>
            </a:r>
          </a:p>
          <a:p>
            <a:r>
              <a:rPr lang="en-US" i="0" dirty="0" smtClean="0">
                <a:solidFill>
                  <a:schemeClr val="tx1">
                    <a:lumMod val="75000"/>
                    <a:lumOff val="25000"/>
                  </a:schemeClr>
                </a:solidFill>
              </a:rPr>
              <a:t>[To</a:t>
            </a:r>
            <a:r>
              <a:rPr lang="en-US" i="0" baseline="0" dirty="0" smtClean="0">
                <a:solidFill>
                  <a:schemeClr val="tx1">
                    <a:lumMod val="75000"/>
                    <a:lumOff val="25000"/>
                  </a:schemeClr>
                </a:solidFill>
              </a:rPr>
              <a:t> audience] What do you think? </a:t>
            </a: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[Next SLIDE]</a:t>
            </a: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14</a:t>
            </a:fld>
            <a:endParaRPr lang="en-US"/>
          </a:p>
        </p:txBody>
      </p:sp>
    </p:spTree>
    <p:extLst>
      <p:ext uri="{BB962C8B-B14F-4D97-AF65-F5344CB8AC3E}">
        <p14:creationId xmlns:p14="http://schemas.microsoft.com/office/powerpoint/2010/main" val="16907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situation like this, what kind of barriers</a:t>
            </a:r>
            <a:r>
              <a:rPr lang="en-US" baseline="0" dirty="0" smtClean="0"/>
              <a:t> do you think exist that would keep someone from taking action?</a:t>
            </a:r>
          </a:p>
          <a:p>
            <a:endParaRPr lang="en-US" baseline="0" dirty="0" smtClean="0"/>
          </a:p>
          <a:p>
            <a:r>
              <a:rPr lang="en-US" i="1" baseline="0" dirty="0" smtClean="0"/>
              <a:t>(Pause to see if the audience can contribute a few – and let us know if there are some we should add to the slide based on their feedback!)</a:t>
            </a:r>
          </a:p>
          <a:p>
            <a:endParaRPr lang="en-US" i="1" baseline="0" dirty="0" smtClean="0"/>
          </a:p>
          <a:p>
            <a:r>
              <a:rPr lang="en-US" i="1" baseline="0" dirty="0" smtClean="0"/>
              <a:t>CLICK MOUSE-</a:t>
            </a:r>
          </a:p>
          <a:p>
            <a:r>
              <a:rPr lang="en-US" i="0" baseline="0" dirty="0" smtClean="0"/>
              <a:t>Here are some that we have listed </a:t>
            </a:r>
            <a:r>
              <a:rPr lang="en-US" i="1" baseline="0" dirty="0" smtClean="0"/>
              <a:t>(see if there are any new ones on list)</a:t>
            </a:r>
          </a:p>
          <a:p>
            <a:pPr lvl="1"/>
            <a:endParaRPr lang="en-US" dirty="0" smtClean="0">
              <a:solidFill>
                <a:schemeClr val="bg2">
                  <a:lumMod val="75000"/>
                  <a:lumOff val="25000"/>
                </a:schemeClr>
              </a:solidFill>
            </a:endParaRPr>
          </a:p>
          <a:p>
            <a:pPr marL="0" lvl="1"/>
            <a:r>
              <a:rPr lang="en-US" dirty="0" smtClean="0">
                <a:solidFill>
                  <a:schemeClr val="bg2">
                    <a:lumMod val="75000"/>
                    <a:lumOff val="25000"/>
                  </a:schemeClr>
                </a:solidFill>
              </a:rPr>
              <a:t>Concern </a:t>
            </a:r>
            <a:r>
              <a:rPr lang="en-US" dirty="0" smtClean="0">
                <a:solidFill>
                  <a:schemeClr val="bg2">
                    <a:lumMod val="75000"/>
                    <a:lumOff val="25000"/>
                  </a:schemeClr>
                </a:solidFill>
              </a:rPr>
              <a:t>that you are overreacting – that while the colleague might not be very likable, he may not be a perpetrator of sexual violence</a:t>
            </a:r>
          </a:p>
          <a:p>
            <a:pPr marL="0" lvl="1"/>
            <a:r>
              <a:rPr lang="en-US" dirty="0" smtClean="0">
                <a:solidFill>
                  <a:schemeClr val="bg2">
                    <a:lumMod val="75000"/>
                    <a:lumOff val="25000"/>
                  </a:schemeClr>
                </a:solidFill>
              </a:rPr>
              <a:t>And</a:t>
            </a:r>
          </a:p>
          <a:p>
            <a:pPr marL="0" lvl="1"/>
            <a:endParaRPr lang="en-US" dirty="0" smtClean="0">
              <a:solidFill>
                <a:schemeClr val="bg2">
                  <a:lumMod val="75000"/>
                  <a:lumOff val="25000"/>
                </a:schemeClr>
              </a:solidFill>
            </a:endParaRPr>
          </a:p>
          <a:p>
            <a:pPr marL="0" lvl="1"/>
            <a:r>
              <a:rPr lang="en-US" dirty="0" smtClean="0">
                <a:solidFill>
                  <a:schemeClr val="bg2">
                    <a:lumMod val="75000"/>
                    <a:lumOff val="25000"/>
                  </a:schemeClr>
                </a:solidFill>
              </a:rPr>
              <a:t>Concern that you might interfere with something private</a:t>
            </a:r>
          </a:p>
          <a:p>
            <a:pPr marL="0" lvl="1"/>
            <a:endParaRPr lang="en-US" dirty="0" smtClean="0">
              <a:solidFill>
                <a:schemeClr val="bg2">
                  <a:lumMod val="75000"/>
                  <a:lumOff val="25000"/>
                </a:schemeClr>
              </a:solidFill>
            </a:endParaRPr>
          </a:p>
          <a:p>
            <a:pPr marL="0" lvl="1"/>
            <a:r>
              <a:rPr lang="en-US" dirty="0" smtClean="0">
                <a:solidFill>
                  <a:schemeClr val="bg2">
                    <a:lumMod val="75000"/>
                    <a:lumOff val="25000"/>
                  </a:schemeClr>
                </a:solidFill>
              </a:rPr>
              <a:t>Let’s talk about how we might overcome these barriers</a:t>
            </a:r>
            <a:endParaRPr lang="en-US" baseline="0" dirty="0" smtClean="0">
              <a:solidFill>
                <a:schemeClr val="bg2">
                  <a:lumMod val="75000"/>
                  <a:lumOff val="25000"/>
                </a:schemeClr>
              </a:solidFill>
            </a:endParaRPr>
          </a:p>
          <a:p>
            <a:pPr marL="0" lvl="1"/>
            <a:r>
              <a:rPr lang="en-US" baseline="0" dirty="0" smtClean="0">
                <a:solidFill>
                  <a:schemeClr val="bg2">
                    <a:lumMod val="75000"/>
                    <a:lumOff val="25000"/>
                  </a:schemeClr>
                </a:solidFill>
              </a:rPr>
              <a:t>[NEXT SLIDE]</a:t>
            </a:r>
            <a:endParaRPr lang="en-US" dirty="0" smtClean="0">
              <a:solidFill>
                <a:schemeClr val="bg2">
                  <a:lumMod val="75000"/>
                  <a:lumOff val="25000"/>
                </a:schemeClr>
              </a:solidFill>
            </a:endParaRPr>
          </a:p>
          <a:p>
            <a:pPr lvl="1"/>
            <a:endParaRPr lang="en-US" dirty="0" smtClean="0">
              <a:solidFill>
                <a:schemeClr val="bg2">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15</a:t>
            </a:fld>
            <a:endParaRPr lang="en-US"/>
          </a:p>
        </p:txBody>
      </p:sp>
    </p:spTree>
    <p:extLst>
      <p:ext uri="{BB962C8B-B14F-4D97-AF65-F5344CB8AC3E}">
        <p14:creationId xmlns:p14="http://schemas.microsoft.com/office/powerpoint/2010/main" val="64423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n-US" dirty="0" smtClean="0">
                <a:solidFill>
                  <a:schemeClr val="bg2">
                    <a:lumMod val="75000"/>
                    <a:lumOff val="25000"/>
                  </a:schemeClr>
                </a:solidFill>
              </a:rPr>
              <a:t>CLICK MOUSE -</a:t>
            </a:r>
          </a:p>
          <a:p>
            <a:pPr marL="0" lvl="1">
              <a:buNone/>
            </a:pPr>
            <a:r>
              <a:rPr lang="en-US" dirty="0" smtClean="0">
                <a:solidFill>
                  <a:schemeClr val="bg2">
                    <a:lumMod val="75000"/>
                    <a:lumOff val="25000"/>
                  </a:schemeClr>
                </a:solidFill>
              </a:rPr>
              <a:t>Concern that you are overreacting – while their colleague is not very likable, he may not be a perpetrator of sexual violence</a:t>
            </a:r>
          </a:p>
          <a:p>
            <a:pPr lvl="1" indent="-228600">
              <a:buFont typeface="Arial" panose="020B0604020202020204" pitchFamily="34" charset="0"/>
              <a:buChar char="•"/>
            </a:pPr>
            <a:r>
              <a:rPr lang="en-US" dirty="0" smtClean="0">
                <a:solidFill>
                  <a:schemeClr val="bg2">
                    <a:lumMod val="75000"/>
                    <a:lumOff val="25000"/>
                  </a:schemeClr>
                </a:solidFill>
              </a:rPr>
              <a:t>You can’t know for sure if the situation would escalate. But at a minimum, consider whether you would want someone to come to your defense if you felt cornered or uncomfortable. </a:t>
            </a:r>
          </a:p>
          <a:p>
            <a:pPr lvl="1" indent="-228600">
              <a:buFont typeface="Arial" panose="020B0604020202020204" pitchFamily="34" charset="0"/>
              <a:buChar char="•"/>
            </a:pPr>
            <a:r>
              <a:rPr lang="en-US" dirty="0" smtClean="0">
                <a:solidFill>
                  <a:schemeClr val="bg2">
                    <a:lumMod val="75000"/>
                    <a:lumOff val="25000"/>
                  </a:schemeClr>
                </a:solidFill>
              </a:rPr>
              <a:t>Trust your gut. If something doesn’t seem right, then it probably isn’t. </a:t>
            </a:r>
          </a:p>
          <a:p>
            <a:pPr lvl="0"/>
            <a:endParaRPr lang="en-US" i="1" baseline="0" dirty="0" smtClean="0">
              <a:solidFill>
                <a:schemeClr val="bg2">
                  <a:lumMod val="75000"/>
                  <a:lumOff val="25000"/>
                </a:schemeClr>
              </a:solidFill>
            </a:endParaRPr>
          </a:p>
          <a:p>
            <a:pPr lvl="0"/>
            <a:r>
              <a:rPr lang="en-US" i="1" baseline="0" dirty="0" smtClean="0">
                <a:solidFill>
                  <a:schemeClr val="bg2">
                    <a:lumMod val="75000"/>
                    <a:lumOff val="25000"/>
                  </a:schemeClr>
                </a:solidFill>
              </a:rPr>
              <a:t>Next slide- </a:t>
            </a:r>
            <a:endParaRPr lang="en-US" i="1" dirty="0" smtClean="0">
              <a:solidFill>
                <a:schemeClr val="bg2">
                  <a:lumMod val="75000"/>
                  <a:lumOff val="25000"/>
                </a:schemeClr>
              </a:solidFill>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16</a:t>
            </a:fld>
            <a:endParaRPr lang="en-US"/>
          </a:p>
        </p:txBody>
      </p:sp>
    </p:spTree>
    <p:extLst>
      <p:ext uri="{BB962C8B-B14F-4D97-AF65-F5344CB8AC3E}">
        <p14:creationId xmlns:p14="http://schemas.microsoft.com/office/powerpoint/2010/main" val="187511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n-US" i="1" dirty="0" smtClean="0">
                <a:solidFill>
                  <a:schemeClr val="bg2">
                    <a:lumMod val="75000"/>
                    <a:lumOff val="25000"/>
                  </a:schemeClr>
                </a:solidFill>
              </a:rPr>
              <a:t>CLICK MOUSE -</a:t>
            </a:r>
          </a:p>
          <a:p>
            <a:pPr marL="0" lvl="1">
              <a:buNone/>
            </a:pPr>
            <a:r>
              <a:rPr lang="en-US" dirty="0" smtClean="0">
                <a:solidFill>
                  <a:schemeClr val="bg2">
                    <a:lumMod val="75000"/>
                    <a:lumOff val="25000"/>
                  </a:schemeClr>
                </a:solidFill>
              </a:rPr>
              <a:t>Another barrier might be concern that you might interfere with something private - </a:t>
            </a:r>
          </a:p>
          <a:p>
            <a:pPr marL="457200" lvl="0" indent="-228600">
              <a:buClr>
                <a:srgbClr val="000000"/>
              </a:buClr>
              <a:buFont typeface="Courier New" panose="02070309020205020404" pitchFamily="49" charset="0"/>
              <a:buChar char="o"/>
            </a:pPr>
            <a:r>
              <a:rPr lang="en-US" dirty="0" smtClean="0">
                <a:solidFill>
                  <a:prstClr val="black">
                    <a:lumMod val="75000"/>
                    <a:lumOff val="25000"/>
                  </a:prstClr>
                </a:solidFill>
              </a:rPr>
              <a:t>While sexual violence </a:t>
            </a:r>
            <a:r>
              <a:rPr lang="en-US" i="1" dirty="0" smtClean="0">
                <a:solidFill>
                  <a:prstClr val="black">
                    <a:lumMod val="75000"/>
                    <a:lumOff val="25000"/>
                  </a:prstClr>
                </a:solidFill>
              </a:rPr>
              <a:t>is</a:t>
            </a:r>
            <a:r>
              <a:rPr lang="en-US" dirty="0" smtClean="0">
                <a:solidFill>
                  <a:prstClr val="black">
                    <a:lumMod val="75000"/>
                    <a:lumOff val="25000"/>
                  </a:prstClr>
                </a:solidFill>
              </a:rPr>
              <a:t> a personal issue, it is time to raise the standards of how we as </a:t>
            </a:r>
            <a:r>
              <a:rPr lang="en-US" i="1" dirty="0" smtClean="0">
                <a:solidFill>
                  <a:prstClr val="black">
                    <a:lumMod val="75000"/>
                    <a:lumOff val="25000"/>
                  </a:prstClr>
                </a:solidFill>
              </a:rPr>
              <a:t>community</a:t>
            </a:r>
            <a:r>
              <a:rPr lang="en-US" dirty="0" smtClean="0">
                <a:solidFill>
                  <a:prstClr val="black">
                    <a:lumMod val="75000"/>
                    <a:lumOff val="25000"/>
                  </a:prstClr>
                </a:solidFill>
              </a:rPr>
              <a:t> respond. </a:t>
            </a:r>
          </a:p>
          <a:p>
            <a:pPr marL="457200" lvl="0" indent="-228600">
              <a:buClr>
                <a:srgbClr val="000000"/>
              </a:buClr>
              <a:buFont typeface="Courier New" panose="02070309020205020404" pitchFamily="49" charset="0"/>
              <a:buChar char="o"/>
            </a:pPr>
            <a:r>
              <a:rPr lang="en-US" dirty="0" smtClean="0">
                <a:solidFill>
                  <a:prstClr val="black">
                    <a:lumMod val="75000"/>
                    <a:lumOff val="25000"/>
                  </a:prstClr>
                </a:solidFill>
              </a:rPr>
              <a:t> Consider responding in the way we would want others to respond if it was our loved one in danger. </a:t>
            </a:r>
          </a:p>
          <a:p>
            <a:pPr lvl="0"/>
            <a:r>
              <a:rPr lang="en-US" dirty="0" smtClean="0">
                <a:solidFill>
                  <a:schemeClr val="bg2">
                    <a:lumMod val="75000"/>
                    <a:lumOff val="25000"/>
                  </a:schemeClr>
                </a:solidFill>
              </a:rPr>
              <a:t>In the worst case scenario, if you misinterpret a situation, nobody is harmed and your colleague knows you care about their safety and well-being.</a:t>
            </a:r>
          </a:p>
          <a:p>
            <a:pPr lvl="0"/>
            <a:endParaRPr lang="en-US" i="1" dirty="0" smtClean="0">
              <a:solidFill>
                <a:schemeClr val="bg2">
                  <a:lumMod val="75000"/>
                  <a:lumOff val="25000"/>
                </a:schemeClr>
              </a:solidFill>
            </a:endParaRPr>
          </a:p>
          <a:p>
            <a:pPr lvl="0"/>
            <a:r>
              <a:rPr lang="en-US" i="1" dirty="0" smtClean="0">
                <a:solidFill>
                  <a:schemeClr val="bg2">
                    <a:lumMod val="75000"/>
                    <a:lumOff val="25000"/>
                  </a:schemeClr>
                </a:solidFill>
              </a:rPr>
              <a:t>If</a:t>
            </a:r>
            <a:r>
              <a:rPr lang="en-US" i="1" baseline="0" dirty="0" smtClean="0">
                <a:solidFill>
                  <a:schemeClr val="bg2">
                    <a:lumMod val="75000"/>
                    <a:lumOff val="25000"/>
                  </a:schemeClr>
                </a:solidFill>
              </a:rPr>
              <a:t> there are barriers others brought up, that are not on slide, ask if people have ideas for how that barrier might be overcome. </a:t>
            </a:r>
          </a:p>
          <a:p>
            <a:pPr lvl="0"/>
            <a:endParaRPr lang="en-US" i="1" baseline="0" dirty="0" smtClean="0">
              <a:solidFill>
                <a:schemeClr val="bg2">
                  <a:lumMod val="75000"/>
                  <a:lumOff val="25000"/>
                </a:schemeClr>
              </a:solidFill>
            </a:endParaRPr>
          </a:p>
          <a:p>
            <a:pPr lvl="0"/>
            <a:r>
              <a:rPr lang="en-US" i="1" baseline="0" dirty="0" smtClean="0">
                <a:solidFill>
                  <a:schemeClr val="bg2">
                    <a:lumMod val="75000"/>
                    <a:lumOff val="25000"/>
                  </a:schemeClr>
                </a:solidFill>
              </a:rPr>
              <a:t>NEXT SLIDE-</a:t>
            </a:r>
            <a:endParaRPr lang="en-US" i="1" dirty="0" smtClean="0">
              <a:solidFill>
                <a:schemeClr val="bg2">
                  <a:lumMod val="75000"/>
                  <a:lumOff val="25000"/>
                </a:schemeClr>
              </a:solidFill>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17</a:t>
            </a:fld>
            <a:endParaRPr lang="en-US"/>
          </a:p>
        </p:txBody>
      </p:sp>
    </p:spTree>
    <p:extLst>
      <p:ext uri="{BB962C8B-B14F-4D97-AF65-F5344CB8AC3E}">
        <p14:creationId xmlns:p14="http://schemas.microsoft.com/office/powerpoint/2010/main" val="218027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Think about how you might respond in this situation. We are then going to break into groups to practice intervening.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18</a:t>
            </a:fld>
            <a:endParaRPr lang="en-US"/>
          </a:p>
        </p:txBody>
      </p:sp>
    </p:spTree>
    <p:extLst>
      <p:ext uri="{BB962C8B-B14F-4D97-AF65-F5344CB8AC3E}">
        <p14:creationId xmlns:p14="http://schemas.microsoft.com/office/powerpoint/2010/main" val="2572298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smtClean="0"/>
              <a:t>this exercise, you will want to pair off into groups of three or four (</a:t>
            </a:r>
            <a:r>
              <a:rPr lang="en-US" i="1" dirty="0" smtClean="0"/>
              <a:t>NOTE: depending on size of group you can make smaller</a:t>
            </a:r>
            <a:r>
              <a:rPr lang="en-US" i="1" baseline="0" dirty="0" smtClean="0"/>
              <a:t> if needed. You could use pairs – one is the perpetrator and one is the bystander</a:t>
            </a:r>
            <a:r>
              <a:rPr lang="en-US" baseline="0" dirty="0" smtClean="0"/>
              <a:t>)</a:t>
            </a:r>
          </a:p>
          <a:p>
            <a:endParaRPr lang="en-US" baseline="0" dirty="0" smtClean="0"/>
          </a:p>
          <a:p>
            <a:r>
              <a:rPr lang="en-US" i="1" baseline="0" dirty="0" smtClean="0"/>
              <a:t>If groups of threes:</a:t>
            </a:r>
            <a:endParaRPr lang="en-US" i="1" dirty="0" smtClean="0"/>
          </a:p>
          <a:p>
            <a:r>
              <a:rPr lang="en-US" dirty="0" smtClean="0"/>
              <a:t>One person will be the potential perpetrator</a:t>
            </a:r>
          </a:p>
          <a:p>
            <a:r>
              <a:rPr lang="en-US" dirty="0" smtClean="0"/>
              <a:t>- One person will be the potential</a:t>
            </a:r>
            <a:r>
              <a:rPr lang="en-US" baseline="0" dirty="0" smtClean="0"/>
              <a:t> victim</a:t>
            </a:r>
            <a:endParaRPr lang="en-US" dirty="0" smtClean="0"/>
          </a:p>
          <a:p>
            <a:r>
              <a:rPr lang="en-US" dirty="0" smtClean="0"/>
              <a:t>- On</a:t>
            </a:r>
            <a:r>
              <a:rPr lang="en-US" baseline="0" dirty="0" smtClean="0"/>
              <a:t>e (or two) </a:t>
            </a:r>
            <a:r>
              <a:rPr lang="en-US" dirty="0" smtClean="0"/>
              <a:t>person(s) will be a colleague(s) intervening</a:t>
            </a:r>
          </a:p>
          <a:p>
            <a:endParaRPr lang="en-US" dirty="0" smtClean="0"/>
          </a:p>
          <a:p>
            <a:r>
              <a:rPr lang="en-US" dirty="0" smtClean="0"/>
              <a:t>[NEXT SLIDE FOR MORE DIRECTIONS]</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19</a:t>
            </a:fld>
            <a:endParaRPr lang="en-US"/>
          </a:p>
        </p:txBody>
      </p:sp>
    </p:spTree>
    <p:extLst>
      <p:ext uri="{BB962C8B-B14F-4D97-AF65-F5344CB8AC3E}">
        <p14:creationId xmlns:p14="http://schemas.microsoft.com/office/powerpoint/2010/main" val="270634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a:t>
            </a:r>
            <a:r>
              <a:rPr lang="en-US" baseline="0" dirty="0" smtClean="0"/>
              <a:t> steps to safely intervening as a bystander…</a:t>
            </a:r>
          </a:p>
          <a:p>
            <a:endParaRPr lang="en-US" baseline="0" dirty="0" smtClean="0"/>
          </a:p>
          <a:p>
            <a:r>
              <a:rPr lang="en-US" baseline="0"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a:t>
            </a:fld>
            <a:endParaRPr lang="en-US"/>
          </a:p>
        </p:txBody>
      </p:sp>
    </p:spTree>
    <p:extLst>
      <p:ext uri="{BB962C8B-B14F-4D97-AF65-F5344CB8AC3E}">
        <p14:creationId xmlns:p14="http://schemas.microsoft.com/office/powerpoint/2010/main" val="202952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r>
              <a:rPr lang="en-US" baseline="0" dirty="0" smtClean="0"/>
              <a:t> and keep the slide up while they do the exercise so they can refer to instructions as needed.</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20</a:t>
            </a:fld>
            <a:endParaRPr lang="en-US"/>
          </a:p>
        </p:txBody>
      </p:sp>
    </p:spTree>
    <p:extLst>
      <p:ext uri="{BB962C8B-B14F-4D97-AF65-F5344CB8AC3E}">
        <p14:creationId xmlns:p14="http://schemas.microsoft.com/office/powerpoint/2010/main" val="198742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going</a:t>
            </a:r>
            <a:r>
              <a:rPr lang="en-US" baseline="0" dirty="0" smtClean="0"/>
              <a:t> to see an example of one way you could intervene in this situation.</a:t>
            </a:r>
          </a:p>
          <a:p>
            <a:endParaRPr lang="en-US" baseline="0" dirty="0" smtClean="0"/>
          </a:p>
          <a:p>
            <a:r>
              <a:rPr lang="en-US" dirty="0" smtClean="0"/>
              <a:t>[NEXT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21</a:t>
            </a:fld>
            <a:endParaRPr lang="en-US"/>
          </a:p>
        </p:txBody>
      </p:sp>
    </p:spTree>
    <p:extLst>
      <p:ext uri="{BB962C8B-B14F-4D97-AF65-F5344CB8AC3E}">
        <p14:creationId xmlns:p14="http://schemas.microsoft.com/office/powerpoint/2010/main" val="890305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We will now see an example of one way you can intervene as a bystander in this situation.</a:t>
            </a:r>
          </a:p>
          <a:p>
            <a:endParaRPr lang="en-US" i="1" baseline="0" dirty="0" smtClean="0"/>
          </a:p>
          <a:p>
            <a:r>
              <a:rPr lang="en-US" i="1" baseline="0" dirty="0" smtClean="0"/>
              <a:t>video is embedded in slide, hover over bottom left corner and </a:t>
            </a:r>
            <a:r>
              <a:rPr lang="en-US" b="1" i="1" baseline="0" dirty="0" smtClean="0"/>
              <a:t>press play. </a:t>
            </a:r>
          </a:p>
          <a:p>
            <a:endParaRPr lang="en-US" i="1" baseline="0" dirty="0" smtClean="0"/>
          </a:p>
          <a:p>
            <a:r>
              <a:rPr lang="en-US" b="1" i="1" baseline="0" dirty="0" smtClean="0"/>
              <a:t>When Video is done playing: click the Escape key and then proceed to next slide (otherwise the screen will go black and you won’t be able to advance to next slide)</a:t>
            </a:r>
          </a:p>
          <a:p>
            <a:endParaRPr lang="en-US" b="1" i="1" baseline="0" dirty="0" smtClean="0"/>
          </a:p>
          <a:p>
            <a:r>
              <a:rPr lang="en-US" dirty="0" smtClean="0"/>
              <a:t>***IF YOU PREFER</a:t>
            </a:r>
            <a:r>
              <a:rPr lang="en-US" baseline="0" dirty="0" smtClean="0"/>
              <a:t> TO VIEW VIDEO ON YOUTUBE:***</a:t>
            </a:r>
          </a:p>
          <a:p>
            <a:endParaRPr lang="en-US" baseline="0" dirty="0" smtClean="0"/>
          </a:p>
          <a:p>
            <a:r>
              <a:rPr lang="en-US" baseline="0" dirty="0" smtClean="0"/>
              <a:t>You can click on the video link at the bottom of the slide (video is at http://youtu.be/qDsXL0z8QjE)</a:t>
            </a:r>
            <a:endParaRPr lang="en-US" b="1" i="1"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22</a:t>
            </a:fld>
            <a:endParaRPr lang="en-US"/>
          </a:p>
        </p:txBody>
      </p:sp>
    </p:spTree>
    <p:extLst>
      <p:ext uri="{BB962C8B-B14F-4D97-AF65-F5344CB8AC3E}">
        <p14:creationId xmlns:p14="http://schemas.microsoft.com/office/powerpoint/2010/main" val="1811163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Font typeface="Arial" panose="020B0604020202020204" pitchFamily="34" charset="0"/>
              <a:buNone/>
            </a:pPr>
            <a:r>
              <a:rPr lang="en-US" dirty="0" smtClean="0">
                <a:solidFill>
                  <a:schemeClr val="bg2">
                    <a:lumMod val="75000"/>
                    <a:lumOff val="25000"/>
                  </a:schemeClr>
                </a:solidFill>
              </a:rPr>
              <a:t>Ask audience</a:t>
            </a:r>
            <a:r>
              <a:rPr lang="en-US" baseline="0" dirty="0" smtClean="0">
                <a:solidFill>
                  <a:schemeClr val="bg2">
                    <a:lumMod val="75000"/>
                    <a:lumOff val="25000"/>
                  </a:schemeClr>
                </a:solidFill>
              </a:rPr>
              <a:t> – What technique did they use?</a:t>
            </a:r>
          </a:p>
          <a:p>
            <a:pPr marL="0" lvl="1">
              <a:buFont typeface="Arial" panose="020B0604020202020204" pitchFamily="34" charset="0"/>
              <a:buNone/>
            </a:pPr>
            <a:endParaRPr lang="en-US" baseline="0" dirty="0" smtClean="0">
              <a:solidFill>
                <a:schemeClr val="bg2">
                  <a:lumMod val="75000"/>
                  <a:lumOff val="25000"/>
                </a:schemeClr>
              </a:solidFill>
            </a:endParaRPr>
          </a:p>
          <a:p>
            <a:pPr marL="0" lvl="1">
              <a:buFont typeface="Arial" panose="020B0604020202020204" pitchFamily="34" charset="0"/>
              <a:buNone/>
            </a:pPr>
            <a:r>
              <a:rPr lang="en-US" baseline="0" dirty="0" smtClean="0">
                <a:solidFill>
                  <a:schemeClr val="bg2">
                    <a:lumMod val="75000"/>
                    <a:lumOff val="25000"/>
                  </a:schemeClr>
                </a:solidFill>
              </a:rPr>
              <a:t>(wait for response, then click slide)</a:t>
            </a:r>
          </a:p>
          <a:p>
            <a:pPr marL="0" marR="0" lvl="1"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solidFill>
                  <a:schemeClr val="bg2">
                    <a:lumMod val="75000"/>
                    <a:lumOff val="25000"/>
                  </a:schemeClr>
                </a:solidFill>
              </a:rPr>
              <a:t>CLICK MOUSE-</a:t>
            </a:r>
          </a:p>
          <a:p>
            <a:pPr marL="0" lvl="1">
              <a:buFont typeface="Arial" panose="020B0604020202020204" pitchFamily="34" charset="0"/>
              <a:buNone/>
            </a:pPr>
            <a:endParaRPr lang="en-US" baseline="0" dirty="0" smtClean="0">
              <a:solidFill>
                <a:schemeClr val="bg2">
                  <a:lumMod val="75000"/>
                  <a:lumOff val="25000"/>
                </a:schemeClr>
              </a:solidFill>
            </a:endParaRPr>
          </a:p>
          <a:p>
            <a:pPr marL="0" lvl="1">
              <a:buFont typeface="Arial" panose="020B0604020202020204" pitchFamily="34" charset="0"/>
              <a:buNone/>
            </a:pPr>
            <a:r>
              <a:rPr lang="en-US" baseline="0" dirty="0" smtClean="0">
                <a:solidFill>
                  <a:schemeClr val="bg2">
                    <a:lumMod val="75000"/>
                    <a:lumOff val="25000"/>
                  </a:schemeClr>
                </a:solidFill>
              </a:rPr>
              <a:t>Yep, they used distraction.</a:t>
            </a:r>
          </a:p>
          <a:p>
            <a:pPr marL="0" lvl="1">
              <a:buFont typeface="Arial" panose="020B0604020202020204" pitchFamily="34" charset="0"/>
              <a:buNone/>
            </a:pPr>
            <a:endParaRPr lang="en-US" dirty="0" smtClean="0">
              <a:solidFill>
                <a:schemeClr val="bg2">
                  <a:lumMod val="75000"/>
                  <a:lumOff val="25000"/>
                </a:schemeClr>
              </a:solidFill>
            </a:endParaRPr>
          </a:p>
          <a:p>
            <a:pPr marL="0" lvl="1">
              <a:buFont typeface="Arial" panose="020B0604020202020204" pitchFamily="34" charset="0"/>
              <a:buNone/>
            </a:pPr>
            <a:r>
              <a:rPr lang="en-US" dirty="0" smtClean="0">
                <a:solidFill>
                  <a:schemeClr val="bg2">
                    <a:lumMod val="75000"/>
                    <a:lumOff val="25000"/>
                  </a:schemeClr>
                </a:solidFill>
              </a:rPr>
              <a:t>They offered Carmen to join them in grabbing some food.</a:t>
            </a:r>
            <a:r>
              <a:rPr lang="en-US" baseline="0" dirty="0" smtClean="0">
                <a:solidFill>
                  <a:schemeClr val="bg2">
                    <a:lumMod val="75000"/>
                    <a:lumOff val="25000"/>
                  </a:schemeClr>
                </a:solidFill>
              </a:rPr>
              <a:t> </a:t>
            </a:r>
            <a:r>
              <a:rPr lang="en-US" dirty="0" smtClean="0">
                <a:solidFill>
                  <a:schemeClr val="bg2">
                    <a:lumMod val="75000"/>
                    <a:lumOff val="25000"/>
                  </a:schemeClr>
                </a:solidFill>
              </a:rPr>
              <a:t>The colleagues responded</a:t>
            </a:r>
            <a:r>
              <a:rPr lang="en-US" baseline="0" dirty="0" smtClean="0">
                <a:solidFill>
                  <a:schemeClr val="bg2">
                    <a:lumMod val="75000"/>
                    <a:lumOff val="25000"/>
                  </a:schemeClr>
                </a:solidFill>
              </a:rPr>
              <a:t> together to support Carmen. </a:t>
            </a:r>
            <a:endParaRPr lang="en-US" dirty="0" smtClean="0">
              <a:solidFill>
                <a:schemeClr val="bg2">
                  <a:lumMod val="75000"/>
                  <a:lumOff val="25000"/>
                </a:schemeClr>
              </a:solidFill>
            </a:endParaRPr>
          </a:p>
          <a:p>
            <a:pPr lvl="1" indent="-228600">
              <a:buFont typeface="Arial" panose="020B0604020202020204" pitchFamily="34" charset="0"/>
              <a:buChar char="•"/>
            </a:pPr>
            <a:r>
              <a:rPr lang="en-US" dirty="0" smtClean="0">
                <a:solidFill>
                  <a:schemeClr val="bg2">
                    <a:lumMod val="75000"/>
                    <a:lumOff val="25000"/>
                  </a:schemeClr>
                </a:solidFill>
              </a:rPr>
              <a:t>Here,</a:t>
            </a:r>
            <a:r>
              <a:rPr lang="en-US" baseline="0" dirty="0" smtClean="0">
                <a:solidFill>
                  <a:schemeClr val="bg2">
                    <a:lumMod val="75000"/>
                    <a:lumOff val="25000"/>
                  </a:schemeClr>
                </a:solidFill>
              </a:rPr>
              <a:t> </a:t>
            </a:r>
            <a:r>
              <a:rPr lang="en-US" dirty="0" smtClean="0">
                <a:solidFill>
                  <a:schemeClr val="bg2">
                    <a:lumMod val="75000"/>
                    <a:lumOff val="25000"/>
                  </a:schemeClr>
                </a:solidFill>
              </a:rPr>
              <a:t>the colleagues conferred among each other and got validation with one another that the situation didn’t seem right</a:t>
            </a:r>
          </a:p>
          <a:p>
            <a:pPr marL="457200" lvl="2" indent="-228600">
              <a:buFont typeface="Arial" panose="020B0604020202020204" pitchFamily="34" charset="0"/>
              <a:buChar char="•"/>
            </a:pPr>
            <a:r>
              <a:rPr lang="en-US" dirty="0" smtClean="0">
                <a:solidFill>
                  <a:schemeClr val="bg2">
                    <a:lumMod val="75000"/>
                    <a:lumOff val="25000"/>
                  </a:schemeClr>
                </a:solidFill>
              </a:rPr>
              <a:t>they worked together to figure out a way to respond that they were all comfortable with.</a:t>
            </a:r>
          </a:p>
          <a:p>
            <a:pPr lvl="2">
              <a:buFont typeface="Arial" panose="020B0604020202020204" pitchFamily="34" charset="0"/>
              <a:buChar char="•"/>
            </a:pPr>
            <a:endParaRPr lang="en-US" dirty="0" smtClean="0">
              <a:solidFill>
                <a:schemeClr val="bg2">
                  <a:lumMod val="75000"/>
                  <a:lumOff val="25000"/>
                </a:schemeClr>
              </a:solidFill>
            </a:endParaRPr>
          </a:p>
          <a:p>
            <a:pPr lvl="2">
              <a:buFont typeface="Arial" panose="020B0604020202020204" pitchFamily="34" charset="0"/>
              <a:buNone/>
            </a:pPr>
            <a:endParaRPr lang="en-US" dirty="0" smtClean="0">
              <a:solidFill>
                <a:schemeClr val="bg2">
                  <a:lumMod val="75000"/>
                  <a:lumOff val="25000"/>
                </a:schemeClr>
              </a:solidFill>
            </a:endParaRPr>
          </a:p>
          <a:p>
            <a:pPr marL="0" lvl="2">
              <a:buFont typeface="Arial" panose="020B0604020202020204" pitchFamily="34" charset="0"/>
              <a:buNone/>
            </a:pPr>
            <a:r>
              <a:rPr lang="en-US" dirty="0" smtClean="0">
                <a:solidFill>
                  <a:schemeClr val="bg2">
                    <a:lumMod val="75000"/>
                    <a:lumOff val="25000"/>
                  </a:schemeClr>
                </a:solidFill>
              </a:rPr>
              <a:t>[Next</a:t>
            </a:r>
            <a:r>
              <a:rPr lang="en-US" baseline="0" dirty="0" smtClean="0">
                <a:solidFill>
                  <a:schemeClr val="bg2">
                    <a:lumMod val="75000"/>
                    <a:lumOff val="25000"/>
                  </a:schemeClr>
                </a:solidFill>
              </a:rPr>
              <a:t> slide]</a:t>
            </a:r>
            <a:endParaRPr lang="en-US" dirty="0" smtClean="0">
              <a:solidFill>
                <a:schemeClr val="bg2">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23</a:t>
            </a:fld>
            <a:endParaRPr lang="en-US"/>
          </a:p>
        </p:txBody>
      </p:sp>
    </p:spTree>
    <p:extLst>
      <p:ext uri="{BB962C8B-B14F-4D97-AF65-F5344CB8AC3E}">
        <p14:creationId xmlns:p14="http://schemas.microsoft.com/office/powerpoint/2010/main" val="192170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tx1"/>
                </a:solidFill>
              </a:rPr>
              <a:t>Ask Audience: </a:t>
            </a:r>
            <a:r>
              <a:rPr lang="en-US" b="1" dirty="0" smtClean="0">
                <a:solidFill>
                  <a:schemeClr val="accent4"/>
                </a:solidFill>
              </a:rPr>
              <a:t>What are other ways someone could respond in this situation? </a:t>
            </a:r>
          </a:p>
          <a:p>
            <a:pPr marL="0" lvl="1">
              <a:buNone/>
            </a:pPr>
            <a:endParaRPr lang="en-US" dirty="0" smtClean="0">
              <a:solidFill>
                <a:schemeClr val="tx1"/>
              </a:solidFill>
            </a:endParaRPr>
          </a:p>
          <a:p>
            <a:pPr marL="0" lvl="1">
              <a:buNone/>
            </a:pPr>
            <a:endParaRPr lang="en-US" i="1" dirty="0" smtClean="0">
              <a:solidFill>
                <a:schemeClr val="tx1"/>
              </a:solidFill>
            </a:endParaRPr>
          </a:p>
          <a:p>
            <a:pPr marL="0" lvl="1">
              <a:buNone/>
            </a:pPr>
            <a:r>
              <a:rPr lang="en-US" i="1" dirty="0" smtClean="0">
                <a:solidFill>
                  <a:schemeClr val="tx1"/>
                </a:solidFill>
              </a:rPr>
              <a:t>Once</a:t>
            </a:r>
            <a:r>
              <a:rPr lang="en-US" i="1" baseline="0" dirty="0" smtClean="0">
                <a:solidFill>
                  <a:schemeClr val="tx1"/>
                </a:solidFill>
              </a:rPr>
              <a:t> people mention direct or delegate click mouse</a:t>
            </a:r>
            <a:endParaRPr lang="en-US" i="1" dirty="0" smtClean="0">
              <a:solidFill>
                <a:schemeClr val="tx1"/>
              </a:solidFill>
            </a:endParaRPr>
          </a:p>
          <a:p>
            <a:pPr marL="0" lvl="1">
              <a:buNone/>
            </a:pPr>
            <a:endParaRPr lang="en-US" i="1" dirty="0" smtClean="0">
              <a:solidFill>
                <a:schemeClr val="tx1"/>
              </a:solidFill>
            </a:endParaRPr>
          </a:p>
          <a:p>
            <a:pPr marL="0" lvl="1">
              <a:buNone/>
            </a:pPr>
            <a:r>
              <a:rPr lang="en-US" i="1" dirty="0" smtClean="0">
                <a:solidFill>
                  <a:schemeClr val="tx1"/>
                </a:solidFill>
              </a:rPr>
              <a:t>[To</a:t>
            </a:r>
            <a:r>
              <a:rPr lang="en-US" i="1" baseline="0" dirty="0" smtClean="0">
                <a:solidFill>
                  <a:schemeClr val="tx1"/>
                </a:solidFill>
              </a:rPr>
              <a:t> audience] How might you respond directly or by delegating? Any ideas?</a:t>
            </a:r>
          </a:p>
          <a:p>
            <a:pPr marL="0" lvl="1">
              <a:buNone/>
            </a:pPr>
            <a:endParaRPr lang="en-US" i="1" dirty="0" smtClean="0">
              <a:solidFill>
                <a:schemeClr val="tx1"/>
              </a:solidFill>
            </a:endParaRPr>
          </a:p>
          <a:p>
            <a:pPr marL="0" lvl="1">
              <a:buNone/>
            </a:pPr>
            <a:r>
              <a:rPr lang="en-US" i="1" u="sng" dirty="0" smtClean="0">
                <a:solidFill>
                  <a:schemeClr val="tx1"/>
                </a:solidFill>
              </a:rPr>
              <a:t>Discuss ways you could respond directly or</a:t>
            </a:r>
            <a:r>
              <a:rPr lang="en-US" i="1" u="sng" baseline="0" dirty="0" smtClean="0">
                <a:solidFill>
                  <a:schemeClr val="tx1"/>
                </a:solidFill>
              </a:rPr>
              <a:t> by delegating</a:t>
            </a:r>
            <a:r>
              <a:rPr lang="en-US" i="1" u="sng" dirty="0" smtClean="0">
                <a:solidFill>
                  <a:schemeClr val="tx1"/>
                </a:solidFill>
              </a:rPr>
              <a:t>– here are some ideas:</a:t>
            </a:r>
          </a:p>
          <a:p>
            <a:pPr marL="0" lvl="1">
              <a:buNone/>
            </a:pPr>
            <a:r>
              <a:rPr lang="en-US" i="1" dirty="0" smtClean="0">
                <a:solidFill>
                  <a:schemeClr val="tx1"/>
                </a:solidFill>
              </a:rPr>
              <a:t>Direct – here are some examples of how to directly respond:</a:t>
            </a:r>
          </a:p>
          <a:p>
            <a:pPr marL="457200" lvl="2" indent="-228600">
              <a:buFont typeface="Arial" panose="020B0604020202020204" pitchFamily="34" charset="0"/>
              <a:buChar char="•"/>
            </a:pPr>
            <a:r>
              <a:rPr lang="en-US" i="1" dirty="0" smtClean="0">
                <a:solidFill>
                  <a:schemeClr val="bg2">
                    <a:lumMod val="75000"/>
                    <a:lumOff val="25000"/>
                  </a:schemeClr>
                </a:solidFill>
              </a:rPr>
              <a:t>You could directly confront Jake and say Hey Jake, I think it’s time you moved along.</a:t>
            </a:r>
          </a:p>
          <a:p>
            <a:pPr marL="457200" lvl="2" indent="-228600">
              <a:buFont typeface="Arial" panose="020B0604020202020204" pitchFamily="34" charset="0"/>
              <a:buChar char="•"/>
            </a:pPr>
            <a:r>
              <a:rPr lang="en-US" i="1" dirty="0" smtClean="0">
                <a:solidFill>
                  <a:schemeClr val="bg2">
                    <a:lumMod val="75000"/>
                    <a:lumOff val="25000"/>
                  </a:schemeClr>
                </a:solidFill>
              </a:rPr>
              <a:t>You could say to Carmen, Hey Carmen, you seem uncomfortable. Do you want to come hang out with us?</a:t>
            </a:r>
          </a:p>
          <a:p>
            <a:pPr marL="0" lvl="1">
              <a:buNone/>
            </a:pPr>
            <a:r>
              <a:rPr lang="en-US" i="1" dirty="0" smtClean="0">
                <a:solidFill>
                  <a:schemeClr val="tx1"/>
                </a:solidFill>
              </a:rPr>
              <a:t>Delegate</a:t>
            </a:r>
            <a:endParaRPr lang="en-US" i="1" dirty="0" smtClean="0">
              <a:solidFill>
                <a:schemeClr val="bg2">
                  <a:lumMod val="75000"/>
                  <a:lumOff val="25000"/>
                </a:schemeClr>
              </a:solidFill>
            </a:endParaRPr>
          </a:p>
          <a:p>
            <a:pPr marL="457200" lvl="2" indent="-228600">
              <a:buFont typeface="Arial" panose="020B0604020202020204" pitchFamily="34" charset="0"/>
              <a:buChar char="•"/>
            </a:pPr>
            <a:r>
              <a:rPr lang="en-US" i="1" dirty="0" smtClean="0">
                <a:solidFill>
                  <a:schemeClr val="bg2">
                    <a:lumMod val="75000"/>
                    <a:lumOff val="25000"/>
                  </a:schemeClr>
                </a:solidFill>
              </a:rPr>
              <a:t>If you are not comfortable helping, find someone who is willing to help</a:t>
            </a:r>
          </a:p>
          <a:p>
            <a:pPr marL="457200" lvl="2" indent="-228600">
              <a:buFont typeface="Arial" panose="020B0604020202020204" pitchFamily="34" charset="0"/>
              <a:buChar char="•"/>
            </a:pPr>
            <a:r>
              <a:rPr lang="en-US" i="1" dirty="0" smtClean="0">
                <a:solidFill>
                  <a:schemeClr val="bg2">
                    <a:lumMod val="75000"/>
                    <a:lumOff val="25000"/>
                  </a:schemeClr>
                </a:solidFill>
              </a:rPr>
              <a:t>In a work situation, if a supervisor or human resources staff member is available, ask them to intervene.</a:t>
            </a:r>
          </a:p>
          <a:p>
            <a:pPr lvl="2">
              <a:buFont typeface="Arial" panose="020B0604020202020204" pitchFamily="34" charset="0"/>
              <a:buChar char="•"/>
            </a:pPr>
            <a:endParaRPr lang="en-US" i="1" dirty="0" smtClean="0">
              <a:solidFill>
                <a:schemeClr val="bg2">
                  <a:lumMod val="75000"/>
                  <a:lumOff val="25000"/>
                </a:schemeClr>
              </a:solidFill>
            </a:endParaRPr>
          </a:p>
          <a:p>
            <a:endParaRPr lang="en-US" i="1" dirty="0" smtClean="0"/>
          </a:p>
          <a:p>
            <a:r>
              <a:rPr lang="en-US" i="1" dirty="0" smtClean="0"/>
              <a:t>[Next slide]</a:t>
            </a:r>
            <a:endParaRPr lang="en-US" i="1"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24</a:t>
            </a:fld>
            <a:endParaRPr lang="en-US"/>
          </a:p>
        </p:txBody>
      </p:sp>
    </p:spTree>
    <p:extLst>
      <p:ext uri="{BB962C8B-B14F-4D97-AF65-F5344CB8AC3E}">
        <p14:creationId xmlns:p14="http://schemas.microsoft.com/office/powerpoint/2010/main" val="2985234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your thoughts about the video? How did your own response differ from the video response?</a:t>
            </a:r>
          </a:p>
          <a:p>
            <a:endParaRPr lang="en-US" baseline="0" dirty="0" smtClean="0"/>
          </a:p>
          <a:p>
            <a:r>
              <a:rPr lang="en-US" baseline="0" dirty="0" smtClean="0"/>
              <a:t>Keep in mind that there is no one way to respond. </a:t>
            </a:r>
          </a:p>
        </p:txBody>
      </p:sp>
      <p:sp>
        <p:nvSpPr>
          <p:cNvPr id="4" name="Slide Number Placeholder 3"/>
          <p:cNvSpPr>
            <a:spLocks noGrp="1"/>
          </p:cNvSpPr>
          <p:nvPr>
            <p:ph type="sldNum" sz="quarter" idx="10"/>
          </p:nvPr>
        </p:nvSpPr>
        <p:spPr/>
        <p:txBody>
          <a:bodyPr/>
          <a:lstStyle/>
          <a:p>
            <a:fld id="{67F715A1-4ADC-44E0-9587-804FF39D6B22}" type="slidenum">
              <a:rPr lang="en-US" smtClean="0"/>
              <a:pPr/>
              <a:t>25</a:t>
            </a:fld>
            <a:endParaRPr lang="en-US"/>
          </a:p>
        </p:txBody>
      </p:sp>
    </p:spTree>
    <p:extLst>
      <p:ext uri="{BB962C8B-B14F-4D97-AF65-F5344CB8AC3E}">
        <p14:creationId xmlns:p14="http://schemas.microsoft.com/office/powerpoint/2010/main" val="3760371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how you </a:t>
            </a:r>
            <a:r>
              <a:rPr lang="en-US" baseline="0" dirty="0" smtClean="0"/>
              <a:t>decide to respond, know that your actions make a difference. We thank you for being a part of this training and for being part of a community that will prevent sexual assault. </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26</a:t>
            </a:fld>
            <a:endParaRPr lang="en-US"/>
          </a:p>
        </p:txBody>
      </p:sp>
    </p:spTree>
    <p:extLst>
      <p:ext uri="{BB962C8B-B14F-4D97-AF65-F5344CB8AC3E}">
        <p14:creationId xmlns:p14="http://schemas.microsoft.com/office/powerpoint/2010/main" val="761300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Does anyone have any final questions or thoughts before we warp up and fill out evaluations? </a:t>
            </a:r>
            <a:r>
              <a:rPr lang="en-US" sz="1200" kern="1200" dirty="0" smtClean="0">
                <a:solidFill>
                  <a:schemeClr val="tx1"/>
                </a:solidFill>
                <a:effectLst/>
                <a:latin typeface="+mn-lt"/>
                <a:ea typeface="+mn-ea"/>
                <a:cs typeface="+mn-cs"/>
              </a:rPr>
              <a:t>Thank </a:t>
            </a:r>
            <a:r>
              <a:rPr lang="en-US" sz="1200" kern="1200" dirty="0" smtClean="0">
                <a:solidFill>
                  <a:schemeClr val="tx1"/>
                </a:solidFill>
                <a:effectLst/>
                <a:latin typeface="+mn-lt"/>
                <a:ea typeface="+mn-ea"/>
                <a:cs typeface="+mn-cs"/>
              </a:rPr>
              <a:t>you again for your time and attention today</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NEXT SLIDE</a:t>
            </a:r>
            <a:endParaRPr lang="en-US" dirty="0" smtClean="0"/>
          </a:p>
          <a:p>
            <a:endParaRPr lang="en-US" sz="1200" kern="120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27</a:t>
            </a:fld>
            <a:endParaRPr lang="en-US"/>
          </a:p>
        </p:txBody>
      </p:sp>
    </p:spTree>
    <p:extLst>
      <p:ext uri="{BB962C8B-B14F-4D97-AF65-F5344CB8AC3E}">
        <p14:creationId xmlns:p14="http://schemas.microsoft.com/office/powerpoint/2010/main" val="2841138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the contact information should you know anyone who might be in need of assistance.</a:t>
            </a:r>
            <a:endParaRPr lang="en-US" dirty="0" smtClean="0"/>
          </a:p>
          <a:p>
            <a:endParaRPr lang="en-US" dirty="0" smtClean="0"/>
          </a:p>
          <a:p>
            <a:r>
              <a:rPr lang="en-US" dirty="0" smtClean="0"/>
              <a:t>Feel free to customize this slide and include</a:t>
            </a:r>
            <a:r>
              <a:rPr lang="en-US" baseline="0" dirty="0" smtClean="0"/>
              <a:t> your local rape crisis center’s contact information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28</a:t>
            </a:fld>
            <a:endParaRPr lang="en-US"/>
          </a:p>
        </p:txBody>
      </p:sp>
    </p:spTree>
    <p:extLst>
      <p:ext uri="{BB962C8B-B14F-4D97-AF65-F5344CB8AC3E}">
        <p14:creationId xmlns:p14="http://schemas.microsoft.com/office/powerpoint/2010/main" val="397182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you notice</a:t>
            </a:r>
            <a:r>
              <a:rPr lang="en-US" baseline="0" dirty="0" smtClean="0"/>
              <a:t> an event;</a:t>
            </a:r>
          </a:p>
          <a:p>
            <a:r>
              <a:rPr lang="en-US" baseline="0" dirty="0" smtClean="0"/>
              <a:t>Then, you recognize that action might need to be taken;</a:t>
            </a:r>
          </a:p>
          <a:p>
            <a:r>
              <a:rPr lang="en-US" baseline="0" dirty="0" smtClean="0"/>
              <a:t>Third, you decide to take responsibility to act;</a:t>
            </a:r>
          </a:p>
          <a:p>
            <a:r>
              <a:rPr lang="en-US" baseline="0" dirty="0" smtClean="0"/>
              <a:t>Fourth, you figure out how to safely intervene;</a:t>
            </a:r>
          </a:p>
          <a:p>
            <a:r>
              <a:rPr lang="en-US" baseline="0" dirty="0" smtClean="0"/>
              <a:t>And lastly, you take action .</a:t>
            </a:r>
          </a:p>
          <a:p>
            <a:r>
              <a:rPr lang="en-US" baseline="0" dirty="0" smtClean="0"/>
              <a:t>Let’s look at these in a little more detail.</a:t>
            </a:r>
            <a:endParaRPr lang="en-US" dirty="0" smtClean="0"/>
          </a:p>
          <a:p>
            <a:r>
              <a:rPr lang="en-US" dirty="0" smtClean="0"/>
              <a:t>[NEXT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3</a:t>
            </a:fld>
            <a:endParaRPr lang="en-US"/>
          </a:p>
        </p:txBody>
      </p:sp>
    </p:spTree>
    <p:extLst>
      <p:ext uri="{BB962C8B-B14F-4D97-AF65-F5344CB8AC3E}">
        <p14:creationId xmlns:p14="http://schemas.microsoft.com/office/powerpoint/2010/main" val="143595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one is to notice </a:t>
            </a:r>
            <a:r>
              <a:rPr lang="en-US" baseline="0" dirty="0" smtClean="0"/>
              <a:t>actions or behaviors that might point to someone being a perpetrator of sexual assault.</a:t>
            </a:r>
          </a:p>
          <a:p>
            <a:endParaRPr lang="en-US" baseline="0" dirty="0" smtClean="0"/>
          </a:p>
          <a:p>
            <a:r>
              <a:rPr lang="en-US" sz="1200" b="1" dirty="0" smtClean="0">
                <a:solidFill>
                  <a:schemeClr val="tx1">
                    <a:lumMod val="75000"/>
                    <a:lumOff val="25000"/>
                  </a:schemeClr>
                </a:solidFill>
              </a:rPr>
              <a:t>Warning signs include someone who:</a:t>
            </a:r>
          </a:p>
          <a:p>
            <a:pPr>
              <a:buFont typeface="Wingdings" panose="05000000000000000000" pitchFamily="2" charset="2"/>
              <a:buChar char="§"/>
            </a:pPr>
            <a:r>
              <a:rPr lang="en-US" sz="1200" dirty="0" smtClean="0">
                <a:solidFill>
                  <a:schemeClr val="tx1">
                    <a:lumMod val="75000"/>
                    <a:lumOff val="25000"/>
                  </a:schemeClr>
                </a:solidFill>
              </a:rPr>
              <a:t>Acts physically or sexually aggressive toward another person who appears uncomfortable</a:t>
            </a:r>
          </a:p>
          <a:p>
            <a:pPr>
              <a:buFont typeface="Wingdings" panose="05000000000000000000" pitchFamily="2" charset="2"/>
              <a:buChar char="§"/>
            </a:pPr>
            <a:r>
              <a:rPr lang="en-US" sz="1200" dirty="0" smtClean="0">
                <a:solidFill>
                  <a:schemeClr val="tx1">
                    <a:lumMod val="75000"/>
                    <a:lumOff val="25000"/>
                  </a:schemeClr>
                </a:solidFill>
              </a:rPr>
              <a:t>Talks about having sex with others in ways that suggest they coerced or pressured their partner</a:t>
            </a:r>
          </a:p>
          <a:p>
            <a:pPr>
              <a:buFont typeface="Wingdings" panose="05000000000000000000" pitchFamily="2" charset="2"/>
              <a:buChar char="§"/>
            </a:pPr>
            <a:r>
              <a:rPr lang="en-US" sz="1200" dirty="0" smtClean="0">
                <a:solidFill>
                  <a:schemeClr val="tx1">
                    <a:lumMod val="75000"/>
                    <a:lumOff val="25000"/>
                  </a:schemeClr>
                </a:solidFill>
              </a:rPr>
              <a:t>Talks about women in demeaning and sexualized terms</a:t>
            </a:r>
          </a:p>
          <a:p>
            <a:pPr>
              <a:buFont typeface="Wingdings" panose="05000000000000000000" pitchFamily="2" charset="2"/>
              <a:buChar char="§"/>
            </a:pPr>
            <a:endParaRPr lang="en-US" sz="1200"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[NEXT</a:t>
            </a:r>
            <a:r>
              <a:rPr lang="en-US" baseline="0" dirty="0" smtClean="0"/>
              <a:t> SLIDE]</a:t>
            </a:r>
            <a:endParaRPr lang="en-US" dirty="0" smtClean="0"/>
          </a:p>
          <a:p>
            <a:pPr>
              <a:buFont typeface="Wingdings" panose="05000000000000000000" pitchFamily="2" charset="2"/>
              <a:buNone/>
            </a:pPr>
            <a:endParaRPr lang="en-US" sz="120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4</a:t>
            </a:fld>
            <a:endParaRPr lang="en-US"/>
          </a:p>
        </p:txBody>
      </p:sp>
    </p:spTree>
    <p:extLst>
      <p:ext uri="{BB962C8B-B14F-4D97-AF65-F5344CB8AC3E}">
        <p14:creationId xmlns:p14="http://schemas.microsoft.com/office/powerpoint/2010/main" val="189468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you decide there is a problem that requires action.</a:t>
            </a:r>
          </a:p>
          <a:p>
            <a:r>
              <a:rPr lang="en-US" dirty="0" smtClean="0"/>
              <a:t>CLICK</a:t>
            </a:r>
            <a:r>
              <a:rPr lang="en-US" baseline="0" dirty="0" smtClean="0"/>
              <a:t> MOUSE:</a:t>
            </a:r>
            <a:endParaRPr lang="en-US" dirty="0" smtClean="0"/>
          </a:p>
          <a:p>
            <a:r>
              <a:rPr lang="en-US" dirty="0" smtClean="0"/>
              <a:t>One way to decide whether</a:t>
            </a:r>
            <a:r>
              <a:rPr lang="en-US" baseline="0" dirty="0" smtClean="0"/>
              <a:t> the situation needs action </a:t>
            </a:r>
            <a:r>
              <a:rPr lang="en-US" dirty="0" smtClean="0"/>
              <a:t>is to ask yourself, if</a:t>
            </a:r>
            <a:r>
              <a:rPr lang="en-US" baseline="0" dirty="0" smtClean="0"/>
              <a:t> I don’t act, could the situation worsen? </a:t>
            </a:r>
            <a:endParaRPr lang="en-US" dirty="0" smtClean="0"/>
          </a:p>
          <a:p>
            <a:endParaRPr lang="en-US" dirty="0" smtClean="0"/>
          </a:p>
          <a:p>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5</a:t>
            </a:fld>
            <a:endParaRPr lang="en-US"/>
          </a:p>
        </p:txBody>
      </p:sp>
    </p:spTree>
    <p:extLst>
      <p:ext uri="{BB962C8B-B14F-4D97-AF65-F5344CB8AC3E}">
        <p14:creationId xmlns:p14="http://schemas.microsoft.com/office/powerpoint/2010/main" val="126853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Next, you decide to take responsibility to act.</a:t>
            </a: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aren’t sure whether to act, </a:t>
            </a:r>
            <a:r>
              <a:rPr lang="en-US" dirty="0" smtClean="0"/>
              <a:t>you might ask yourself: </a:t>
            </a:r>
            <a:r>
              <a:rPr lang="en-US" i="1" dirty="0" smtClean="0"/>
              <a:t>am I observing a behavior or action that, if I witnessed happening to a family member or close friend, I would want someone to take action to help?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i="1"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a:t>
            </a:fld>
            <a:endParaRPr lang="en-US"/>
          </a:p>
        </p:txBody>
      </p:sp>
    </p:spTree>
    <p:extLst>
      <p:ext uri="{BB962C8B-B14F-4D97-AF65-F5344CB8AC3E}">
        <p14:creationId xmlns:p14="http://schemas.microsoft.com/office/powerpoint/2010/main" val="345427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buNone/>
            </a:pPr>
            <a:r>
              <a:rPr lang="en-US" dirty="0" smtClean="0">
                <a:solidFill>
                  <a:srgbClr val="ED038A"/>
                </a:solidFill>
                <a:ea typeface="Calibri" panose="020F0502020204030204" pitchFamily="34" charset="0"/>
                <a:cs typeface="Times New Roman" panose="02020603050405020304" pitchFamily="18" charset="0"/>
              </a:rPr>
              <a:t>Once you have decided to act, you want to consider the</a:t>
            </a:r>
            <a:r>
              <a:rPr lang="en-US" baseline="0" dirty="0" smtClean="0">
                <a:solidFill>
                  <a:srgbClr val="ED038A"/>
                </a:solidFill>
                <a:ea typeface="Calibri" panose="020F0502020204030204" pitchFamily="34" charset="0"/>
                <a:cs typeface="Times New Roman" panose="02020603050405020304" pitchFamily="18" charset="0"/>
              </a:rPr>
              <a:t> best way to safely intervene. </a:t>
            </a:r>
          </a:p>
          <a:p>
            <a:pPr>
              <a:lnSpc>
                <a:spcPct val="107000"/>
              </a:lnSpc>
              <a:spcBef>
                <a:spcPts val="0"/>
              </a:spcBef>
              <a:spcAft>
                <a:spcPts val="0"/>
              </a:spcAft>
              <a:buNone/>
            </a:pPr>
            <a:endParaRPr lang="en-US" baseline="0"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n-US" baseline="0" dirty="0" smtClean="0">
                <a:solidFill>
                  <a:srgbClr val="ED038A"/>
                </a:solidFill>
                <a:ea typeface="Calibri" panose="020F0502020204030204" pitchFamily="34" charset="0"/>
                <a:cs typeface="Times New Roman" panose="02020603050405020304" pitchFamily="18" charset="0"/>
              </a:rPr>
              <a:t>Some of the options include:</a:t>
            </a:r>
          </a:p>
          <a:p>
            <a:pPr>
              <a:lnSpc>
                <a:spcPct val="107000"/>
              </a:lnSpc>
              <a:spcBef>
                <a:spcPts val="0"/>
              </a:spcBef>
              <a:spcAft>
                <a:spcPts val="0"/>
              </a:spcAft>
              <a:buNone/>
            </a:pPr>
            <a:r>
              <a:rPr lang="en-US" baseline="0" dirty="0" smtClean="0">
                <a:solidFill>
                  <a:srgbClr val="ED038A"/>
                </a:solidFill>
                <a:ea typeface="Calibri" panose="020F0502020204030204" pitchFamily="34" charset="0"/>
                <a:cs typeface="Times New Roman" panose="02020603050405020304" pitchFamily="18" charset="0"/>
              </a:rPr>
              <a:t>Click mouse:</a:t>
            </a:r>
            <a:endParaRPr lang="en-US" dirty="0" smtClean="0">
              <a:solidFill>
                <a:srgbClr val="ED038A"/>
              </a:solidFill>
              <a:ea typeface="Calibri" panose="020F0502020204030204" pitchFamily="34" charset="0"/>
              <a:cs typeface="Times New Roman" panose="02020603050405020304" pitchFamily="18" charset="0"/>
            </a:endParaRPr>
          </a:p>
          <a:p>
            <a:pPr marL="0" lvl="1">
              <a:lnSpc>
                <a:spcPct val="107000"/>
              </a:lnSpc>
              <a:spcBef>
                <a:spcPts val="0"/>
              </a:spcBef>
              <a:spcAft>
                <a:spcPts val="0"/>
              </a:spcAft>
              <a:buFont typeface="Wingdings" panose="05000000000000000000" pitchFamily="2" charset="2"/>
              <a:buNone/>
            </a:pPr>
            <a:r>
              <a:rPr lang="en-US" b="1" dirty="0" smtClean="0">
                <a:ea typeface="Calibri" panose="020F0502020204030204" pitchFamily="34" charset="0"/>
                <a:cs typeface="Times New Roman" panose="02020603050405020304" pitchFamily="18" charset="0"/>
              </a:rPr>
              <a:t>Directly responding</a:t>
            </a:r>
            <a:r>
              <a:rPr lang="en-US" dirty="0" smtClean="0">
                <a:ea typeface="Calibri" panose="020F0502020204030204" pitchFamily="34" charset="0"/>
                <a:cs typeface="Times New Roman" panose="02020603050405020304" pitchFamily="18" charset="0"/>
              </a:rPr>
              <a:t> - You take responsibility as the person intervening and you confront the situation directly. </a:t>
            </a:r>
          </a:p>
          <a:p>
            <a:pPr marL="0" lvl="1">
              <a:lnSpc>
                <a:spcPct val="107000"/>
              </a:lnSpc>
              <a:spcBef>
                <a:spcPts val="0"/>
              </a:spcBef>
              <a:spcAft>
                <a:spcPts val="0"/>
              </a:spcAft>
              <a:buFont typeface="Wingdings" panose="05000000000000000000" pitchFamily="2" charset="2"/>
              <a:buNone/>
            </a:pPr>
            <a:endParaRPr lang="en-US" baseline="0" dirty="0" smtClean="0">
              <a:solidFill>
                <a:srgbClr val="ED038A"/>
              </a:solidFill>
              <a:ea typeface="Calibri" panose="020F0502020204030204" pitchFamily="34" charset="0"/>
              <a:cs typeface="Times New Roman" panose="02020603050405020304" pitchFamily="18" charset="0"/>
            </a:endParaRPr>
          </a:p>
          <a:p>
            <a:pPr marL="0" lvl="1">
              <a:lnSpc>
                <a:spcPct val="107000"/>
              </a:lnSpc>
              <a:spcBef>
                <a:spcPts val="0"/>
              </a:spcBef>
              <a:spcAft>
                <a:spcPts val="0"/>
              </a:spcAft>
              <a:buFont typeface="Wingdings" panose="05000000000000000000" pitchFamily="2" charset="2"/>
              <a:buNone/>
            </a:pPr>
            <a:r>
              <a:rPr lang="en-US" baseline="0" dirty="0" smtClean="0">
                <a:solidFill>
                  <a:srgbClr val="ED038A"/>
                </a:solidFill>
                <a:ea typeface="Calibri" panose="020F0502020204030204" pitchFamily="34" charset="0"/>
                <a:cs typeface="Times New Roman" panose="02020603050405020304" pitchFamily="18" charset="0"/>
              </a:rPr>
              <a:t>Click mouse:</a:t>
            </a:r>
            <a:endParaRPr lang="en-US" dirty="0" smtClean="0">
              <a:solidFill>
                <a:srgbClr val="ED038A"/>
              </a:solidFill>
              <a:ea typeface="Calibri" panose="020F0502020204030204" pitchFamily="34" charset="0"/>
              <a:cs typeface="Times New Roman" panose="02020603050405020304" pitchFamily="18" charset="0"/>
            </a:endParaRPr>
          </a:p>
          <a:p>
            <a:pPr marL="0" lvl="1">
              <a:lnSpc>
                <a:spcPct val="107000"/>
              </a:lnSpc>
              <a:spcBef>
                <a:spcPts val="0"/>
              </a:spcBef>
              <a:spcAft>
                <a:spcPts val="0"/>
              </a:spcAft>
              <a:buFont typeface="Wingdings" panose="05000000000000000000" pitchFamily="2" charset="2"/>
              <a:buNone/>
            </a:pPr>
            <a:endParaRPr lang="en-US" dirty="0" smtClean="0">
              <a:ea typeface="Calibri" panose="020F0502020204030204" pitchFamily="34" charset="0"/>
              <a:cs typeface="Times New Roman" panose="02020603050405020304" pitchFamily="18" charset="0"/>
            </a:endParaRPr>
          </a:p>
          <a:p>
            <a:pPr marL="0" lvl="1">
              <a:lnSpc>
                <a:spcPct val="107000"/>
              </a:lnSpc>
              <a:spcBef>
                <a:spcPts val="0"/>
              </a:spcBef>
              <a:spcAft>
                <a:spcPts val="0"/>
              </a:spcAft>
              <a:buFont typeface="Wingdings" panose="05000000000000000000" pitchFamily="2" charset="2"/>
              <a:buNone/>
            </a:pPr>
            <a:r>
              <a:rPr lang="en-US" b="1" dirty="0" smtClean="0">
                <a:ea typeface="Calibri" panose="020F0502020204030204" pitchFamily="34" charset="0"/>
                <a:cs typeface="Times New Roman" panose="02020603050405020304" pitchFamily="18" charset="0"/>
              </a:rPr>
              <a:t>Distraction</a:t>
            </a:r>
            <a:r>
              <a:rPr lang="en-US" dirty="0" smtClean="0">
                <a:ea typeface="Calibri" panose="020F0502020204030204" pitchFamily="34" charset="0"/>
                <a:cs typeface="Times New Roman" panose="02020603050405020304" pitchFamily="18" charset="0"/>
              </a:rPr>
              <a:t> - You use distraction to redirect the focus somewhere else.</a:t>
            </a:r>
          </a:p>
          <a:p>
            <a:pPr marL="0" lvl="1">
              <a:lnSpc>
                <a:spcPct val="107000"/>
              </a:lnSpc>
              <a:spcBef>
                <a:spcPts val="0"/>
              </a:spcBef>
              <a:spcAft>
                <a:spcPts val="0"/>
              </a:spcAft>
              <a:buFont typeface="Wingdings" panose="05000000000000000000" pitchFamily="2" charset="2"/>
              <a:buChar char="§"/>
            </a:pPr>
            <a:endParaRPr lang="en-US" dirty="0" smtClean="0">
              <a:ea typeface="Calibri" panose="020F0502020204030204" pitchFamily="34" charset="0"/>
              <a:cs typeface="Times New Roman" panose="02020603050405020304" pitchFamily="18" charset="0"/>
            </a:endParaRPr>
          </a:p>
          <a:p>
            <a:pPr marL="0" marR="0" lvl="1"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baseline="0" dirty="0" smtClean="0">
                <a:solidFill>
                  <a:srgbClr val="ED038A"/>
                </a:solidFill>
                <a:ea typeface="Calibri" panose="020F0502020204030204" pitchFamily="34" charset="0"/>
                <a:cs typeface="Times New Roman" panose="02020603050405020304" pitchFamily="18" charset="0"/>
              </a:rPr>
              <a:t>Click mouse:</a:t>
            </a:r>
            <a:endParaRPr lang="en-US" dirty="0" smtClean="0">
              <a:solidFill>
                <a:srgbClr val="ED038A"/>
              </a:solidFill>
              <a:ea typeface="Calibri" panose="020F0502020204030204" pitchFamily="34" charset="0"/>
              <a:cs typeface="Times New Roman" panose="02020603050405020304" pitchFamily="18" charset="0"/>
            </a:endParaRPr>
          </a:p>
          <a:p>
            <a:pPr marL="0" lvl="1">
              <a:lnSpc>
                <a:spcPct val="107000"/>
              </a:lnSpc>
              <a:spcBef>
                <a:spcPts val="0"/>
              </a:spcBef>
              <a:spcAft>
                <a:spcPts val="0"/>
              </a:spcAft>
              <a:buFont typeface="Wingdings" panose="05000000000000000000" pitchFamily="2" charset="2"/>
              <a:buNone/>
            </a:pPr>
            <a:endParaRPr lang="en-US" dirty="0" smtClean="0">
              <a:ea typeface="Calibri" panose="020F0502020204030204" pitchFamily="34" charset="0"/>
              <a:cs typeface="Times New Roman" panose="02020603050405020304" pitchFamily="18" charset="0"/>
            </a:endParaRPr>
          </a:p>
          <a:p>
            <a:pPr marL="0" lvl="1">
              <a:lnSpc>
                <a:spcPct val="107000"/>
              </a:lnSpc>
              <a:spcBef>
                <a:spcPts val="0"/>
              </a:spcBef>
              <a:spcAft>
                <a:spcPts val="0"/>
              </a:spcAft>
              <a:buFont typeface="Arial" panose="020B0604020202020204" pitchFamily="34" charset="0"/>
              <a:buNone/>
            </a:pPr>
            <a:r>
              <a:rPr lang="en-US" b="1" dirty="0" smtClean="0">
                <a:ea typeface="Calibri" panose="020F0502020204030204" pitchFamily="34" charset="0"/>
                <a:cs typeface="Times New Roman" panose="02020603050405020304" pitchFamily="18" charset="0"/>
              </a:rPr>
              <a:t>Delegate </a:t>
            </a:r>
            <a:r>
              <a:rPr lang="en-US" dirty="0" smtClean="0">
                <a:ea typeface="Calibri" panose="020F0502020204030204" pitchFamily="34" charset="0"/>
                <a:cs typeface="Times New Roman" panose="02020603050405020304" pitchFamily="18" charset="0"/>
              </a:rPr>
              <a:t>- You ask someone else to intervene, be it the police, security, or someone else.</a:t>
            </a:r>
            <a:r>
              <a:rPr lang="en-US" baseline="0" dirty="0" smtClean="0">
                <a:ea typeface="Calibri" panose="020F0502020204030204" pitchFamily="34" charset="0"/>
                <a:cs typeface="Times New Roman" panose="02020603050405020304" pitchFamily="18" charset="0"/>
              </a:rPr>
              <a:t> This might include delegating to:                                                                                                        </a:t>
            </a:r>
            <a:endParaRPr lang="en-US" b="0" i="0" u="none" strike="noStrike" kern="1200" dirty="0" smtClean="0">
              <a:solidFill>
                <a:schemeClr val="tx1"/>
              </a:solidFill>
              <a:effectLst/>
            </a:endParaRPr>
          </a:p>
          <a:p>
            <a:pPr marL="457200" indent="-228600" rtl="0" eaLnBrk="1" fontAlgn="t" latinLnBrk="0" hangingPunct="1">
              <a:buFont typeface="Wingdings" panose="05000000000000000000" pitchFamily="2" charset="2"/>
              <a:buChar char="ü"/>
            </a:pPr>
            <a:r>
              <a:rPr lang="en-US" b="0" i="0" u="none" strike="noStrike" kern="1200" dirty="0" smtClean="0">
                <a:solidFill>
                  <a:schemeClr val="tx1"/>
                </a:solidFill>
                <a:effectLst/>
              </a:rPr>
              <a:t>Supervisors</a:t>
            </a:r>
          </a:p>
          <a:p>
            <a:pPr marR="0" lvl="1" indent="-228600" algn="l" defTabSz="914400" rtl="0" eaLnBrk="1" fontAlgn="t" latinLnBrk="0" hangingPunct="1">
              <a:lnSpc>
                <a:spcPct val="100000"/>
              </a:lnSpc>
              <a:spcBef>
                <a:spcPts val="0"/>
              </a:spcBef>
              <a:spcAft>
                <a:spcPts val="0"/>
              </a:spcAft>
              <a:buClrTx/>
              <a:buSzTx/>
              <a:buFont typeface="Wingdings" panose="05000000000000000000" pitchFamily="2" charset="2"/>
              <a:buChar char="ü"/>
              <a:tabLst/>
              <a:defRPr/>
            </a:pPr>
            <a:r>
              <a:rPr lang="en-US" b="0" i="0" u="none" strike="noStrike" kern="1200" dirty="0" smtClean="0">
                <a:solidFill>
                  <a:schemeClr val="tx1"/>
                </a:solidFill>
                <a:effectLst/>
              </a:rPr>
              <a:t>Colleagues</a:t>
            </a:r>
          </a:p>
          <a:p>
            <a:pPr marL="457200" indent="-228600" rtl="0" eaLnBrk="1" fontAlgn="t" latinLnBrk="0" hangingPunct="1">
              <a:buFont typeface="Wingdings" panose="05000000000000000000" pitchFamily="2" charset="2"/>
              <a:buChar char="ü"/>
            </a:pPr>
            <a:r>
              <a:rPr lang="en-US" b="0" i="0" u="none" strike="noStrike" kern="1200" dirty="0" smtClean="0">
                <a:solidFill>
                  <a:schemeClr val="tx1"/>
                </a:solidFill>
                <a:effectLst/>
              </a:rPr>
              <a:t>Workplace security</a:t>
            </a:r>
          </a:p>
          <a:p>
            <a:pPr marL="457200" indent="-228600" rtl="0" eaLnBrk="1" fontAlgn="auto" latinLnBrk="0" hangingPunct="1">
              <a:buFont typeface="Wingdings" panose="05000000000000000000" pitchFamily="2" charset="2"/>
              <a:buChar char="ü"/>
            </a:pPr>
            <a:r>
              <a:rPr lang="en-US" b="0" i="0" u="none" strike="noStrike" kern="1200" dirty="0" smtClean="0">
                <a:solidFill>
                  <a:schemeClr val="tx1"/>
                </a:solidFill>
                <a:effectLst/>
              </a:rPr>
              <a:t>Human</a:t>
            </a:r>
            <a:r>
              <a:rPr lang="en-US" b="0" i="0" u="none" strike="noStrike" kern="1200" baseline="0" dirty="0" smtClean="0">
                <a:solidFill>
                  <a:schemeClr val="tx1"/>
                </a:solidFill>
                <a:effectLst/>
              </a:rPr>
              <a:t> Resources</a:t>
            </a:r>
            <a:endParaRPr lang="en-US" b="0" i="0" u="none" strike="noStrike" kern="1200" dirty="0" smtClean="0">
              <a:solidFill>
                <a:schemeClr val="tx1"/>
              </a:solidFill>
              <a:effectLst/>
            </a:endParaRPr>
          </a:p>
          <a:p>
            <a:pPr marL="457200" indent="-228600" rtl="0" eaLnBrk="1" fontAlgn="t" latinLnBrk="0" hangingPunct="1">
              <a:buFont typeface="Wingdings" panose="05000000000000000000" pitchFamily="2" charset="2"/>
              <a:buChar char="ü"/>
            </a:pPr>
            <a:r>
              <a:rPr lang="en-US" b="0" i="0" u="none" strike="noStrike" kern="1200" dirty="0" smtClean="0">
                <a:solidFill>
                  <a:schemeClr val="tx1"/>
                </a:solidFill>
                <a:effectLst/>
              </a:rPr>
              <a:t>Police/9-1-1</a:t>
            </a:r>
          </a:p>
          <a:p>
            <a:pPr marL="457200" indent="-228600" rtl="0" eaLnBrk="1" fontAlgn="t" latinLnBrk="0" hangingPunct="1">
              <a:buFont typeface="Wingdings" panose="05000000000000000000" pitchFamily="2" charset="2"/>
              <a:buChar char="ü"/>
            </a:pPr>
            <a:r>
              <a:rPr lang="en-US" b="0" i="0" u="none" strike="noStrike" kern="1200" dirty="0" smtClean="0">
                <a:solidFill>
                  <a:schemeClr val="tx1"/>
                </a:solidFill>
                <a:effectLst/>
              </a:rPr>
              <a:t>Employee</a:t>
            </a:r>
            <a:r>
              <a:rPr lang="en-US" b="0" i="0" u="none" strike="noStrike" kern="1200" baseline="0" dirty="0" smtClean="0">
                <a:solidFill>
                  <a:schemeClr val="tx1"/>
                </a:solidFill>
                <a:effectLst/>
              </a:rPr>
              <a:t> Assistance Programs</a:t>
            </a:r>
            <a:endParaRPr lang="en-US" b="0" i="0" u="none" strike="noStrike" kern="1200" dirty="0" smtClean="0">
              <a:solidFill>
                <a:schemeClr val="tx1"/>
              </a:solidFill>
              <a:effectLst/>
            </a:endParaRPr>
          </a:p>
          <a:p>
            <a:pPr marL="457200" indent="-228600" rtl="0" eaLnBrk="1" fontAlgn="t" latinLnBrk="0" hangingPunct="1">
              <a:buFont typeface="Wingdings" panose="05000000000000000000" pitchFamily="2" charset="2"/>
              <a:buChar char="ü"/>
            </a:pPr>
            <a:r>
              <a:rPr lang="en-US" b="0" i="0" u="none" strike="noStrike" kern="1200" dirty="0" smtClean="0">
                <a:solidFill>
                  <a:schemeClr val="tx1"/>
                </a:solidFill>
                <a:effectLst/>
              </a:rPr>
              <a:t>Local Domestic Violence or rape crisis center</a:t>
            </a:r>
          </a:p>
          <a:p>
            <a:pPr marL="457200" indent="-228600" rtl="0" eaLnBrk="1" fontAlgn="t" latinLnBrk="0" hangingPunct="1">
              <a:buFont typeface="Wingdings" panose="05000000000000000000" pitchFamily="2" charset="2"/>
              <a:buChar char="ü"/>
            </a:pPr>
            <a:r>
              <a:rPr lang="en-US" b="0" i="0" u="none" strike="noStrike" kern="1200" dirty="0" smtClean="0">
                <a:solidFill>
                  <a:schemeClr val="tx1"/>
                </a:solidFill>
                <a:effectLst/>
              </a:rPr>
              <a:t>Hotline or website resources</a:t>
            </a:r>
          </a:p>
          <a:p>
            <a:pPr marL="171450" indent="-171450" rtl="0" eaLnBrk="1" fontAlgn="t" latinLnBrk="0" hangingPunct="1">
              <a:buFont typeface="Wingdings" panose="05000000000000000000" pitchFamily="2" charset="2"/>
              <a:buChar char="ü"/>
            </a:pPr>
            <a:endParaRPr lang="en-US" b="0" i="0" u="none" strike="noStrike" kern="1200" dirty="0" smtClean="0">
              <a:solidFill>
                <a:schemeClr val="tx1"/>
              </a:solidFill>
              <a:effectLst/>
            </a:endParaRPr>
          </a:p>
          <a:p>
            <a:pPr marL="0" indent="0" rtl="0" eaLnBrk="1" fontAlgn="t" latinLnBrk="0" hangingPunct="1">
              <a:buFont typeface="Wingdings" panose="05000000000000000000" pitchFamily="2" charset="2"/>
              <a:buNone/>
            </a:pPr>
            <a:r>
              <a:rPr lang="en-US" b="0" i="0" u="none" strike="noStrike" kern="1200" dirty="0" smtClean="0">
                <a:solidFill>
                  <a:schemeClr val="tx1"/>
                </a:solidFill>
                <a:effectLst/>
              </a:rPr>
              <a:t>[NEXT SLIDE]</a:t>
            </a:r>
          </a:p>
          <a:p>
            <a:pPr marL="1074420" lvl="1" indent="-342900">
              <a:lnSpc>
                <a:spcPct val="107000"/>
              </a:lnSpc>
              <a:spcBef>
                <a:spcPts val="0"/>
              </a:spcBef>
              <a:spcAft>
                <a:spcPts val="0"/>
              </a:spcAft>
              <a:buFont typeface="Wingdings" panose="05000000000000000000" pitchFamily="2" charset="2"/>
              <a:buChar char="ü"/>
            </a:pPr>
            <a:endParaRPr lang="en-US" dirty="0" smtClean="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7</a:t>
            </a:fld>
            <a:endParaRPr lang="en-US"/>
          </a:p>
        </p:txBody>
      </p:sp>
    </p:spTree>
    <p:extLst>
      <p:ext uri="{BB962C8B-B14F-4D97-AF65-F5344CB8AC3E}">
        <p14:creationId xmlns:p14="http://schemas.microsoft.com/office/powerpoint/2010/main" val="332844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you implement the plan you devised in step 4.</a:t>
            </a:r>
          </a:p>
          <a:p>
            <a:endParaRPr lang="en-US" dirty="0" smtClean="0"/>
          </a:p>
          <a:p>
            <a:r>
              <a:rPr lang="en-US" dirty="0" smtClean="0"/>
              <a:t>[NEXT</a:t>
            </a:r>
            <a:r>
              <a:rPr lang="en-US" baseline="0" dirty="0" smtClean="0"/>
              <a:t> SLIDE]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8</a:t>
            </a:fld>
            <a:endParaRPr lang="en-US"/>
          </a:p>
        </p:txBody>
      </p:sp>
    </p:spTree>
    <p:extLst>
      <p:ext uri="{BB962C8B-B14F-4D97-AF65-F5344CB8AC3E}">
        <p14:creationId xmlns:p14="http://schemas.microsoft.com/office/powerpoint/2010/main" val="131476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After you take action, first of all you should be proud –</a:t>
            </a:r>
            <a:r>
              <a:rPr lang="en-US" sz="1200" baseline="0" dirty="0" smtClean="0"/>
              <a:t>together we can end sexual violence!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baseline="0" dirty="0" smtClean="0"/>
              <a:t>Click mouse -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There are a few things to keep in mind after you take action: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First of all,</a:t>
            </a:r>
            <a:r>
              <a:rPr lang="en-US" sz="1200" baseline="0" dirty="0" smtClean="0"/>
              <a:t> know</a:t>
            </a:r>
            <a:r>
              <a:rPr lang="en-US" sz="1200" dirty="0" smtClean="0"/>
              <a:t> that</a:t>
            </a:r>
            <a:r>
              <a:rPr lang="en-US" sz="1200" baseline="0" dirty="0" smtClean="0"/>
              <a:t> you aren’t responsible for the final outcome.</a:t>
            </a:r>
            <a:endParaRPr lang="en-US" sz="1200" dirty="0" smtClean="0"/>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Respect an individual’s choices and do not take it personally if they respond differently than you anticipated. </a:t>
            </a:r>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Domestic and sexual violence are crimes that take away an individual’s power and control. It is important to give power back to survivors and to trust them to make the choices that are best and safest for them.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9</a:t>
            </a:fld>
            <a:endParaRPr lang="en-US"/>
          </a:p>
        </p:txBody>
      </p:sp>
    </p:spTree>
    <p:extLst>
      <p:ext uri="{BB962C8B-B14F-4D97-AF65-F5344CB8AC3E}">
        <p14:creationId xmlns:p14="http://schemas.microsoft.com/office/powerpoint/2010/main" val="378173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3FBBC8-67DE-4B8E-9508-1B891D56B06C}"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71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5C3B3-BE2B-4B60-BAD6-A7F266DCCAF3}"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94760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0E529-B040-489F-B7BD-9E8C4384FA99}"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86803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C6CF9-C6F4-4614-8F33-69FFDDF023C3}"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402054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29068-CBE3-48B3-A900-C407EF976E74}"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8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C342E4-D775-4532-8E39-824EC53E5B1E}"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62507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7071AB-404A-4427-9ECA-93085A0C94B3}" type="datetime1">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28666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A047B5-685D-4457-BA99-4E58ED9DA056}" type="datetime1">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90420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D81AFF-2253-4E0E-A642-2F03AA3F816C}" type="datetime1">
              <a:rPr lang="en-US" smtClean="0"/>
              <a:pPr/>
              <a:t>7/13/2021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71479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C535D7-277F-4B09-84FA-22EEEFC12B25}" type="datetime1">
              <a:rPr lang="en-US" smtClean="0"/>
              <a:pPr/>
              <a:t>7/13/2021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5541-8164-4CC7-9F2F-6F0C49BB858D}" type="slidenum">
              <a:rPr lang="en-US" smtClean="0"/>
              <a:pPr/>
              <a:t>‹#›</a:t>
            </a:fld>
            <a:endParaRPr lang="en-US"/>
          </a:p>
        </p:txBody>
      </p:sp>
    </p:spTree>
    <p:extLst>
      <p:ext uri="{BB962C8B-B14F-4D97-AF65-F5344CB8AC3E}">
        <p14:creationId xmlns:p14="http://schemas.microsoft.com/office/powerpoint/2010/main" val="114237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07478-4E01-4EE1-847F-57729908628F}"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66472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8AF57A-CBB8-4E33-AFE6-70940294F7FD}" type="datetime1">
              <a:rPr lang="en-US" smtClean="0"/>
              <a:pPr/>
              <a:t>7/13/2021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875541-8164-4CC7-9F2F-6F0C49BB858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7406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hyperlink" Target="http://youtu.be/3FzNhHcyZuI"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qDsXL0z8Qj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6.png"/><Relationship Id="rId4" Type="http://schemas.openxmlformats.org/officeDocument/2006/relationships/diagramLayout" Target="../diagrams/layout5.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3142" y="3701145"/>
            <a:ext cx="8186058" cy="2123658"/>
          </a:xfrm>
          <a:prstGeom prst="rect">
            <a:avLst/>
          </a:prstGeom>
          <a:solidFill>
            <a:srgbClr val="998E8E">
              <a:alpha val="49000"/>
            </a:srgbClr>
          </a:solidFill>
        </p:spPr>
        <p:txBody>
          <a:bodyPr wrap="square" rtlCol="0">
            <a:spAutoFit/>
          </a:bodyPr>
          <a:lstStyle/>
          <a:p>
            <a:pPr algn="ctr"/>
            <a:r>
              <a:rPr lang="en-US" sz="6600" dirty="0" smtClean="0">
                <a:solidFill>
                  <a:schemeClr val="bg1"/>
                </a:solidFill>
              </a:rPr>
              <a:t>Intervene to Prevent</a:t>
            </a:r>
          </a:p>
          <a:p>
            <a:pPr algn="ctr"/>
            <a:r>
              <a:rPr lang="en-US" sz="6600" dirty="0" smtClean="0">
                <a:solidFill>
                  <a:schemeClr val="bg1"/>
                </a:solidFill>
              </a:rPr>
              <a:t> Sexual Violence</a:t>
            </a:r>
            <a:endParaRPr lang="en-US" sz="6600" dirty="0">
              <a:solidFill>
                <a:schemeClr val="bg1"/>
              </a:solidFill>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1</a:t>
            </a:fld>
            <a:endParaRPr lang="en-US"/>
          </a:p>
        </p:txBody>
      </p:sp>
    </p:spTree>
    <p:extLst>
      <p:ext uri="{BB962C8B-B14F-4D97-AF65-F5344CB8AC3E}">
        <p14:creationId xmlns:p14="http://schemas.microsoft.com/office/powerpoint/2010/main" val="3556148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9360" y="1963047"/>
            <a:ext cx="5736892" cy="3170099"/>
          </a:xfrm>
          <a:prstGeom prst="rect">
            <a:avLst/>
          </a:prstGeom>
          <a:noFill/>
        </p:spPr>
        <p:txBody>
          <a:bodyPr wrap="square" rtlCol="0">
            <a:spAutoFit/>
          </a:bodyPr>
          <a:lstStyle/>
          <a:p>
            <a:endParaRPr lang="en-US" sz="3200" dirty="0" smtClean="0">
              <a:solidFill>
                <a:schemeClr val="tx1">
                  <a:lumMod val="75000"/>
                  <a:lumOff val="25000"/>
                </a:schemeClr>
              </a:solidFill>
            </a:endParaRPr>
          </a:p>
          <a:p>
            <a:pPr marL="285750" indent="-285750">
              <a:buFont typeface="Wingdings" panose="05000000000000000000" pitchFamily="2" charset="2"/>
              <a:buChar char="§"/>
            </a:pPr>
            <a:r>
              <a:rPr lang="en-US" sz="3200" i="1" dirty="0" smtClean="0">
                <a:solidFill>
                  <a:schemeClr val="tx1">
                    <a:lumMod val="75000"/>
                    <a:lumOff val="25000"/>
                  </a:schemeClr>
                </a:solidFill>
              </a:rPr>
              <a:t>What behaviors signal potential sexual violence?</a:t>
            </a:r>
          </a:p>
          <a:p>
            <a:pPr marL="742950" lvl="1" indent="-285750">
              <a:buFont typeface="Wingdings" panose="05000000000000000000" pitchFamily="2" charset="2"/>
              <a:buChar char="§"/>
            </a:pPr>
            <a:r>
              <a:rPr lang="en-US" sz="3200" i="1" dirty="0" smtClean="0">
                <a:solidFill>
                  <a:schemeClr val="tx1">
                    <a:lumMod val="75000"/>
                    <a:lumOff val="25000"/>
                  </a:schemeClr>
                </a:solidFill>
              </a:rPr>
              <a:t>What barriers might keep someone from responding?</a:t>
            </a:r>
          </a:p>
          <a:p>
            <a:endParaRPr lang="en-US" sz="2000" i="1" dirty="0">
              <a:solidFill>
                <a:schemeClr val="tx1">
                  <a:lumMod val="75000"/>
                  <a:lumOff val="25000"/>
                </a:schemeClr>
              </a:solidFill>
            </a:endParaRPr>
          </a:p>
          <a:p>
            <a:endParaRPr lang="en-US" sz="2000" dirty="0">
              <a:solidFill>
                <a:schemeClr val="tx1">
                  <a:lumMod val="75000"/>
                  <a:lumOff val="25000"/>
                </a:schemeClr>
              </a:solidFill>
            </a:endParaRPr>
          </a:p>
        </p:txBody>
      </p:sp>
      <p:sp>
        <p:nvSpPr>
          <p:cNvPr id="5" name="Title 4"/>
          <p:cNvSpPr>
            <a:spLocks noGrp="1"/>
          </p:cNvSpPr>
          <p:nvPr>
            <p:ph type="title"/>
          </p:nvPr>
        </p:nvSpPr>
        <p:spPr>
          <a:xfrm>
            <a:off x="1136023" y="263743"/>
            <a:ext cx="10058400" cy="1450757"/>
          </a:xfrm>
        </p:spPr>
        <p:txBody>
          <a:bodyPr/>
          <a:lstStyle/>
          <a:p>
            <a:r>
              <a:rPr lang="en-US" dirty="0" smtClean="0">
                <a:solidFill>
                  <a:schemeClr val="tx1"/>
                </a:solidFill>
              </a:rPr>
              <a:t>Video: intervene to stop sexual violence</a:t>
            </a:r>
            <a:endParaRPr lang="en-US"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184" y="3548096"/>
            <a:ext cx="3214350" cy="25040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00816" y="1925036"/>
            <a:ext cx="2423161" cy="1975403"/>
          </a:xfrm>
          <a:prstGeom prst="rect">
            <a:avLst/>
          </a:prstGeom>
        </p:spPr>
      </p:pic>
      <p:sp>
        <p:nvSpPr>
          <p:cNvPr id="2" name="Slide Number Placeholder 1"/>
          <p:cNvSpPr>
            <a:spLocks noGrp="1"/>
          </p:cNvSpPr>
          <p:nvPr>
            <p:ph type="sldNum" sz="quarter" idx="12"/>
          </p:nvPr>
        </p:nvSpPr>
        <p:spPr/>
        <p:txBody>
          <a:bodyPr/>
          <a:lstStyle/>
          <a:p>
            <a:fld id="{BA875541-8164-4CC7-9F2F-6F0C49BB858D}" type="slidenum">
              <a:rPr lang="en-US" smtClean="0"/>
              <a:pPr/>
              <a:t>10</a:t>
            </a:fld>
            <a:endParaRPr lang="en-US"/>
          </a:p>
        </p:txBody>
      </p:sp>
    </p:spTree>
    <p:extLst>
      <p:ext uri="{BB962C8B-B14F-4D97-AF65-F5344CB8AC3E}">
        <p14:creationId xmlns:p14="http://schemas.microsoft.com/office/powerpoint/2010/main" val="256869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83280" y="6488668"/>
            <a:ext cx="6240780" cy="369332"/>
          </a:xfrm>
          <a:prstGeom prst="rect">
            <a:avLst/>
          </a:prstGeom>
          <a:noFill/>
        </p:spPr>
        <p:txBody>
          <a:bodyPr wrap="square" rtlCol="0">
            <a:spAutoFit/>
          </a:bodyPr>
          <a:lstStyle/>
          <a:p>
            <a:r>
              <a:rPr lang="en-US" dirty="0" smtClean="0"/>
              <a:t>Or view on </a:t>
            </a:r>
            <a:r>
              <a:rPr lang="en-US" dirty="0" err="1" smtClean="0"/>
              <a:t>Youtube</a:t>
            </a:r>
            <a:r>
              <a:rPr lang="en-US" dirty="0" smtClean="0"/>
              <a:t> </a:t>
            </a:r>
            <a:r>
              <a:rPr lang="en-US" dirty="0"/>
              <a:t>at http://youtu.be/3FzNhHcyZuI</a:t>
            </a:r>
          </a:p>
        </p:txBody>
      </p:sp>
      <p:sp>
        <p:nvSpPr>
          <p:cNvPr id="2" name="Slide Number Placeholder 1"/>
          <p:cNvSpPr>
            <a:spLocks noGrp="1"/>
          </p:cNvSpPr>
          <p:nvPr>
            <p:ph type="sldNum" sz="quarter" idx="12"/>
          </p:nvPr>
        </p:nvSpPr>
        <p:spPr/>
        <p:txBody>
          <a:bodyPr/>
          <a:lstStyle/>
          <a:p>
            <a:fld id="{BA875541-8164-4CC7-9F2F-6F0C49BB858D}" type="slidenum">
              <a:rPr lang="en-US" smtClean="0"/>
              <a:pPr/>
              <a:t>11</a:t>
            </a:fld>
            <a:endParaRPr lang="en-US"/>
          </a:p>
        </p:txBody>
      </p:sp>
      <p:sp>
        <p:nvSpPr>
          <p:cNvPr id="3" name="Rectangle 2"/>
          <p:cNvSpPr/>
          <p:nvPr/>
        </p:nvSpPr>
        <p:spPr>
          <a:xfrm>
            <a:off x="4112487" y="3175754"/>
            <a:ext cx="4782366" cy="646331"/>
          </a:xfrm>
          <a:prstGeom prst="rect">
            <a:avLst/>
          </a:prstGeom>
        </p:spPr>
        <p:txBody>
          <a:bodyPr wrap="square">
            <a:spAutoFit/>
          </a:bodyPr>
          <a:lstStyle/>
          <a:p>
            <a:r>
              <a:rPr lang="en-US" sz="3600" dirty="0" smtClean="0">
                <a:hlinkClick r:id="rId3"/>
              </a:rPr>
              <a:t>Click link to view video</a:t>
            </a:r>
            <a:endParaRPr lang="en-US" sz="3600" dirty="0"/>
          </a:p>
        </p:txBody>
      </p:sp>
    </p:spTree>
    <p:extLst>
      <p:ext uri="{BB962C8B-B14F-4D97-AF65-F5344CB8AC3E}">
        <p14:creationId xmlns:p14="http://schemas.microsoft.com/office/powerpoint/2010/main" val="142394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085" y="2005965"/>
            <a:ext cx="10058400" cy="4023360"/>
          </a:xfrm>
        </p:spPr>
        <p:txBody>
          <a:bodyPr>
            <a:normAutofit/>
          </a:bodyPr>
          <a:lstStyle/>
          <a:p>
            <a:pPr>
              <a:buFont typeface="Wingdings" panose="05000000000000000000" pitchFamily="2" charset="2"/>
              <a:buChar char="§"/>
            </a:pPr>
            <a:r>
              <a:rPr lang="en-US" sz="3200" dirty="0" smtClean="0">
                <a:solidFill>
                  <a:srgbClr val="ED038A"/>
                </a:solidFill>
              </a:rPr>
              <a:t>STEP 1: NOTICE POTENTIAL SEXUAL VIOLENCE</a:t>
            </a:r>
          </a:p>
          <a:p>
            <a:pPr marL="201168" lvl="1" indent="0">
              <a:buNone/>
            </a:pPr>
            <a:endParaRPr lang="en-US" sz="3600" i="1" dirty="0" smtClean="0">
              <a:solidFill>
                <a:schemeClr val="accent4"/>
              </a:solidFill>
            </a:endParaRPr>
          </a:p>
          <a:p>
            <a:pPr lvl="1"/>
            <a:endParaRPr lang="en-US" sz="2000" dirty="0" smtClean="0">
              <a:solidFill>
                <a:schemeClr val="bg2">
                  <a:lumMod val="75000"/>
                  <a:lumOff val="25000"/>
                </a:scheme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179677927"/>
              </p:ext>
            </p:extLst>
          </p:nvPr>
        </p:nvGraphicFramePr>
        <p:xfrm>
          <a:off x="1166798" y="-588438"/>
          <a:ext cx="9763290" cy="365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867028" y="3223259"/>
            <a:ext cx="7802752" cy="2194417"/>
            <a:chOff x="2347088" y="3223259"/>
            <a:chExt cx="7802752" cy="2194417"/>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7088" y="3223259"/>
              <a:ext cx="2194417" cy="2194417"/>
            </a:xfrm>
            <a:prstGeom prst="rect">
              <a:avLst/>
            </a:prstGeom>
          </p:spPr>
        </p:pic>
        <p:sp>
          <p:nvSpPr>
            <p:cNvPr id="4" name="TextBox 3"/>
            <p:cNvSpPr txBox="1"/>
            <p:nvPr/>
          </p:nvSpPr>
          <p:spPr>
            <a:xfrm>
              <a:off x="4907408" y="3997301"/>
              <a:ext cx="5242432" cy="646331"/>
            </a:xfrm>
            <a:prstGeom prst="rect">
              <a:avLst/>
            </a:prstGeom>
            <a:noFill/>
          </p:spPr>
          <p:txBody>
            <a:bodyPr wrap="square" rtlCol="0">
              <a:spAutoFit/>
            </a:bodyPr>
            <a:lstStyle/>
            <a:p>
              <a:r>
                <a:rPr lang="en-US" sz="3600" i="1" dirty="0" smtClean="0"/>
                <a:t>What signs did you notice?</a:t>
              </a:r>
              <a:endParaRPr lang="en-US" sz="3600" i="1" dirty="0"/>
            </a:p>
          </p:txBody>
        </p:sp>
      </p:grpSp>
      <p:sp>
        <p:nvSpPr>
          <p:cNvPr id="7" name="Slide Number Placeholder 6"/>
          <p:cNvSpPr>
            <a:spLocks noGrp="1"/>
          </p:cNvSpPr>
          <p:nvPr>
            <p:ph type="sldNum" sz="quarter" idx="12"/>
          </p:nvPr>
        </p:nvSpPr>
        <p:spPr/>
        <p:txBody>
          <a:bodyPr/>
          <a:lstStyle/>
          <a:p>
            <a:fld id="{BA875541-8164-4CC7-9F2F-6F0C49BB858D}" type="slidenum">
              <a:rPr lang="en-US" smtClean="0"/>
              <a:pPr/>
              <a:t>12</a:t>
            </a:fld>
            <a:endParaRPr lang="en-US"/>
          </a:p>
        </p:txBody>
      </p:sp>
    </p:spTree>
    <p:extLst>
      <p:ext uri="{BB962C8B-B14F-4D97-AF65-F5344CB8AC3E}">
        <p14:creationId xmlns:p14="http://schemas.microsoft.com/office/powerpoint/2010/main" val="357691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5365" y="2188845"/>
            <a:ext cx="10058400" cy="4023360"/>
          </a:xfrm>
        </p:spPr>
        <p:txBody>
          <a:bodyPr>
            <a:normAutofit/>
          </a:bodyPr>
          <a:lstStyle/>
          <a:p>
            <a:pPr>
              <a:buFont typeface="Wingdings" panose="05000000000000000000" pitchFamily="2" charset="2"/>
              <a:buChar char="§"/>
            </a:pPr>
            <a:r>
              <a:rPr lang="en-US" sz="3200" dirty="0" smtClean="0">
                <a:solidFill>
                  <a:srgbClr val="ED038A"/>
                </a:solidFill>
              </a:rPr>
              <a:t>STEP 1: NOTICE POTENTIAL SEXUAL VIOLENCE</a:t>
            </a:r>
          </a:p>
          <a:p>
            <a:pPr lvl="1"/>
            <a:endParaRPr lang="en-US" sz="2000" dirty="0" smtClean="0">
              <a:solidFill>
                <a:schemeClr val="bg2">
                  <a:lumMod val="75000"/>
                  <a:lumOff val="25000"/>
                </a:scheme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179677927"/>
              </p:ext>
            </p:extLst>
          </p:nvPr>
        </p:nvGraphicFramePr>
        <p:xfrm>
          <a:off x="1166798" y="-588438"/>
          <a:ext cx="9763290" cy="365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5365" y="3286196"/>
            <a:ext cx="2194417" cy="2194417"/>
          </a:xfrm>
          <a:prstGeom prst="rect">
            <a:avLst/>
          </a:prstGeom>
        </p:spPr>
      </p:pic>
      <p:sp>
        <p:nvSpPr>
          <p:cNvPr id="2" name="TextBox 1"/>
          <p:cNvSpPr txBox="1"/>
          <p:nvPr/>
        </p:nvSpPr>
        <p:spPr>
          <a:xfrm>
            <a:off x="3131654" y="3103316"/>
            <a:ext cx="8846985" cy="2400657"/>
          </a:xfrm>
          <a:prstGeom prst="rect">
            <a:avLst/>
          </a:prstGeom>
          <a:noFill/>
        </p:spPr>
        <p:txBody>
          <a:bodyPr wrap="square" rtlCol="0">
            <a:spAutoFit/>
          </a:bodyPr>
          <a:lstStyle/>
          <a:p>
            <a:pPr marL="201168" lvl="1" indent="0">
              <a:buNone/>
            </a:pPr>
            <a:r>
              <a:rPr lang="en-US" sz="3600" i="1" dirty="0">
                <a:solidFill>
                  <a:schemeClr val="accent4"/>
                </a:solidFill>
              </a:rPr>
              <a:t>What were some of the signs you noticed?</a:t>
            </a:r>
          </a:p>
          <a:p>
            <a:pPr marL="914400" lvl="1" indent="-457200">
              <a:buFont typeface="Arial" panose="020B0604020202020204" pitchFamily="34" charset="0"/>
              <a:buChar char="•"/>
            </a:pPr>
            <a:r>
              <a:rPr lang="en-US" sz="3200" i="1" dirty="0" smtClean="0">
                <a:solidFill>
                  <a:schemeClr val="bg2">
                    <a:lumMod val="75000"/>
                    <a:lumOff val="25000"/>
                  </a:schemeClr>
                </a:solidFill>
              </a:rPr>
              <a:t>Physical/Sexual </a:t>
            </a:r>
            <a:r>
              <a:rPr lang="en-US" sz="3200" i="1" dirty="0">
                <a:solidFill>
                  <a:schemeClr val="bg2">
                    <a:lumMod val="75000"/>
                    <a:lumOff val="25000"/>
                  </a:schemeClr>
                </a:solidFill>
              </a:rPr>
              <a:t>aggression</a:t>
            </a:r>
          </a:p>
          <a:p>
            <a:pPr marL="914400" lvl="1" indent="-457200">
              <a:buFont typeface="Arial" panose="020B0604020202020204" pitchFamily="34" charset="0"/>
              <a:buChar char="•"/>
            </a:pPr>
            <a:r>
              <a:rPr lang="en-US" sz="3200" i="1" dirty="0">
                <a:solidFill>
                  <a:schemeClr val="bg2">
                    <a:lumMod val="75000"/>
                    <a:lumOff val="25000"/>
                  </a:schemeClr>
                </a:solidFill>
              </a:rPr>
              <a:t>Use of alcohol </a:t>
            </a:r>
          </a:p>
          <a:p>
            <a:pPr marL="914400" lvl="1" indent="-457200">
              <a:buFont typeface="Arial" panose="020B0604020202020204" pitchFamily="34" charset="0"/>
              <a:buChar char="•"/>
            </a:pPr>
            <a:r>
              <a:rPr lang="en-US" sz="3200" i="1" dirty="0">
                <a:solidFill>
                  <a:schemeClr val="bg2">
                    <a:lumMod val="75000"/>
                    <a:lumOff val="25000"/>
                  </a:schemeClr>
                </a:solidFill>
              </a:rPr>
              <a:t>Spoke in demeaning way about female boss</a:t>
            </a:r>
            <a:endParaRPr lang="en-US" sz="2800" dirty="0">
              <a:solidFill>
                <a:schemeClr val="bg2">
                  <a:lumMod val="75000"/>
                  <a:lumOff val="25000"/>
                </a:schemeClr>
              </a:solidFill>
            </a:endParaRPr>
          </a:p>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13</a:t>
            </a:fld>
            <a:endParaRPr lang="en-US"/>
          </a:p>
        </p:txBody>
      </p:sp>
    </p:spTree>
    <p:extLst>
      <p:ext uri="{BB962C8B-B14F-4D97-AF65-F5344CB8AC3E}">
        <p14:creationId xmlns:p14="http://schemas.microsoft.com/office/powerpoint/2010/main" val="124054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50451"/>
            <a:ext cx="10058400" cy="4023360"/>
          </a:xfrm>
        </p:spPr>
        <p:txBody>
          <a:bodyPr>
            <a:normAutofit/>
          </a:bodyPr>
          <a:lstStyle/>
          <a:p>
            <a:pPr>
              <a:buFont typeface="Wingdings" panose="05000000000000000000" pitchFamily="2" charset="2"/>
              <a:buChar char="§"/>
            </a:pPr>
            <a:r>
              <a:rPr lang="en-US" sz="3200" dirty="0" smtClean="0">
                <a:solidFill>
                  <a:schemeClr val="accent4"/>
                </a:solidFill>
              </a:rPr>
              <a:t>STEP 2: THERE IS A PROBLEM THAT NEEDS ACTION</a:t>
            </a:r>
          </a:p>
          <a:p>
            <a:pPr marL="201168" lvl="1" indent="0">
              <a:buNone/>
            </a:pPr>
            <a:endParaRPr lang="en-US" sz="2000" dirty="0">
              <a:solidFill>
                <a:schemeClr val="bg2">
                  <a:lumMod val="75000"/>
                  <a:lumOff val="25000"/>
                </a:schemeClr>
              </a:solidFill>
            </a:endParaRPr>
          </a:p>
          <a:p>
            <a:pPr marL="0" indent="0">
              <a:buNone/>
            </a:pPr>
            <a:endParaRPr lang="en-US" sz="3200" dirty="0" smtClean="0">
              <a:solidFill>
                <a:schemeClr val="accent4"/>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3068453059"/>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2664969" y="2712434"/>
            <a:ext cx="7073391" cy="3361377"/>
            <a:chOff x="2664969" y="2712434"/>
            <a:chExt cx="7073391" cy="3361377"/>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4969" y="2712434"/>
              <a:ext cx="1685442" cy="3361377"/>
            </a:xfrm>
            <a:prstGeom prst="rect">
              <a:avLst/>
            </a:prstGeom>
          </p:spPr>
        </p:pic>
        <p:sp>
          <p:nvSpPr>
            <p:cNvPr id="4" name="TextBox 3"/>
            <p:cNvSpPr txBox="1"/>
            <p:nvPr/>
          </p:nvSpPr>
          <p:spPr>
            <a:xfrm>
              <a:off x="4823460" y="4062131"/>
              <a:ext cx="4914900" cy="1415772"/>
            </a:xfrm>
            <a:prstGeom prst="rect">
              <a:avLst/>
            </a:prstGeom>
            <a:noFill/>
          </p:spPr>
          <p:txBody>
            <a:bodyPr wrap="square" rtlCol="0">
              <a:spAutoFit/>
            </a:bodyPr>
            <a:lstStyle/>
            <a:p>
              <a:r>
                <a:rPr lang="en-US" sz="3200" i="1" dirty="0">
                  <a:solidFill>
                    <a:schemeClr val="tx1">
                      <a:lumMod val="75000"/>
                      <a:lumOff val="25000"/>
                    </a:schemeClr>
                  </a:solidFill>
                </a:rPr>
                <a:t>could the </a:t>
              </a:r>
              <a:r>
                <a:rPr lang="en-US" sz="3200" i="1" dirty="0" smtClean="0">
                  <a:solidFill>
                    <a:schemeClr val="tx1">
                      <a:lumMod val="75000"/>
                      <a:lumOff val="25000"/>
                    </a:schemeClr>
                  </a:solidFill>
                </a:rPr>
                <a:t>situation worsen?</a:t>
              </a:r>
              <a:endParaRPr lang="en-US" sz="3200" i="1" dirty="0">
                <a:solidFill>
                  <a:schemeClr val="tx1">
                    <a:lumMod val="75000"/>
                    <a:lumOff val="25000"/>
                  </a:schemeClr>
                </a:solidFill>
              </a:endParaRPr>
            </a:p>
            <a:p>
              <a:endParaRPr lang="en-US" sz="5400" i="1" dirty="0"/>
            </a:p>
          </p:txBody>
        </p:sp>
      </p:grpSp>
      <p:sp>
        <p:nvSpPr>
          <p:cNvPr id="6" name="Slide Number Placeholder 5"/>
          <p:cNvSpPr>
            <a:spLocks noGrp="1"/>
          </p:cNvSpPr>
          <p:nvPr>
            <p:ph type="sldNum" sz="quarter" idx="12"/>
          </p:nvPr>
        </p:nvSpPr>
        <p:spPr/>
        <p:txBody>
          <a:bodyPr/>
          <a:lstStyle/>
          <a:p>
            <a:fld id="{BA875541-8164-4CC7-9F2F-6F0C49BB858D}" type="slidenum">
              <a:rPr lang="en-US" smtClean="0"/>
              <a:pPr/>
              <a:t>14</a:t>
            </a:fld>
            <a:endParaRPr lang="en-US"/>
          </a:p>
        </p:txBody>
      </p:sp>
    </p:spTree>
    <p:extLst>
      <p:ext uri="{BB962C8B-B14F-4D97-AF65-F5344CB8AC3E}">
        <p14:creationId xmlns:p14="http://schemas.microsoft.com/office/powerpoint/2010/main" val="12629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798" y="1987957"/>
            <a:ext cx="10058400" cy="3884206"/>
          </a:xfrm>
        </p:spPr>
        <p:txBody>
          <a:bodyPr>
            <a:normAutofit/>
          </a:bodyPr>
          <a:lstStyle/>
          <a:p>
            <a:pPr>
              <a:buFont typeface="Wingdings" panose="05000000000000000000" pitchFamily="2" charset="2"/>
              <a:buChar char="§"/>
            </a:pPr>
            <a:r>
              <a:rPr lang="en-US" sz="3200" dirty="0" smtClean="0">
                <a:solidFill>
                  <a:srgbClr val="ED038A"/>
                </a:solidFill>
              </a:rPr>
              <a:t>STEP 3: TAKE RESPONSIBILITY FOR ACTING</a:t>
            </a:r>
          </a:p>
          <a:p>
            <a:pPr marL="201168" lvl="1" indent="0">
              <a:buNone/>
            </a:pPr>
            <a:endParaRPr lang="en-US" sz="2400" i="1" dirty="0" smtClean="0">
              <a:solidFill>
                <a:schemeClr val="accent4"/>
              </a:solidFill>
            </a:endParaRPr>
          </a:p>
          <a:p>
            <a:pPr marL="201168" lvl="1" indent="0">
              <a:buNone/>
            </a:pPr>
            <a:r>
              <a:rPr lang="en-US" sz="3200" i="1" dirty="0" smtClean="0">
                <a:solidFill>
                  <a:schemeClr val="accent4"/>
                </a:solidFill>
              </a:rPr>
              <a:t>What barriers exist that might make someone hesitant to act?</a:t>
            </a:r>
          </a:p>
          <a:p>
            <a:pPr lvl="1"/>
            <a:r>
              <a:rPr lang="en-US" sz="3200" b="1" dirty="0" smtClean="0">
                <a:solidFill>
                  <a:schemeClr val="bg2">
                    <a:lumMod val="75000"/>
                    <a:lumOff val="25000"/>
                  </a:schemeClr>
                </a:solidFill>
              </a:rPr>
              <a:t>Concern that you are overreacting </a:t>
            </a:r>
          </a:p>
          <a:p>
            <a:pPr lvl="1"/>
            <a:r>
              <a:rPr lang="en-US" sz="3200" b="1" dirty="0" smtClean="0">
                <a:solidFill>
                  <a:schemeClr val="bg2">
                    <a:lumMod val="75000"/>
                    <a:lumOff val="25000"/>
                  </a:schemeClr>
                </a:solidFill>
              </a:rPr>
              <a:t>Concern </a:t>
            </a:r>
            <a:r>
              <a:rPr lang="en-US" sz="3200" b="1" dirty="0">
                <a:solidFill>
                  <a:schemeClr val="bg2">
                    <a:lumMod val="75000"/>
                    <a:lumOff val="25000"/>
                  </a:schemeClr>
                </a:solidFill>
              </a:rPr>
              <a:t>that you might interfere with something </a:t>
            </a:r>
            <a:r>
              <a:rPr lang="en-US" sz="3200" b="1" dirty="0" smtClean="0">
                <a:solidFill>
                  <a:schemeClr val="bg2">
                    <a:lumMod val="75000"/>
                    <a:lumOff val="25000"/>
                  </a:schemeClr>
                </a:solidFill>
              </a:rPr>
              <a:t>private</a:t>
            </a:r>
            <a:endParaRPr lang="en-US" sz="3200" b="1" dirty="0">
              <a:solidFill>
                <a:schemeClr val="bg2">
                  <a:lumMod val="75000"/>
                  <a:lumOff val="25000"/>
                </a:schemeClr>
              </a:solidFill>
            </a:endParaRPr>
          </a:p>
          <a:p>
            <a:pPr lvl="1"/>
            <a:endParaRPr lang="en-US" sz="2400" dirty="0" smtClean="0">
              <a:solidFill>
                <a:schemeClr val="bg2">
                  <a:lumMod val="75000"/>
                  <a:lumOff val="25000"/>
                </a:schemeClr>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3253118129"/>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A875541-8164-4CC7-9F2F-6F0C49BB858D}" type="slidenum">
              <a:rPr lang="en-US" smtClean="0"/>
              <a:pPr/>
              <a:t>15</a:t>
            </a:fld>
            <a:endParaRPr lang="en-US"/>
          </a:p>
        </p:txBody>
      </p:sp>
    </p:spTree>
    <p:extLst>
      <p:ext uri="{BB962C8B-B14F-4D97-AF65-F5344CB8AC3E}">
        <p14:creationId xmlns:p14="http://schemas.microsoft.com/office/powerpoint/2010/main" val="26438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3272" y="1974672"/>
            <a:ext cx="10058400" cy="4024224"/>
          </a:xfrm>
        </p:spPr>
        <p:txBody>
          <a:bodyPr>
            <a:normAutofit/>
          </a:bodyPr>
          <a:lstStyle/>
          <a:p>
            <a:pPr>
              <a:buFont typeface="Wingdings" panose="05000000000000000000" pitchFamily="2" charset="2"/>
              <a:buChar char="§"/>
            </a:pPr>
            <a:r>
              <a:rPr lang="en-US" sz="3200" dirty="0" smtClean="0">
                <a:solidFill>
                  <a:srgbClr val="ED038A"/>
                </a:solidFill>
              </a:rPr>
              <a:t>STEP 3: TAKE RESPONSIBILITY FOR ACTING</a:t>
            </a:r>
            <a:endParaRPr lang="en-US" sz="2400" i="1" dirty="0" smtClean="0">
              <a:solidFill>
                <a:schemeClr val="accent4"/>
              </a:solidFill>
            </a:endParaRPr>
          </a:p>
          <a:p>
            <a:pPr marL="201168" lvl="1" indent="0">
              <a:buNone/>
            </a:pPr>
            <a:endParaRPr lang="en-US" sz="1000" b="1" dirty="0" smtClean="0">
              <a:solidFill>
                <a:schemeClr val="bg2">
                  <a:lumMod val="75000"/>
                  <a:lumOff val="25000"/>
                </a:schemeClr>
              </a:solidFill>
            </a:endParaRPr>
          </a:p>
          <a:p>
            <a:pPr marL="201168" lvl="1" indent="0">
              <a:buNone/>
            </a:pPr>
            <a:r>
              <a:rPr lang="en-US" sz="3200" b="1" dirty="0" smtClean="0">
                <a:solidFill>
                  <a:schemeClr val="bg2">
                    <a:lumMod val="75000"/>
                    <a:lumOff val="25000"/>
                  </a:schemeClr>
                </a:solidFill>
              </a:rPr>
              <a:t>Concern that you are overreacting?</a:t>
            </a:r>
          </a:p>
          <a:p>
            <a:pPr lvl="2"/>
            <a:endParaRPr lang="en-US" sz="2800" dirty="0" smtClean="0">
              <a:solidFill>
                <a:schemeClr val="bg2">
                  <a:lumMod val="75000"/>
                  <a:lumOff val="25000"/>
                </a:schemeClr>
              </a:solidFill>
            </a:endParaRPr>
          </a:p>
          <a:p>
            <a:pPr lvl="2"/>
            <a:endParaRPr lang="en-US" sz="2800" dirty="0" smtClean="0">
              <a:solidFill>
                <a:schemeClr val="bg2">
                  <a:lumMod val="75000"/>
                  <a:lumOff val="25000"/>
                </a:schemeClr>
              </a:solidFill>
            </a:endParaRPr>
          </a:p>
          <a:p>
            <a:pPr lvl="2"/>
            <a:endParaRPr lang="en-US" sz="2800" dirty="0" smtClean="0">
              <a:solidFill>
                <a:schemeClr val="bg2">
                  <a:lumMod val="75000"/>
                  <a:lumOff val="25000"/>
                </a:schemeClr>
              </a:solidFill>
            </a:endParaRPr>
          </a:p>
          <a:p>
            <a:pPr lvl="2"/>
            <a:endParaRPr lang="en-US" sz="2800" dirty="0" smtClean="0">
              <a:solidFill>
                <a:schemeClr val="bg2">
                  <a:lumMod val="75000"/>
                  <a:lumOff val="25000"/>
                </a:schemeClr>
              </a:solidFill>
            </a:endParaRPr>
          </a:p>
          <a:p>
            <a:pPr lvl="2"/>
            <a:endParaRPr lang="en-US" sz="2800" dirty="0" smtClean="0">
              <a:solidFill>
                <a:schemeClr val="bg2">
                  <a:lumMod val="75000"/>
                  <a:lumOff val="25000"/>
                </a:schemeClr>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3253118129"/>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7202561" y="3741007"/>
            <a:ext cx="2024920" cy="2258320"/>
            <a:chOff x="7202561" y="3741007"/>
            <a:chExt cx="2024920" cy="2258320"/>
          </a:xfrm>
        </p:grpSpPr>
        <p:sp>
          <p:nvSpPr>
            <p:cNvPr id="5" name="Rectangle 4"/>
            <p:cNvSpPr/>
            <p:nvPr/>
          </p:nvSpPr>
          <p:spPr>
            <a:xfrm>
              <a:off x="7202561" y="5476107"/>
              <a:ext cx="1855957" cy="523220"/>
            </a:xfrm>
            <a:prstGeom prst="rect">
              <a:avLst/>
            </a:prstGeom>
          </p:spPr>
          <p:txBody>
            <a:bodyPr wrap="none">
              <a:spAutoFit/>
            </a:bodyPr>
            <a:lstStyle/>
            <a:p>
              <a:pPr marL="384048" lvl="2" indent="0">
                <a:buNone/>
              </a:pPr>
              <a:r>
                <a:rPr lang="en-US" sz="2800" dirty="0">
                  <a:solidFill>
                    <a:schemeClr val="bg2">
                      <a:lumMod val="75000"/>
                      <a:lumOff val="25000"/>
                    </a:schemeClr>
                  </a:solidFill>
                </a:rPr>
                <a:t>Trust gut</a:t>
              </a:r>
              <a:endParaRPr lang="en-US" dirty="0">
                <a:solidFill>
                  <a:schemeClr val="bg2">
                    <a:lumMod val="75000"/>
                    <a:lumOff val="25000"/>
                  </a:schemeClr>
                </a:solidFill>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8292" y="3741007"/>
              <a:ext cx="1739189" cy="1813255"/>
            </a:xfrm>
            <a:prstGeom prst="rect">
              <a:avLst/>
            </a:prstGeom>
          </p:spPr>
        </p:pic>
      </p:grpSp>
      <p:grpSp>
        <p:nvGrpSpPr>
          <p:cNvPr id="10" name="Group 9"/>
          <p:cNvGrpSpPr/>
          <p:nvPr/>
        </p:nvGrpSpPr>
        <p:grpSpPr>
          <a:xfrm>
            <a:off x="1007832" y="3373972"/>
            <a:ext cx="4914487" cy="2547324"/>
            <a:chOff x="941276" y="3464857"/>
            <a:chExt cx="4914487" cy="2547324"/>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1959" y="3464857"/>
              <a:ext cx="2285714" cy="2285714"/>
            </a:xfrm>
            <a:prstGeom prst="rect">
              <a:avLst/>
            </a:prstGeom>
          </p:spPr>
        </p:pic>
        <p:sp>
          <p:nvSpPr>
            <p:cNvPr id="9" name="Rectangle 8"/>
            <p:cNvSpPr/>
            <p:nvPr/>
          </p:nvSpPr>
          <p:spPr>
            <a:xfrm>
              <a:off x="941276" y="5488961"/>
              <a:ext cx="4914487" cy="523220"/>
            </a:xfrm>
            <a:prstGeom prst="rect">
              <a:avLst/>
            </a:prstGeom>
          </p:spPr>
          <p:txBody>
            <a:bodyPr wrap="none">
              <a:spAutoFit/>
            </a:bodyPr>
            <a:lstStyle/>
            <a:p>
              <a:pPr marL="384048" lvl="2" indent="0">
                <a:buNone/>
              </a:pPr>
              <a:r>
                <a:rPr lang="en-US" sz="2800" dirty="0">
                  <a:solidFill>
                    <a:schemeClr val="bg2">
                      <a:lumMod val="75000"/>
                      <a:lumOff val="25000"/>
                    </a:schemeClr>
                  </a:solidFill>
                </a:rPr>
                <a:t>action still might be welcome </a:t>
              </a:r>
            </a:p>
          </p:txBody>
        </p:sp>
      </p:grpSp>
      <p:sp>
        <p:nvSpPr>
          <p:cNvPr id="2" name="Slide Number Placeholder 1"/>
          <p:cNvSpPr>
            <a:spLocks noGrp="1"/>
          </p:cNvSpPr>
          <p:nvPr>
            <p:ph type="sldNum" sz="quarter" idx="12"/>
          </p:nvPr>
        </p:nvSpPr>
        <p:spPr/>
        <p:txBody>
          <a:bodyPr/>
          <a:lstStyle/>
          <a:p>
            <a:fld id="{BA875541-8164-4CC7-9F2F-6F0C49BB858D}" type="slidenum">
              <a:rPr lang="en-US" smtClean="0"/>
              <a:pPr/>
              <a:t>16</a:t>
            </a:fld>
            <a:endParaRPr lang="en-US"/>
          </a:p>
        </p:txBody>
      </p:sp>
    </p:spTree>
    <p:extLst>
      <p:ext uri="{BB962C8B-B14F-4D97-AF65-F5344CB8AC3E}">
        <p14:creationId xmlns:p14="http://schemas.microsoft.com/office/powerpoint/2010/main" val="21669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798" y="1987956"/>
            <a:ext cx="10058400" cy="4870043"/>
          </a:xfrm>
        </p:spPr>
        <p:txBody>
          <a:bodyPr>
            <a:normAutofit/>
          </a:bodyPr>
          <a:lstStyle/>
          <a:p>
            <a:pPr>
              <a:buFont typeface="Wingdings" panose="05000000000000000000" pitchFamily="2" charset="2"/>
              <a:buChar char="§"/>
            </a:pPr>
            <a:r>
              <a:rPr lang="en-US" sz="3200" dirty="0" smtClean="0">
                <a:solidFill>
                  <a:srgbClr val="ED038A"/>
                </a:solidFill>
              </a:rPr>
              <a:t>STEP 3: TAKE RESPONSIBILITY FOR ACTING</a:t>
            </a:r>
            <a:endParaRPr lang="en-US" sz="2400" i="1" dirty="0" smtClean="0">
              <a:solidFill>
                <a:schemeClr val="accent4"/>
              </a:solidFill>
            </a:endParaRPr>
          </a:p>
          <a:p>
            <a:pPr marL="201168" lvl="1" indent="0">
              <a:buNone/>
            </a:pPr>
            <a:endParaRPr lang="en-US" sz="1000" b="1" dirty="0" smtClean="0">
              <a:solidFill>
                <a:schemeClr val="bg2">
                  <a:lumMod val="75000"/>
                  <a:lumOff val="25000"/>
                </a:schemeClr>
              </a:solidFill>
            </a:endParaRPr>
          </a:p>
          <a:p>
            <a:pPr marL="201168" lvl="1" indent="0">
              <a:buNone/>
            </a:pPr>
            <a:r>
              <a:rPr lang="en-US" sz="3200" b="1" dirty="0">
                <a:solidFill>
                  <a:schemeClr val="bg2">
                    <a:lumMod val="75000"/>
                    <a:lumOff val="25000"/>
                  </a:schemeClr>
                </a:solidFill>
              </a:rPr>
              <a:t>Concern that you might interfere with something </a:t>
            </a:r>
            <a:r>
              <a:rPr lang="en-US" sz="3200" b="1" dirty="0" smtClean="0">
                <a:solidFill>
                  <a:schemeClr val="bg2">
                    <a:lumMod val="75000"/>
                    <a:lumOff val="25000"/>
                  </a:schemeClr>
                </a:solidFill>
              </a:rPr>
              <a:t>private</a:t>
            </a:r>
          </a:p>
          <a:p>
            <a:pPr marL="201168" lvl="1" indent="0">
              <a:buNone/>
            </a:pPr>
            <a:endParaRPr lang="en-US" sz="3200" b="1" dirty="0">
              <a:solidFill>
                <a:schemeClr val="bg2">
                  <a:lumMod val="75000"/>
                  <a:lumOff val="25000"/>
                </a:schemeClr>
              </a:solidFill>
            </a:endParaRPr>
          </a:p>
          <a:p>
            <a:pPr marL="201168" lvl="1" indent="0">
              <a:buNone/>
            </a:pPr>
            <a:endParaRPr lang="en-US" sz="3200" b="1" dirty="0">
              <a:solidFill>
                <a:schemeClr val="bg2">
                  <a:lumMod val="75000"/>
                  <a:lumOff val="25000"/>
                </a:schemeClr>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3253118129"/>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745765" y="3350084"/>
            <a:ext cx="7066230" cy="2809592"/>
            <a:chOff x="2745765" y="3350084"/>
            <a:chExt cx="7066230" cy="2809592"/>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5765" y="3350084"/>
              <a:ext cx="2037030" cy="2809592"/>
            </a:xfrm>
            <a:prstGeom prst="rect">
              <a:avLst/>
            </a:prstGeom>
          </p:spPr>
        </p:pic>
        <p:sp>
          <p:nvSpPr>
            <p:cNvPr id="5" name="TextBox 4"/>
            <p:cNvSpPr txBox="1"/>
            <p:nvPr/>
          </p:nvSpPr>
          <p:spPr>
            <a:xfrm>
              <a:off x="4782795" y="4216271"/>
              <a:ext cx="5029200" cy="1077218"/>
            </a:xfrm>
            <a:prstGeom prst="rect">
              <a:avLst/>
            </a:prstGeom>
            <a:noFill/>
          </p:spPr>
          <p:txBody>
            <a:bodyPr wrap="square" rtlCol="0">
              <a:spAutoFit/>
            </a:bodyPr>
            <a:lstStyle/>
            <a:p>
              <a:r>
                <a:rPr lang="en-US" sz="3200" i="1" dirty="0" smtClean="0"/>
                <a:t>We all have a role in ending sexual violence</a:t>
              </a:r>
              <a:endParaRPr lang="en-US" sz="3200" i="1" dirty="0"/>
            </a:p>
          </p:txBody>
        </p:sp>
      </p:grpSp>
      <p:sp>
        <p:nvSpPr>
          <p:cNvPr id="7" name="Slide Number Placeholder 6"/>
          <p:cNvSpPr>
            <a:spLocks noGrp="1"/>
          </p:cNvSpPr>
          <p:nvPr>
            <p:ph type="sldNum" sz="quarter" idx="12"/>
          </p:nvPr>
        </p:nvSpPr>
        <p:spPr/>
        <p:txBody>
          <a:bodyPr/>
          <a:lstStyle/>
          <a:p>
            <a:fld id="{BA875541-8164-4CC7-9F2F-6F0C49BB858D}" type="slidenum">
              <a:rPr lang="en-US" smtClean="0"/>
              <a:pPr/>
              <a:t>17</a:t>
            </a:fld>
            <a:endParaRPr lang="en-US"/>
          </a:p>
        </p:txBody>
      </p:sp>
    </p:spTree>
    <p:extLst>
      <p:ext uri="{BB962C8B-B14F-4D97-AF65-F5344CB8AC3E}">
        <p14:creationId xmlns:p14="http://schemas.microsoft.com/office/powerpoint/2010/main" val="380798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023083960"/>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4853"/>
          <a:stretch/>
        </p:blipFill>
        <p:spPr>
          <a:xfrm>
            <a:off x="3076720" y="3102838"/>
            <a:ext cx="5435268" cy="3203833"/>
          </a:xfrm>
          <a:prstGeom prst="rect">
            <a:avLst/>
          </a:prstGeom>
        </p:spPr>
      </p:pic>
      <p:sp>
        <p:nvSpPr>
          <p:cNvPr id="7" name="TextBox 6"/>
          <p:cNvSpPr txBox="1"/>
          <p:nvPr/>
        </p:nvSpPr>
        <p:spPr>
          <a:xfrm>
            <a:off x="4872317" y="3464150"/>
            <a:ext cx="2321859" cy="1015663"/>
          </a:xfrm>
          <a:prstGeom prst="rect">
            <a:avLst/>
          </a:prstGeom>
          <a:noFill/>
        </p:spPr>
        <p:txBody>
          <a:bodyPr wrap="square" rtlCol="0">
            <a:spAutoFit/>
          </a:bodyPr>
          <a:lstStyle/>
          <a:p>
            <a:r>
              <a:rPr lang="en-US" sz="2900" i="1" dirty="0" smtClean="0">
                <a:solidFill>
                  <a:schemeClr val="bg2">
                    <a:lumMod val="75000"/>
                    <a:lumOff val="25000"/>
                  </a:schemeClr>
                </a:solidFill>
              </a:rPr>
              <a:t>how would you respond?</a:t>
            </a:r>
            <a:endParaRPr lang="en-US" sz="2900" i="1" dirty="0">
              <a:solidFill>
                <a:srgbClr val="ED038A"/>
              </a:solidFill>
            </a:endParaRPr>
          </a:p>
        </p:txBody>
      </p:sp>
      <p:sp>
        <p:nvSpPr>
          <p:cNvPr id="3" name="Content Placeholder 2"/>
          <p:cNvSpPr>
            <a:spLocks noGrp="1"/>
          </p:cNvSpPr>
          <p:nvPr>
            <p:ph idx="1"/>
          </p:nvPr>
        </p:nvSpPr>
        <p:spPr>
          <a:xfrm>
            <a:off x="1212476" y="2673428"/>
            <a:ext cx="10058400" cy="536089"/>
          </a:xfrm>
        </p:spPr>
        <p:txBody>
          <a:bodyPr>
            <a:noAutofit/>
          </a:bodyPr>
          <a:lstStyle/>
          <a:p>
            <a:pPr>
              <a:buFont typeface="Wingdings" panose="05000000000000000000" pitchFamily="2" charset="2"/>
              <a:buChar char="§"/>
            </a:pPr>
            <a:r>
              <a:rPr lang="en-US" sz="3200" dirty="0" smtClean="0">
                <a:solidFill>
                  <a:srgbClr val="ED038A"/>
                </a:solidFill>
              </a:rPr>
              <a:t>STEP 4: DECIDE HOW TO RESPOND </a:t>
            </a:r>
          </a:p>
          <a:p>
            <a:pPr marL="0" indent="0">
              <a:buNone/>
            </a:pPr>
            <a:r>
              <a:rPr lang="en-US" sz="2400" i="1" dirty="0" smtClean="0">
                <a:solidFill>
                  <a:schemeClr val="bg2">
                    <a:lumMod val="75000"/>
                    <a:lumOff val="25000"/>
                  </a:schemeClr>
                </a:solidFill>
              </a:rPr>
              <a:t>                     </a:t>
            </a:r>
            <a:endParaRPr lang="en-US" sz="3200" dirty="0" smtClean="0">
              <a:solidFill>
                <a:srgbClr val="ED038A"/>
              </a:solidFill>
            </a:endParaRPr>
          </a:p>
        </p:txBody>
      </p:sp>
      <p:sp>
        <p:nvSpPr>
          <p:cNvPr id="5" name="Slide Number Placeholder 4"/>
          <p:cNvSpPr>
            <a:spLocks noGrp="1"/>
          </p:cNvSpPr>
          <p:nvPr>
            <p:ph type="sldNum" sz="quarter" idx="12"/>
          </p:nvPr>
        </p:nvSpPr>
        <p:spPr/>
        <p:txBody>
          <a:bodyPr/>
          <a:lstStyle/>
          <a:p>
            <a:fld id="{BA875541-8164-4CC7-9F2F-6F0C49BB858D}" type="slidenum">
              <a:rPr lang="en-US" smtClean="0"/>
              <a:pPr/>
              <a:t>18</a:t>
            </a:fld>
            <a:endParaRPr lang="en-US"/>
          </a:p>
        </p:txBody>
      </p:sp>
    </p:spTree>
    <p:extLst>
      <p:ext uri="{BB962C8B-B14F-4D97-AF65-F5344CB8AC3E}">
        <p14:creationId xmlns:p14="http://schemas.microsoft.com/office/powerpoint/2010/main" val="35683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the skills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3200" dirty="0" smtClean="0"/>
              <a:t>Pair off into groups of three or four:</a:t>
            </a:r>
          </a:p>
          <a:p>
            <a:pPr>
              <a:buFont typeface="Wingdings" panose="05000000000000000000" pitchFamily="2" charset="2"/>
              <a:buChar char="q"/>
            </a:pPr>
            <a:r>
              <a:rPr lang="en-US" sz="2400" dirty="0" smtClean="0"/>
              <a:t> One person will act out the part of the potential perpetrator</a:t>
            </a:r>
          </a:p>
          <a:p>
            <a:pPr>
              <a:buFont typeface="Wingdings" panose="05000000000000000000" pitchFamily="2" charset="2"/>
              <a:buChar char="q"/>
            </a:pPr>
            <a:r>
              <a:rPr lang="en-US" sz="2400" dirty="0" smtClean="0"/>
              <a:t> One person will </a:t>
            </a:r>
            <a:r>
              <a:rPr lang="en-US" sz="2400" dirty="0"/>
              <a:t>act out </a:t>
            </a:r>
            <a:r>
              <a:rPr lang="en-US" sz="2400" dirty="0" smtClean="0"/>
              <a:t>the part of the potential victim</a:t>
            </a:r>
          </a:p>
          <a:p>
            <a:pPr>
              <a:buFont typeface="Wingdings" panose="05000000000000000000" pitchFamily="2" charset="2"/>
              <a:buChar char="q"/>
            </a:pPr>
            <a:r>
              <a:rPr lang="en-US" sz="2400" dirty="0"/>
              <a:t> </a:t>
            </a:r>
            <a:r>
              <a:rPr lang="en-US" sz="2400" dirty="0" smtClean="0"/>
              <a:t>One (or two) person(s) will </a:t>
            </a:r>
            <a:r>
              <a:rPr lang="en-US" sz="2400" dirty="0"/>
              <a:t>act </a:t>
            </a:r>
            <a:r>
              <a:rPr lang="en-US" sz="2400" dirty="0" smtClean="0"/>
              <a:t>out the part of colleague(s) intervening</a:t>
            </a:r>
          </a:p>
          <a:p>
            <a:endParaRPr lang="en-US" dirty="0"/>
          </a:p>
        </p:txBody>
      </p:sp>
      <p:pic>
        <p:nvPicPr>
          <p:cNvPr id="4" name="Picture 2" descr="http://openclipart.org/image/2400px/svg_to_png/15038/nicubunu_Stick_figure_male_2.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34071" y="1962553"/>
            <a:ext cx="1868638" cy="1868638"/>
          </a:xfrm>
          <a:prstGeom prst="rect">
            <a:avLst/>
          </a:prstGeom>
          <a:noFill/>
        </p:spPr>
      </p:pic>
      <p:pic>
        <p:nvPicPr>
          <p:cNvPr id="5" name="Picture 2" descr="http://openclipart.org/image/2400px/svg_to_png/15038/nicubunu_Stick_figure_male_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4586" y="1988776"/>
            <a:ext cx="1868638" cy="1868638"/>
          </a:xfrm>
          <a:prstGeom prst="rect">
            <a:avLst/>
          </a:prstGeom>
          <a:noFill/>
        </p:spPr>
      </p:pic>
      <p:pic>
        <p:nvPicPr>
          <p:cNvPr id="6" name="Picture 2" descr="http://openclipart.org/image/2400px/svg_to_png/15038/nicubunu_Stick_figure_male_2.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965918" y="1988776"/>
            <a:ext cx="1868638" cy="1868638"/>
          </a:xfrm>
          <a:prstGeom prst="rect">
            <a:avLst/>
          </a:prstGeom>
          <a:noFill/>
        </p:spPr>
      </p:pic>
      <p:pic>
        <p:nvPicPr>
          <p:cNvPr id="7" name="Picture 2" descr="http://openclipart.org/image/2400px/svg_to_png/15038/nicubunu_Stick_figure_male_2.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994633" y="1988776"/>
            <a:ext cx="1868638" cy="1868638"/>
          </a:xfrm>
          <a:prstGeom prst="rect">
            <a:avLst/>
          </a:prstGeom>
          <a:noFill/>
        </p:spPr>
      </p:pic>
      <p:sp>
        <p:nvSpPr>
          <p:cNvPr id="8" name="Slide Number Placeholder 7"/>
          <p:cNvSpPr>
            <a:spLocks noGrp="1"/>
          </p:cNvSpPr>
          <p:nvPr>
            <p:ph type="sldNum" sz="quarter" idx="12"/>
          </p:nvPr>
        </p:nvSpPr>
        <p:spPr/>
        <p:txBody>
          <a:bodyPr/>
          <a:lstStyle/>
          <a:p>
            <a:fld id="{BA875541-8164-4CC7-9F2F-6F0C49BB858D}" type="slidenum">
              <a:rPr lang="en-US" smtClean="0"/>
              <a:pPr/>
              <a:t>19</a:t>
            </a:fld>
            <a:endParaRPr lang="en-US"/>
          </a:p>
        </p:txBody>
      </p:sp>
    </p:spTree>
    <p:extLst>
      <p:ext uri="{BB962C8B-B14F-4D97-AF65-F5344CB8AC3E}">
        <p14:creationId xmlns:p14="http://schemas.microsoft.com/office/powerpoint/2010/main" val="38529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2728" y="1258116"/>
            <a:ext cx="2154238" cy="3565525"/>
          </a:xfrm>
        </p:spPr>
        <p:txBody>
          <a:bodyPr>
            <a:normAutofit fontScale="90000"/>
          </a:bodyPr>
          <a:lstStyle/>
          <a:p>
            <a:r>
              <a:rPr lang="en-US" sz="34400" dirty="0" smtClean="0">
                <a:solidFill>
                  <a:schemeClr val="bg1"/>
                </a:solidFill>
                <a:latin typeface="+mn-lt"/>
              </a:rPr>
              <a:t>5</a:t>
            </a:r>
            <a:endParaRPr lang="en-US" dirty="0">
              <a:solidFill>
                <a:schemeClr val="bg1"/>
              </a:solidFill>
            </a:endParaRPr>
          </a:p>
        </p:txBody>
      </p:sp>
      <p:sp>
        <p:nvSpPr>
          <p:cNvPr id="4" name="TextBox 3"/>
          <p:cNvSpPr txBox="1"/>
          <p:nvPr/>
        </p:nvSpPr>
        <p:spPr>
          <a:xfrm>
            <a:off x="697942" y="4223476"/>
            <a:ext cx="8042646" cy="1200329"/>
          </a:xfrm>
          <a:prstGeom prst="rect">
            <a:avLst/>
          </a:prstGeom>
          <a:noFill/>
        </p:spPr>
        <p:txBody>
          <a:bodyPr wrap="square" rtlCol="0">
            <a:spAutoFit/>
          </a:bodyPr>
          <a:lstStyle/>
          <a:p>
            <a:r>
              <a:rPr lang="en-US" sz="7200" dirty="0" smtClean="0">
                <a:solidFill>
                  <a:schemeClr val="bg1"/>
                </a:solidFill>
              </a:rPr>
              <a:t>Steps to Intervening</a:t>
            </a:r>
            <a:endParaRPr lang="en-US" sz="7200" dirty="0">
              <a:solidFill>
                <a:schemeClr val="bg1"/>
              </a:solidFill>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2</a:t>
            </a:fld>
            <a:endParaRPr lang="en-US"/>
          </a:p>
        </p:txBody>
      </p:sp>
    </p:spTree>
    <p:extLst>
      <p:ext uri="{BB962C8B-B14F-4D97-AF65-F5344CB8AC3E}">
        <p14:creationId xmlns:p14="http://schemas.microsoft.com/office/powerpoint/2010/main" val="433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the skills</a:t>
            </a:r>
            <a:endParaRPr lang="en-US" dirty="0"/>
          </a:p>
        </p:txBody>
      </p:sp>
      <p:sp>
        <p:nvSpPr>
          <p:cNvPr id="3" name="Content Placeholder 2"/>
          <p:cNvSpPr>
            <a:spLocks noGrp="1"/>
          </p:cNvSpPr>
          <p:nvPr>
            <p:ph idx="1"/>
          </p:nvPr>
        </p:nvSpPr>
        <p:spPr>
          <a:xfrm>
            <a:off x="1137284" y="1874309"/>
            <a:ext cx="10235565" cy="4023360"/>
          </a:xfrm>
        </p:spPr>
        <p:txBody>
          <a:bodyPr>
            <a:normAutofit lnSpcReduction="10000"/>
          </a:bodyPr>
          <a:lstStyle/>
          <a:p>
            <a:pPr marL="0" indent="0">
              <a:buNone/>
            </a:pPr>
            <a:r>
              <a:rPr lang="en-US" sz="2800" b="1" dirty="0" smtClean="0"/>
              <a:t>DIRECTIONS</a:t>
            </a:r>
            <a:r>
              <a:rPr lang="en-US" sz="2800" b="1" dirty="0"/>
              <a:t>:</a:t>
            </a:r>
          </a:p>
          <a:p>
            <a:pPr marL="457200" indent="-457200">
              <a:buFont typeface="+mj-lt"/>
              <a:buAutoNum type="arabicParenR"/>
            </a:pPr>
            <a:r>
              <a:rPr lang="en-US" sz="2800" dirty="0" smtClean="0"/>
              <a:t>Re-enact </a:t>
            </a:r>
            <a:r>
              <a:rPr lang="en-US" sz="2800" dirty="0"/>
              <a:t>the </a:t>
            </a:r>
            <a:r>
              <a:rPr lang="en-US" sz="2800" dirty="0" smtClean="0"/>
              <a:t>scene (feel free to ad lib or change as needed for your workplace)</a:t>
            </a:r>
            <a:endParaRPr lang="en-US" sz="2800" dirty="0"/>
          </a:p>
          <a:p>
            <a:pPr marL="457200" indent="-457200">
              <a:buFont typeface="+mj-lt"/>
              <a:buAutoNum type="arabicParenR"/>
            </a:pPr>
            <a:r>
              <a:rPr lang="en-US" sz="2800" dirty="0" smtClean="0"/>
              <a:t>Switch roles and repeat.</a:t>
            </a:r>
            <a:endParaRPr lang="en-US" sz="2800" dirty="0"/>
          </a:p>
          <a:p>
            <a:pPr marL="457200" indent="-457200">
              <a:buFont typeface="+mj-lt"/>
              <a:buAutoNum type="arabicParenR"/>
            </a:pPr>
            <a:r>
              <a:rPr lang="en-US" sz="2800" dirty="0" smtClean="0"/>
              <a:t>Be prepared to discuss in small groups and report                                                                     back:</a:t>
            </a:r>
          </a:p>
          <a:p>
            <a:pPr>
              <a:buFont typeface="Wingdings" panose="05000000000000000000" pitchFamily="2" charset="2"/>
              <a:buChar char="ü"/>
            </a:pPr>
            <a:r>
              <a:rPr lang="en-US" sz="2800" i="1" dirty="0" smtClean="0">
                <a:solidFill>
                  <a:schemeClr val="accent4"/>
                </a:solidFill>
              </a:rPr>
              <a:t>What was the hardest part of responding?</a:t>
            </a:r>
          </a:p>
          <a:p>
            <a:pPr>
              <a:buFont typeface="Wingdings" panose="05000000000000000000" pitchFamily="2" charset="2"/>
              <a:buChar char="ü"/>
            </a:pPr>
            <a:r>
              <a:rPr lang="en-US" sz="2800" i="1" dirty="0" smtClean="0">
                <a:solidFill>
                  <a:schemeClr val="accent4"/>
                </a:solidFill>
              </a:rPr>
              <a:t> The easiest?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6159" y="3161784"/>
            <a:ext cx="1818742" cy="1448410"/>
          </a:xfrm>
          <a:prstGeom prst="rect">
            <a:avLst/>
          </a:prstGeom>
        </p:spPr>
      </p:pic>
      <p:sp>
        <p:nvSpPr>
          <p:cNvPr id="5" name="Slide Number Placeholder 4"/>
          <p:cNvSpPr>
            <a:spLocks noGrp="1"/>
          </p:cNvSpPr>
          <p:nvPr>
            <p:ph type="sldNum" sz="quarter" idx="12"/>
          </p:nvPr>
        </p:nvSpPr>
        <p:spPr/>
        <p:txBody>
          <a:bodyPr/>
          <a:lstStyle/>
          <a:p>
            <a:fld id="{BA875541-8164-4CC7-9F2F-6F0C49BB858D}" type="slidenum">
              <a:rPr lang="en-US" smtClean="0"/>
              <a:pPr/>
              <a:t>20</a:t>
            </a:fld>
            <a:endParaRPr lang="en-US"/>
          </a:p>
        </p:txBody>
      </p:sp>
    </p:spTree>
    <p:extLst>
      <p:ext uri="{BB962C8B-B14F-4D97-AF65-F5344CB8AC3E}">
        <p14:creationId xmlns:p14="http://schemas.microsoft.com/office/powerpoint/2010/main" val="16849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64922" y="3495405"/>
            <a:ext cx="8186058" cy="2123658"/>
          </a:xfrm>
          <a:prstGeom prst="rect">
            <a:avLst/>
          </a:prstGeom>
          <a:solidFill>
            <a:srgbClr val="998E8E">
              <a:alpha val="49000"/>
            </a:srgbClr>
          </a:solidFill>
        </p:spPr>
        <p:txBody>
          <a:bodyPr wrap="square" rtlCol="0">
            <a:spAutoFit/>
          </a:bodyPr>
          <a:lstStyle/>
          <a:p>
            <a:pPr algn="ctr"/>
            <a:r>
              <a:rPr lang="en-US" sz="6600" dirty="0" smtClean="0">
                <a:solidFill>
                  <a:schemeClr val="bg1"/>
                </a:solidFill>
              </a:rPr>
              <a:t>Video example: bystanders intervene</a:t>
            </a:r>
          </a:p>
        </p:txBody>
      </p:sp>
      <p:sp>
        <p:nvSpPr>
          <p:cNvPr id="3" name="Slide Number Placeholder 2"/>
          <p:cNvSpPr>
            <a:spLocks noGrp="1"/>
          </p:cNvSpPr>
          <p:nvPr>
            <p:ph type="sldNum" sz="quarter" idx="12"/>
          </p:nvPr>
        </p:nvSpPr>
        <p:spPr/>
        <p:txBody>
          <a:bodyPr/>
          <a:lstStyle/>
          <a:p>
            <a:fld id="{BA875541-8164-4CC7-9F2F-6F0C49BB858D}" type="slidenum">
              <a:rPr lang="en-US" smtClean="0"/>
              <a:pPr/>
              <a:t>21</a:t>
            </a:fld>
            <a:endParaRPr lang="en-US"/>
          </a:p>
        </p:txBody>
      </p:sp>
    </p:spTree>
    <p:extLst>
      <p:ext uri="{BB962C8B-B14F-4D97-AF65-F5344CB8AC3E}">
        <p14:creationId xmlns:p14="http://schemas.microsoft.com/office/powerpoint/2010/main" val="2420814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83280" y="6488668"/>
            <a:ext cx="6240780" cy="646331"/>
          </a:xfrm>
          <a:prstGeom prst="rect">
            <a:avLst/>
          </a:prstGeom>
          <a:noFill/>
        </p:spPr>
        <p:txBody>
          <a:bodyPr wrap="square" rtlCol="0">
            <a:spAutoFit/>
          </a:bodyPr>
          <a:lstStyle/>
          <a:p>
            <a:r>
              <a:rPr lang="en-US" dirty="0" smtClean="0"/>
              <a:t>Or view on </a:t>
            </a:r>
            <a:r>
              <a:rPr lang="en-US" dirty="0" err="1" smtClean="0"/>
              <a:t>Youtube</a:t>
            </a:r>
            <a:r>
              <a:rPr lang="en-US" dirty="0" smtClean="0"/>
              <a:t> </a:t>
            </a:r>
            <a:r>
              <a:rPr lang="en-US" dirty="0"/>
              <a:t>http://youtu.be/qDsXL0z8QjE</a:t>
            </a:r>
            <a:endParaRPr lang="en-US" dirty="0" smtClean="0"/>
          </a:p>
          <a:p>
            <a:endParaRPr lang="en-US" dirty="0"/>
          </a:p>
        </p:txBody>
      </p:sp>
      <p:sp>
        <p:nvSpPr>
          <p:cNvPr id="2" name="Slide Number Placeholder 1"/>
          <p:cNvSpPr>
            <a:spLocks noGrp="1"/>
          </p:cNvSpPr>
          <p:nvPr>
            <p:ph type="sldNum" sz="quarter" idx="12"/>
          </p:nvPr>
        </p:nvSpPr>
        <p:spPr/>
        <p:txBody>
          <a:bodyPr/>
          <a:lstStyle/>
          <a:p>
            <a:fld id="{BA875541-8164-4CC7-9F2F-6F0C49BB858D}" type="slidenum">
              <a:rPr lang="en-US" smtClean="0"/>
              <a:pPr/>
              <a:t>22</a:t>
            </a:fld>
            <a:endParaRPr lang="en-US"/>
          </a:p>
        </p:txBody>
      </p:sp>
      <p:sp>
        <p:nvSpPr>
          <p:cNvPr id="3" name="Rectangle 2"/>
          <p:cNvSpPr/>
          <p:nvPr/>
        </p:nvSpPr>
        <p:spPr>
          <a:xfrm>
            <a:off x="4173496" y="2718554"/>
            <a:ext cx="3707746" cy="646331"/>
          </a:xfrm>
          <a:prstGeom prst="rect">
            <a:avLst/>
          </a:prstGeom>
        </p:spPr>
        <p:txBody>
          <a:bodyPr wrap="none">
            <a:spAutoFit/>
          </a:bodyPr>
          <a:lstStyle/>
          <a:p>
            <a:r>
              <a:rPr lang="en-US" sz="3600" dirty="0" smtClean="0">
                <a:hlinkClick r:id="rId3"/>
              </a:rPr>
              <a:t>Click to view Video</a:t>
            </a:r>
            <a:endParaRPr lang="en-US" sz="3600" dirty="0"/>
          </a:p>
        </p:txBody>
      </p:sp>
    </p:spTree>
    <p:extLst>
      <p:ext uri="{BB962C8B-B14F-4D97-AF65-F5344CB8AC3E}">
        <p14:creationId xmlns:p14="http://schemas.microsoft.com/office/powerpoint/2010/main" val="1910774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video </a:t>
            </a:r>
            <a:r>
              <a:rPr lang="en-US" sz="3600" dirty="0" smtClean="0"/>
              <a:t>exercise: responding to potential sexual violence</a:t>
            </a:r>
            <a:endParaRPr lang="en-US" sz="3600" b="1" dirty="0"/>
          </a:p>
        </p:txBody>
      </p:sp>
      <p:sp>
        <p:nvSpPr>
          <p:cNvPr id="3" name="Content Placeholder 2"/>
          <p:cNvSpPr>
            <a:spLocks noGrp="1"/>
          </p:cNvSpPr>
          <p:nvPr>
            <p:ph idx="1"/>
          </p:nvPr>
        </p:nvSpPr>
        <p:spPr>
          <a:xfrm>
            <a:off x="1097280" y="1845734"/>
            <a:ext cx="10058400" cy="4275148"/>
          </a:xfrm>
        </p:spPr>
        <p:txBody>
          <a:bodyPr>
            <a:normAutofit/>
          </a:bodyPr>
          <a:lstStyle/>
          <a:p>
            <a:pPr marL="201168" lvl="1" indent="0">
              <a:buNone/>
            </a:pPr>
            <a:r>
              <a:rPr lang="en-US" sz="3200" b="1" dirty="0" smtClean="0">
                <a:solidFill>
                  <a:schemeClr val="accent4"/>
                </a:solidFill>
              </a:rPr>
              <a:t>What technique did they use?</a:t>
            </a:r>
          </a:p>
          <a:p>
            <a:pPr marL="201168" lvl="1" indent="0">
              <a:buNone/>
            </a:pPr>
            <a:endParaRPr lang="en-US" sz="2800" b="1" dirty="0">
              <a:solidFill>
                <a:schemeClr val="accent4"/>
              </a:solidFill>
            </a:endParaRPr>
          </a:p>
          <a:p>
            <a:pPr marL="201168" lvl="1" indent="0">
              <a:buNone/>
            </a:pPr>
            <a:endParaRPr lang="en-US" sz="2800" b="1" dirty="0" smtClean="0">
              <a:solidFill>
                <a:schemeClr val="accent4"/>
              </a:solidFill>
            </a:endParaRPr>
          </a:p>
        </p:txBody>
      </p:sp>
      <p:grpSp>
        <p:nvGrpSpPr>
          <p:cNvPr id="10" name="Group 9"/>
          <p:cNvGrpSpPr/>
          <p:nvPr/>
        </p:nvGrpSpPr>
        <p:grpSpPr>
          <a:xfrm>
            <a:off x="6549587" y="2343799"/>
            <a:ext cx="4034593" cy="2874251"/>
            <a:chOff x="6615829" y="3095314"/>
            <a:chExt cx="4034593" cy="2874251"/>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829" y="3095314"/>
              <a:ext cx="1884630" cy="1775988"/>
            </a:xfrm>
            <a:prstGeom prst="rect">
              <a:avLst/>
            </a:prstGeom>
          </p:spPr>
        </p:pic>
        <p:sp>
          <p:nvSpPr>
            <p:cNvPr id="9" name="TextBox 8"/>
            <p:cNvSpPr txBox="1"/>
            <p:nvPr/>
          </p:nvSpPr>
          <p:spPr>
            <a:xfrm>
              <a:off x="6615829" y="4892347"/>
              <a:ext cx="4034593" cy="1077218"/>
            </a:xfrm>
            <a:prstGeom prst="rect">
              <a:avLst/>
            </a:prstGeom>
            <a:noFill/>
          </p:spPr>
          <p:txBody>
            <a:bodyPr wrap="square" rtlCol="0">
              <a:spAutoFit/>
            </a:bodyPr>
            <a:lstStyle/>
            <a:p>
              <a:r>
                <a:rPr lang="en-US" sz="3200" dirty="0" smtClean="0"/>
                <a:t>Group responded to support colleague</a:t>
              </a:r>
              <a:endParaRPr lang="en-US" sz="3200" dirty="0"/>
            </a:p>
          </p:txBody>
        </p:sp>
      </p:grpSp>
      <p:grpSp>
        <p:nvGrpSpPr>
          <p:cNvPr id="11" name="Group 10"/>
          <p:cNvGrpSpPr/>
          <p:nvPr/>
        </p:nvGrpSpPr>
        <p:grpSpPr>
          <a:xfrm>
            <a:off x="1375879" y="2703875"/>
            <a:ext cx="3301527" cy="1975566"/>
            <a:chOff x="3446726" y="3999702"/>
            <a:chExt cx="3301527" cy="1975566"/>
          </a:xfrm>
        </p:grpSpPr>
        <p:sp>
          <p:nvSpPr>
            <p:cNvPr id="12" name="Rectangle 11"/>
            <p:cNvSpPr/>
            <p:nvPr/>
          </p:nvSpPr>
          <p:spPr>
            <a:xfrm>
              <a:off x="4857456" y="5305541"/>
              <a:ext cx="1890797" cy="669727"/>
            </a:xfrm>
            <a:prstGeom prst="rect">
              <a:avLst/>
            </a:prstGeom>
          </p:spPr>
          <p:txBody>
            <a:bodyPr wrap="none">
              <a:spAutoFit/>
            </a:bodyPr>
            <a:lstStyle/>
            <a:p>
              <a:pPr marL="438912">
                <a:lnSpc>
                  <a:spcPct val="107000"/>
                </a:lnSpc>
                <a:spcBef>
                  <a:spcPts val="0"/>
                </a:spcBef>
                <a:spcAft>
                  <a:spcPts val="0"/>
                </a:spcAft>
              </a:pPr>
              <a:r>
                <a:rPr lang="en-US" sz="3600" dirty="0">
                  <a:ea typeface="Calibri" panose="020F0502020204030204" pitchFamily="34" charset="0"/>
                  <a:cs typeface="Times New Roman" panose="02020603050405020304" pitchFamily="18" charset="0"/>
                </a:rPr>
                <a:t>Distract </a:t>
              </a:r>
            </a:p>
          </p:txBody>
        </p:sp>
        <p:pic>
          <p:nvPicPr>
            <p:cNvPr id="13" name="Picture 12"/>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46726" y="3999702"/>
              <a:ext cx="1975566" cy="1975566"/>
            </a:xfrm>
            <a:prstGeom prst="rect">
              <a:avLst/>
            </a:prstGeom>
          </p:spPr>
        </p:pic>
      </p:grpSp>
      <p:sp>
        <p:nvSpPr>
          <p:cNvPr id="4" name="Slide Number Placeholder 3"/>
          <p:cNvSpPr>
            <a:spLocks noGrp="1"/>
          </p:cNvSpPr>
          <p:nvPr>
            <p:ph type="sldNum" sz="quarter" idx="12"/>
          </p:nvPr>
        </p:nvSpPr>
        <p:spPr/>
        <p:txBody>
          <a:bodyPr/>
          <a:lstStyle/>
          <a:p>
            <a:fld id="{BA875541-8164-4CC7-9F2F-6F0C49BB858D}" type="slidenum">
              <a:rPr lang="en-US" smtClean="0"/>
              <a:pPr/>
              <a:t>23</a:t>
            </a:fld>
            <a:endParaRPr lang="en-US"/>
          </a:p>
        </p:txBody>
      </p:sp>
    </p:spTree>
    <p:extLst>
      <p:ext uri="{BB962C8B-B14F-4D97-AF65-F5344CB8AC3E}">
        <p14:creationId xmlns:p14="http://schemas.microsoft.com/office/powerpoint/2010/main" val="38586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500"/>
                            </p:stCondLst>
                            <p:childTnLst>
                              <p:par>
                                <p:cTn id="13" presetID="1" presetClass="entr" presetSubtype="0" fill="hold" nodeType="afterEffect">
                                  <p:stCondLst>
                                    <p:cond delay="25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1094721" cy="1450757"/>
          </a:xfrm>
        </p:spPr>
        <p:txBody>
          <a:bodyPr>
            <a:normAutofit/>
          </a:bodyPr>
          <a:lstStyle/>
          <a:p>
            <a:r>
              <a:rPr lang="en-US" sz="4000" dirty="0"/>
              <a:t>video exercise: responding to potential sexual violence</a:t>
            </a:r>
            <a:endParaRPr lang="en-US" sz="4000" b="1" dirty="0"/>
          </a:p>
        </p:txBody>
      </p:sp>
      <p:sp>
        <p:nvSpPr>
          <p:cNvPr id="3" name="Content Placeholder 2"/>
          <p:cNvSpPr>
            <a:spLocks noGrp="1"/>
          </p:cNvSpPr>
          <p:nvPr>
            <p:ph idx="1"/>
          </p:nvPr>
        </p:nvSpPr>
        <p:spPr/>
        <p:txBody>
          <a:bodyPr>
            <a:normAutofit/>
          </a:bodyPr>
          <a:lstStyle/>
          <a:p>
            <a:pPr marL="201168" lvl="1" indent="0">
              <a:buNone/>
            </a:pPr>
            <a:r>
              <a:rPr lang="en-US" sz="3600" b="1" dirty="0" smtClean="0">
                <a:solidFill>
                  <a:schemeClr val="accent4"/>
                </a:solidFill>
              </a:rPr>
              <a:t>How else could a bystander respond? </a:t>
            </a:r>
            <a:endParaRPr lang="en-US" sz="3600" b="1" dirty="0">
              <a:solidFill>
                <a:schemeClr val="accent4"/>
              </a:solidFill>
            </a:endParaRPr>
          </a:p>
          <a:p>
            <a:pPr marL="384048" lvl="2" indent="0">
              <a:buNone/>
            </a:pPr>
            <a:endParaRPr lang="en-US" sz="2400" dirty="0">
              <a:solidFill>
                <a:schemeClr val="bg2">
                  <a:lumMod val="75000"/>
                  <a:lumOff val="25000"/>
                </a:schemeClr>
              </a:solidFill>
            </a:endParaRPr>
          </a:p>
          <a:p>
            <a:pPr lvl="2">
              <a:buFont typeface="Arial" panose="020B0604020202020204" pitchFamily="34" charset="0"/>
              <a:buChar char="•"/>
            </a:pPr>
            <a:endParaRPr lang="en-US" sz="2400" dirty="0" smtClean="0">
              <a:solidFill>
                <a:schemeClr val="bg2">
                  <a:lumMod val="75000"/>
                  <a:lumOff val="25000"/>
                </a:schemeClr>
              </a:solidFill>
            </a:endParaRPr>
          </a:p>
          <a:p>
            <a:pPr lvl="2">
              <a:buFont typeface="Arial" panose="020B0604020202020204" pitchFamily="34" charset="0"/>
              <a:buChar char="•"/>
            </a:pPr>
            <a:endParaRPr lang="en-US" sz="2400" dirty="0" smtClean="0">
              <a:solidFill>
                <a:schemeClr val="bg2">
                  <a:lumMod val="75000"/>
                  <a:lumOff val="25000"/>
                </a:schemeClr>
              </a:solidFill>
            </a:endParaRPr>
          </a:p>
        </p:txBody>
      </p:sp>
      <p:grpSp>
        <p:nvGrpSpPr>
          <p:cNvPr id="10" name="Group 9"/>
          <p:cNvGrpSpPr/>
          <p:nvPr/>
        </p:nvGrpSpPr>
        <p:grpSpPr>
          <a:xfrm>
            <a:off x="1577340" y="2903220"/>
            <a:ext cx="3477575" cy="2756158"/>
            <a:chOff x="1127581" y="4448858"/>
            <a:chExt cx="2999487" cy="2191284"/>
          </a:xfrm>
        </p:grpSpPr>
        <p:sp>
          <p:nvSpPr>
            <p:cNvPr id="11" name="TextBox 10"/>
            <p:cNvSpPr txBox="1"/>
            <p:nvPr/>
          </p:nvSpPr>
          <p:spPr>
            <a:xfrm>
              <a:off x="2063549" y="5410604"/>
              <a:ext cx="2063519" cy="1229538"/>
            </a:xfrm>
            <a:prstGeom prst="rect">
              <a:avLst/>
            </a:prstGeom>
            <a:noFill/>
          </p:spPr>
          <p:txBody>
            <a:bodyPr wrap="square" rtlCol="0">
              <a:spAutoFit/>
            </a:bodyPr>
            <a:lstStyle/>
            <a:p>
              <a:r>
                <a:rPr lang="en-US" sz="3600" dirty="0">
                  <a:ea typeface="Calibri" panose="020F0502020204030204" pitchFamily="34" charset="0"/>
                  <a:cs typeface="Times New Roman" panose="02020603050405020304" pitchFamily="18" charset="0"/>
                </a:rPr>
                <a:t>Direct </a:t>
              </a:r>
            </a:p>
            <a:p>
              <a:endParaRPr lang="en-US" sz="3600" dirty="0"/>
            </a:p>
          </p:txBody>
        </p:sp>
        <p:pic>
          <p:nvPicPr>
            <p:cNvPr id="12" name="Picture 11"/>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7581" y="4448858"/>
              <a:ext cx="1473960" cy="1473960"/>
            </a:xfrm>
            <a:prstGeom prst="rect">
              <a:avLst/>
            </a:prstGeom>
          </p:spPr>
        </p:pic>
      </p:grpSp>
      <p:grpSp>
        <p:nvGrpSpPr>
          <p:cNvPr id="13" name="Group 12"/>
          <p:cNvGrpSpPr/>
          <p:nvPr/>
        </p:nvGrpSpPr>
        <p:grpSpPr>
          <a:xfrm>
            <a:off x="6620127" y="3407858"/>
            <a:ext cx="3066528" cy="1349283"/>
            <a:chOff x="7777599" y="4668558"/>
            <a:chExt cx="3066528" cy="1349283"/>
          </a:xfrm>
        </p:grpSpPr>
        <p:sp>
          <p:nvSpPr>
            <p:cNvPr id="14" name="Rectangle 13"/>
            <p:cNvSpPr/>
            <p:nvPr/>
          </p:nvSpPr>
          <p:spPr>
            <a:xfrm>
              <a:off x="8712201" y="5380156"/>
              <a:ext cx="2131926" cy="637685"/>
            </a:xfrm>
            <a:prstGeom prst="rect">
              <a:avLst/>
            </a:prstGeom>
          </p:spPr>
          <p:txBody>
            <a:bodyPr wrap="none">
              <a:spAutoFit/>
            </a:bodyPr>
            <a:lstStyle/>
            <a:p>
              <a:pPr marL="438912">
                <a:lnSpc>
                  <a:spcPct val="107000"/>
                </a:lnSpc>
                <a:spcBef>
                  <a:spcPts val="0"/>
                </a:spcBef>
                <a:spcAft>
                  <a:spcPts val="0"/>
                </a:spcAft>
              </a:pPr>
              <a:r>
                <a:rPr lang="en-US" sz="3600" dirty="0">
                  <a:ea typeface="Calibri" panose="020F0502020204030204" pitchFamily="34" charset="0"/>
                  <a:cs typeface="Times New Roman" panose="02020603050405020304" pitchFamily="18" charset="0"/>
                </a:rPr>
                <a:t>Delegate</a:t>
              </a:r>
            </a:p>
          </p:txBody>
        </p:sp>
        <p:pic>
          <p:nvPicPr>
            <p:cNvPr id="15" name="Picture 14"/>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7599" y="4668558"/>
              <a:ext cx="1349283" cy="1349283"/>
            </a:xfrm>
            <a:prstGeom prst="rect">
              <a:avLst/>
            </a:prstGeom>
          </p:spPr>
        </p:pic>
      </p:grpSp>
      <p:sp>
        <p:nvSpPr>
          <p:cNvPr id="4" name="Slide Number Placeholder 3"/>
          <p:cNvSpPr>
            <a:spLocks noGrp="1"/>
          </p:cNvSpPr>
          <p:nvPr>
            <p:ph type="sldNum" sz="quarter" idx="12"/>
          </p:nvPr>
        </p:nvSpPr>
        <p:spPr/>
        <p:txBody>
          <a:bodyPr/>
          <a:lstStyle/>
          <a:p>
            <a:fld id="{BA875541-8164-4CC7-9F2F-6F0C49BB858D}" type="slidenum">
              <a:rPr lang="en-US" smtClean="0"/>
              <a:pPr/>
              <a:t>24</a:t>
            </a:fld>
            <a:endParaRPr lang="en-US"/>
          </a:p>
        </p:txBody>
      </p:sp>
    </p:spTree>
    <p:extLst>
      <p:ext uri="{BB962C8B-B14F-4D97-AF65-F5344CB8AC3E}">
        <p14:creationId xmlns:p14="http://schemas.microsoft.com/office/powerpoint/2010/main" val="200545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Discussion</a:t>
            </a:r>
            <a:endParaRPr lang="en-US" dirty="0"/>
          </a:p>
        </p:txBody>
      </p:sp>
      <p:sp>
        <p:nvSpPr>
          <p:cNvPr id="3" name="Content Placeholder 2"/>
          <p:cNvSpPr>
            <a:spLocks noGrp="1"/>
          </p:cNvSpPr>
          <p:nvPr>
            <p:ph idx="1"/>
          </p:nvPr>
        </p:nvSpPr>
        <p:spPr>
          <a:xfrm>
            <a:off x="1137284" y="1874309"/>
            <a:ext cx="10235565" cy="4023360"/>
          </a:xfrm>
        </p:spPr>
        <p:txBody>
          <a:bodyPr>
            <a:normAutofit/>
          </a:bodyPr>
          <a:lstStyle/>
          <a:p>
            <a:pPr>
              <a:buFont typeface="Wingdings" panose="05000000000000000000" pitchFamily="2" charset="2"/>
              <a:buChar char="ü"/>
            </a:pPr>
            <a:r>
              <a:rPr lang="en-US" sz="3600" i="1" dirty="0" smtClean="0">
                <a:solidFill>
                  <a:schemeClr val="accent4"/>
                </a:solidFill>
              </a:rPr>
              <a:t>How did your bystander response differ from the video response?</a:t>
            </a:r>
          </a:p>
          <a:p>
            <a:pPr marL="0" indent="0">
              <a:buNone/>
            </a:pPr>
            <a:endParaRPr lang="en-US" sz="3600" i="1" dirty="0" smtClean="0">
              <a:solidFill>
                <a:schemeClr val="accent4"/>
              </a:solidFill>
            </a:endParaRPr>
          </a:p>
          <a:p>
            <a:pPr marL="0" indent="0">
              <a:buNone/>
            </a:pPr>
            <a:endParaRPr lang="en-US" sz="3600" i="1" dirty="0" smtClean="0">
              <a:solidFill>
                <a:schemeClr val="accent4"/>
              </a:solidFill>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25</a:t>
            </a:fld>
            <a:endParaRPr lang="en-US"/>
          </a:p>
        </p:txBody>
      </p:sp>
    </p:spTree>
    <p:extLst>
      <p:ext uri="{BB962C8B-B14F-4D97-AF65-F5344CB8AC3E}">
        <p14:creationId xmlns:p14="http://schemas.microsoft.com/office/powerpoint/2010/main" val="209682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501" y="568017"/>
            <a:ext cx="9086849" cy="5570756"/>
          </a:xfrm>
          <a:prstGeom prst="rect">
            <a:avLst/>
          </a:prstGeom>
          <a:noFill/>
        </p:spPr>
        <p:txBody>
          <a:bodyPr wrap="square" rtlCol="0">
            <a:spAutoFit/>
          </a:bodyPr>
          <a:lstStyle/>
          <a:p>
            <a:pPr algn="ctr"/>
            <a:r>
              <a:rPr lang="en-US" sz="5400" dirty="0" smtClean="0"/>
              <a:t>I AM ONLY ONE, BUT </a:t>
            </a:r>
            <a:r>
              <a:rPr lang="en-US" sz="5400" dirty="0" smtClean="0">
                <a:solidFill>
                  <a:schemeClr val="accent4"/>
                </a:solidFill>
              </a:rPr>
              <a:t>I AM ONE</a:t>
            </a:r>
            <a:r>
              <a:rPr lang="en-US" sz="5400" dirty="0" smtClean="0"/>
              <a:t>. I CANNOT DO EVERYTHING, BUT </a:t>
            </a:r>
            <a:r>
              <a:rPr lang="en-US" sz="5400" dirty="0" smtClean="0">
                <a:solidFill>
                  <a:schemeClr val="accent4"/>
                </a:solidFill>
              </a:rPr>
              <a:t>I CAN DO SOMETHING</a:t>
            </a:r>
            <a:r>
              <a:rPr lang="en-US" sz="5400" dirty="0" smtClean="0"/>
              <a:t>. AND I WILL NOT LET WHAT I CANNOT DO INTERFERE WITH WHAT </a:t>
            </a:r>
            <a:r>
              <a:rPr lang="en-US" sz="5400" dirty="0" smtClean="0">
                <a:solidFill>
                  <a:schemeClr val="accent4"/>
                </a:solidFill>
              </a:rPr>
              <a:t>I CAN </a:t>
            </a:r>
            <a:r>
              <a:rPr lang="en-US" sz="5400" dirty="0" smtClean="0"/>
              <a:t>DO.</a:t>
            </a:r>
          </a:p>
          <a:p>
            <a:pPr algn="ctr"/>
            <a:r>
              <a:rPr lang="en-US" sz="3200" dirty="0" smtClean="0"/>
              <a:t>- EDWARD EVERETT HALE</a:t>
            </a:r>
            <a:endParaRPr lang="en-US" sz="3200" dirty="0"/>
          </a:p>
        </p:txBody>
      </p:sp>
      <p:sp>
        <p:nvSpPr>
          <p:cNvPr id="2" name="Slide Number Placeholder 1"/>
          <p:cNvSpPr>
            <a:spLocks noGrp="1"/>
          </p:cNvSpPr>
          <p:nvPr>
            <p:ph type="sldNum" sz="quarter" idx="12"/>
          </p:nvPr>
        </p:nvSpPr>
        <p:spPr/>
        <p:txBody>
          <a:bodyPr/>
          <a:lstStyle/>
          <a:p>
            <a:fld id="{BA875541-8164-4CC7-9F2F-6F0C49BB858D}" type="slidenum">
              <a:rPr lang="en-US" smtClean="0"/>
              <a:pPr/>
              <a:t>26</a:t>
            </a:fld>
            <a:endParaRPr lang="en-US"/>
          </a:p>
        </p:txBody>
      </p:sp>
    </p:spTree>
    <p:extLst>
      <p:ext uri="{BB962C8B-B14F-4D97-AF65-F5344CB8AC3E}">
        <p14:creationId xmlns:p14="http://schemas.microsoft.com/office/powerpoint/2010/main" val="3134919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4000" dirty="0" smtClean="0">
                <a:solidFill>
                  <a:schemeClr val="accent4"/>
                </a:solidFill>
              </a:rPr>
              <a:t>Do you have any questions that we didn’t answer today? </a:t>
            </a:r>
            <a:endParaRPr lang="en-US" sz="4000" dirty="0">
              <a:solidFill>
                <a:schemeClr val="accent4"/>
              </a:solidFill>
            </a:endParaRPr>
          </a:p>
          <a:p>
            <a:endParaRPr lang="en-US" sz="4000" i="1" dirty="0" smtClean="0">
              <a:solidFill>
                <a:schemeClr val="bg2">
                  <a:lumMod val="75000"/>
                  <a:lumOff val="25000"/>
                </a:schemeClr>
              </a:solidFill>
            </a:endParaRPr>
          </a:p>
          <a:p>
            <a:pPr algn="ctr"/>
            <a:r>
              <a:rPr lang="en-US" sz="4000" i="1" dirty="0" smtClean="0">
                <a:solidFill>
                  <a:schemeClr val="bg2">
                    <a:lumMod val="75000"/>
                    <a:lumOff val="25000"/>
                  </a:schemeClr>
                </a:solidFill>
              </a:rPr>
              <a:t>Thank you for completing an evaluation                   before you go</a:t>
            </a:r>
            <a:endParaRPr lang="en-US" sz="4000" i="1" dirty="0">
              <a:solidFill>
                <a:schemeClr val="bg2">
                  <a:lumMod val="75000"/>
                  <a:lumOff val="25000"/>
                </a:schemeClr>
              </a:solidFill>
            </a:endParaRPr>
          </a:p>
        </p:txBody>
      </p:sp>
      <p:sp>
        <p:nvSpPr>
          <p:cNvPr id="5" name="Title 4"/>
          <p:cNvSpPr>
            <a:spLocks noGrp="1"/>
          </p:cNvSpPr>
          <p:nvPr>
            <p:ph type="title"/>
          </p:nvPr>
        </p:nvSpPr>
        <p:spPr/>
        <p:txBody>
          <a:bodyPr/>
          <a:lstStyle/>
          <a:p>
            <a:r>
              <a:rPr lang="en-US" dirty="0" smtClean="0"/>
              <a:t>Final Thoughts/Questions</a:t>
            </a:r>
            <a:endParaRPr lang="en-US" dirty="0"/>
          </a:p>
        </p:txBody>
      </p:sp>
      <p:sp>
        <p:nvSpPr>
          <p:cNvPr id="2" name="Slide Number Placeholder 1"/>
          <p:cNvSpPr>
            <a:spLocks noGrp="1"/>
          </p:cNvSpPr>
          <p:nvPr>
            <p:ph type="sldNum" sz="quarter" idx="12"/>
          </p:nvPr>
        </p:nvSpPr>
        <p:spPr/>
        <p:txBody>
          <a:bodyPr/>
          <a:lstStyle/>
          <a:p>
            <a:fld id="{BA875541-8164-4CC7-9F2F-6F0C49BB858D}" type="slidenum">
              <a:rPr lang="en-US" smtClean="0"/>
              <a:pPr/>
              <a:t>27</a:t>
            </a:fld>
            <a:endParaRPr lang="en-US"/>
          </a:p>
        </p:txBody>
      </p:sp>
    </p:spTree>
    <p:extLst>
      <p:ext uri="{BB962C8B-B14F-4D97-AF65-F5344CB8AC3E}">
        <p14:creationId xmlns:p14="http://schemas.microsoft.com/office/powerpoint/2010/main" val="3725646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Resources for victims of sexual violence</a:t>
            </a:r>
            <a:endParaRPr lang="en-US" dirty="0"/>
          </a:p>
        </p:txBody>
      </p:sp>
      <p:sp>
        <p:nvSpPr>
          <p:cNvPr id="3" name="Content Placeholder 2"/>
          <p:cNvSpPr>
            <a:spLocks noGrp="1"/>
          </p:cNvSpPr>
          <p:nvPr>
            <p:ph idx="1"/>
          </p:nvPr>
        </p:nvSpPr>
        <p:spPr>
          <a:xfrm>
            <a:off x="1154083" y="2132337"/>
            <a:ext cx="11094720" cy="4023360"/>
          </a:xfrm>
        </p:spPr>
        <p:txBody>
          <a:bodyPr>
            <a:noAutofit/>
          </a:bodyPr>
          <a:lstStyle/>
          <a:p>
            <a:r>
              <a:rPr lang="en-US" sz="2800" u="sng" dirty="0" smtClean="0">
                <a:solidFill>
                  <a:schemeClr val="tx1"/>
                </a:solidFill>
              </a:rPr>
              <a:t>National Hotline:</a:t>
            </a:r>
            <a:r>
              <a:rPr lang="en-US" sz="3600" dirty="0">
                <a:solidFill>
                  <a:schemeClr val="accent4"/>
                </a:solidFill>
              </a:rPr>
              <a:t> </a:t>
            </a:r>
            <a:endParaRPr lang="en-US" sz="3600" dirty="0" smtClean="0">
              <a:solidFill>
                <a:schemeClr val="accent4"/>
              </a:solidFill>
            </a:endParaRPr>
          </a:p>
          <a:p>
            <a:r>
              <a:rPr lang="en-US" sz="3600" dirty="0" smtClean="0">
                <a:solidFill>
                  <a:schemeClr val="accent4"/>
                </a:solidFill>
              </a:rPr>
              <a:t>1-800-656-HOPE </a:t>
            </a:r>
          </a:p>
          <a:p>
            <a:r>
              <a:rPr lang="en-US" sz="2800" dirty="0" smtClean="0"/>
              <a:t>Sponsored </a:t>
            </a:r>
            <a:r>
              <a:rPr lang="en-US" sz="2800" dirty="0"/>
              <a:t>by the Rape, Abuse Incest National Network, this hotline connects callers to more than 1000 rape crisis center around the country</a:t>
            </a:r>
            <a:r>
              <a:rPr lang="en-US" sz="2800" dirty="0" smtClean="0"/>
              <a:t>.</a:t>
            </a:r>
            <a:endParaRPr lang="en-US" sz="2800" dirty="0"/>
          </a:p>
          <a:p>
            <a:r>
              <a:rPr lang="en-US" sz="2800" u="sng" dirty="0" smtClean="0">
                <a:solidFill>
                  <a:schemeClr val="tx1"/>
                </a:solidFill>
              </a:rPr>
              <a:t>For a list of providers in your state</a:t>
            </a:r>
            <a:r>
              <a:rPr lang="en-US" sz="2800" u="sng" dirty="0">
                <a:solidFill>
                  <a:schemeClr val="tx1"/>
                </a:solidFill>
              </a:rPr>
              <a:t> </a:t>
            </a:r>
            <a:r>
              <a:rPr lang="en-US" sz="2800" u="sng" dirty="0" smtClean="0">
                <a:solidFill>
                  <a:schemeClr val="tx1"/>
                </a:solidFill>
              </a:rPr>
              <a:t>or territory:</a:t>
            </a:r>
          </a:p>
          <a:p>
            <a:r>
              <a:rPr lang="en-US" sz="3200" dirty="0">
                <a:solidFill>
                  <a:schemeClr val="accent4"/>
                </a:solidFill>
              </a:rPr>
              <a:t>http://www.nsvrc.org/organizations/state-and-territory-coalitions</a:t>
            </a:r>
            <a:endParaRPr lang="en-US" sz="3200" u="sng" dirty="0" smtClean="0">
              <a:solidFill>
                <a:schemeClr val="accent4"/>
              </a:solidFill>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28</a:t>
            </a:fld>
            <a:endParaRPr lang="en-US"/>
          </a:p>
        </p:txBody>
      </p:sp>
      <p:sp>
        <p:nvSpPr>
          <p:cNvPr id="7" name="Rectangle 3"/>
          <p:cNvSpPr>
            <a:spLocks noChangeArrowheads="1"/>
          </p:cNvSpPr>
          <p:nvPr/>
        </p:nvSpPr>
        <p:spPr bwMode="auto">
          <a:xfrm>
            <a:off x="56803" y="101937"/>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14306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Steps to Intervening</a:t>
            </a:r>
          </a:p>
          <a:p>
            <a:pPr marL="0" indent="0">
              <a:buNone/>
            </a:pPr>
            <a:endParaRPr lang="en-US" sz="2800" dirty="0" smtClean="0">
              <a:solidFill>
                <a:srgbClr val="ED038A"/>
              </a:solidFill>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33745724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BA875541-8164-4CC7-9F2F-6F0C49BB858D}" type="slidenum">
              <a:rPr lang="en-US" smtClean="0"/>
              <a:pPr/>
              <a:t>3</a:t>
            </a:fld>
            <a:endParaRPr lang="en-US"/>
          </a:p>
        </p:txBody>
      </p:sp>
    </p:spTree>
    <p:extLst>
      <p:ext uri="{BB962C8B-B14F-4D97-AF65-F5344CB8AC3E}">
        <p14:creationId xmlns:p14="http://schemas.microsoft.com/office/powerpoint/2010/main" val="26451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82968EB-CA2F-4EAD-A2E7-8A8A4C9A571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6F9E2D2E-B2CA-42EB-B193-DB0B1B43A249}"/>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graphicEl>
                                              <a:dgm id="{F62AE1B0-EDE3-4C9C-B00C-9FFBC13DFF80}"/>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graphicEl>
                                              <a:dgm id="{E81AD96A-287B-443D-BF38-4FD353BD3797}"/>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graphicEl>
                                              <a:dgm id="{AA985192-EB93-4383-93DD-1BF927E53796}"/>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graphicEl>
                                              <a:dgm id="{51211CEE-C51A-4EA8-945C-CE9A28E3FDD7}"/>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graphicEl>
                                              <a:dgm id="{FA46DECD-0117-40C9-BE71-BB5D9E56B3F3}"/>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graphicEl>
                                              <a:dgm id="{5BA65149-EC53-420C-8958-08F93D0E22FA}"/>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graphicEl>
                                              <a:dgm id="{9CF22FEB-A254-4597-8D60-1696B8788378}"/>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graphicEl>
                                              <a:dgm id="{2E1393FE-BF89-4B14-97BD-624EF0BC3C69}"/>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graphicEl>
                                              <a:dgm id="{6ECD4CAA-5539-402B-B260-8DA5BF5BD1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46495" y="3893427"/>
            <a:ext cx="10058400" cy="4022725"/>
          </a:xfrm>
        </p:spPr>
        <p:txBody>
          <a:bodyPr>
            <a:normAutofit/>
          </a:bodyPr>
          <a:lstStyle/>
          <a:p>
            <a:pPr marL="0" indent="0">
              <a:buNone/>
            </a:pPr>
            <a:endParaRPr lang="en-US" sz="2800" dirty="0" smtClean="0">
              <a:solidFill>
                <a:srgbClr val="ED038A"/>
              </a:solidFill>
            </a:endParaRPr>
          </a:p>
          <a:p>
            <a:pPr marL="0" indent="0">
              <a:buNone/>
            </a:pPr>
            <a:endParaRPr lang="en-US" sz="2800" dirty="0" smtClean="0">
              <a:solidFill>
                <a:srgbClr val="ED038A"/>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451107842"/>
              </p:ext>
            </p:extLst>
          </p:nvPr>
        </p:nvGraphicFramePr>
        <p:xfrm>
          <a:off x="947673" y="-597811"/>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46495" y="2569988"/>
            <a:ext cx="9519454" cy="3754874"/>
          </a:xfrm>
          <a:prstGeom prst="rect">
            <a:avLst/>
          </a:prstGeom>
          <a:noFill/>
        </p:spPr>
        <p:txBody>
          <a:bodyPr wrap="square" rtlCol="0">
            <a:spAutoFit/>
          </a:bodyPr>
          <a:lstStyle/>
          <a:p>
            <a:r>
              <a:rPr lang="en-US" sz="3200" dirty="0" smtClean="0">
                <a:solidFill>
                  <a:schemeClr val="tx1">
                    <a:lumMod val="75000"/>
                    <a:lumOff val="25000"/>
                  </a:schemeClr>
                </a:solidFill>
              </a:rPr>
              <a:t>Recognize actions or a pattern of behaviors that might signal sexual violence</a:t>
            </a:r>
          </a:p>
          <a:p>
            <a:endParaRPr lang="en-US" sz="1200" dirty="0" smtClean="0">
              <a:solidFill>
                <a:schemeClr val="tx1">
                  <a:lumMod val="75000"/>
                  <a:lumOff val="25000"/>
                </a:schemeClr>
              </a:solidFill>
            </a:endParaRPr>
          </a:p>
          <a:p>
            <a:pPr>
              <a:spcBef>
                <a:spcPts val="600"/>
              </a:spcBef>
              <a:spcAft>
                <a:spcPts val="600"/>
              </a:spcAft>
            </a:pPr>
            <a:r>
              <a:rPr lang="en-US" sz="2800" b="1" dirty="0" smtClean="0">
                <a:solidFill>
                  <a:schemeClr val="tx1">
                    <a:lumMod val="75000"/>
                    <a:lumOff val="25000"/>
                  </a:schemeClr>
                </a:solidFill>
              </a:rPr>
              <a:t>What are signs?</a:t>
            </a:r>
            <a:endParaRPr lang="en-US" sz="2800" b="1" dirty="0">
              <a:solidFill>
                <a:schemeClr val="tx1">
                  <a:lumMod val="75000"/>
                  <a:lumOff val="25000"/>
                </a:schemeClr>
              </a:solidFill>
            </a:endParaRPr>
          </a:p>
          <a:p>
            <a:pPr>
              <a:buFont typeface="Wingdings" panose="05000000000000000000" pitchFamily="2" charset="2"/>
              <a:buChar char="§"/>
            </a:pPr>
            <a:r>
              <a:rPr lang="en-US" sz="2800" dirty="0" smtClean="0">
                <a:solidFill>
                  <a:schemeClr val="accent4"/>
                </a:solidFill>
              </a:rPr>
              <a:t>physical </a:t>
            </a:r>
            <a:r>
              <a:rPr lang="en-US" sz="2800" dirty="0">
                <a:solidFill>
                  <a:schemeClr val="accent4"/>
                </a:solidFill>
              </a:rPr>
              <a:t>or sexual aggression</a:t>
            </a:r>
          </a:p>
          <a:p>
            <a:pPr>
              <a:buFont typeface="Wingdings" panose="05000000000000000000" pitchFamily="2" charset="2"/>
              <a:buChar char="§"/>
            </a:pPr>
            <a:r>
              <a:rPr lang="en-US" sz="2800" dirty="0" smtClean="0">
                <a:solidFill>
                  <a:schemeClr val="accent4"/>
                </a:solidFill>
              </a:rPr>
              <a:t>pressure </a:t>
            </a:r>
            <a:r>
              <a:rPr lang="en-US" sz="2800" dirty="0">
                <a:solidFill>
                  <a:schemeClr val="accent4"/>
                </a:solidFill>
              </a:rPr>
              <a:t>or coerce sexual partners</a:t>
            </a:r>
          </a:p>
          <a:p>
            <a:pPr>
              <a:buFont typeface="Wingdings" panose="05000000000000000000" pitchFamily="2" charset="2"/>
              <a:buChar char="§"/>
            </a:pPr>
            <a:r>
              <a:rPr lang="en-US" sz="2800" dirty="0" smtClean="0">
                <a:solidFill>
                  <a:schemeClr val="accent4"/>
                </a:solidFill>
              </a:rPr>
              <a:t>demean </a:t>
            </a:r>
            <a:r>
              <a:rPr lang="en-US" sz="2800" dirty="0">
                <a:solidFill>
                  <a:schemeClr val="accent4"/>
                </a:solidFill>
              </a:rPr>
              <a:t>and </a:t>
            </a:r>
            <a:r>
              <a:rPr lang="en-US" sz="2800" dirty="0" smtClean="0">
                <a:solidFill>
                  <a:schemeClr val="accent4"/>
                </a:solidFill>
              </a:rPr>
              <a:t>sexualize women</a:t>
            </a:r>
            <a:endParaRPr lang="en-US" sz="2800" dirty="0">
              <a:solidFill>
                <a:schemeClr val="accent4"/>
              </a:solidFill>
            </a:endParaRPr>
          </a:p>
          <a:p>
            <a:endParaRPr lang="en-US" sz="40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BA875541-8164-4CC7-9F2F-6F0C49BB858D}" type="slidenum">
              <a:rPr lang="en-US" smtClean="0"/>
              <a:pPr/>
              <a:t>4</a:t>
            </a:fld>
            <a:endParaRPr lang="en-US"/>
          </a:p>
        </p:txBody>
      </p:sp>
    </p:spTree>
    <p:extLst>
      <p:ext uri="{BB962C8B-B14F-4D97-AF65-F5344CB8AC3E}">
        <p14:creationId xmlns:p14="http://schemas.microsoft.com/office/powerpoint/2010/main" val="16803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965190658"/>
              </p:ext>
            </p:extLst>
          </p:nvPr>
        </p:nvGraphicFramePr>
        <p:xfrm>
          <a:off x="947673" y="-597811"/>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1059959" y="3497457"/>
            <a:ext cx="10058400" cy="184932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4000" dirty="0" smtClean="0">
                <a:solidFill>
                  <a:schemeClr val="accent4"/>
                </a:solidFill>
              </a:rPr>
              <a:t>Decide: action needs to be taken</a:t>
            </a:r>
          </a:p>
        </p:txBody>
      </p:sp>
      <p:sp>
        <p:nvSpPr>
          <p:cNvPr id="8" name="TextBox 7"/>
          <p:cNvSpPr txBox="1"/>
          <p:nvPr/>
        </p:nvSpPr>
        <p:spPr>
          <a:xfrm>
            <a:off x="3178668" y="4277483"/>
            <a:ext cx="6335446" cy="1446550"/>
          </a:xfrm>
          <a:prstGeom prst="rect">
            <a:avLst/>
          </a:prstGeom>
          <a:noFill/>
        </p:spPr>
        <p:txBody>
          <a:bodyPr wrap="square" rtlCol="0">
            <a:spAutoFit/>
          </a:bodyPr>
          <a:lstStyle/>
          <a:p>
            <a:r>
              <a:rPr lang="en-US" sz="3200" i="1" dirty="0" smtClean="0">
                <a:solidFill>
                  <a:schemeClr val="accent3"/>
                </a:solidFill>
                <a:latin typeface="Georgia" panose="02040502050405020303" pitchFamily="18" charset="0"/>
              </a:rPr>
              <a:t>If </a:t>
            </a:r>
            <a:r>
              <a:rPr lang="en-US" sz="3200" i="1" dirty="0">
                <a:solidFill>
                  <a:schemeClr val="accent3"/>
                </a:solidFill>
                <a:latin typeface="Georgia" panose="02040502050405020303" pitchFamily="18" charset="0"/>
              </a:rPr>
              <a:t>I don’t act, could the situation </a:t>
            </a:r>
            <a:r>
              <a:rPr lang="en-US" sz="3200" i="1" dirty="0" smtClean="0">
                <a:solidFill>
                  <a:schemeClr val="accent3"/>
                </a:solidFill>
                <a:latin typeface="Georgia" panose="02040502050405020303" pitchFamily="18" charset="0"/>
              </a:rPr>
              <a:t>worsen?</a:t>
            </a:r>
            <a:endParaRPr lang="en-US" sz="2000" i="1" dirty="0">
              <a:solidFill>
                <a:schemeClr val="accent3"/>
              </a:solidFill>
              <a:latin typeface="Georgia" panose="02040502050405020303" pitchFamily="18" charset="0"/>
            </a:endParaRPr>
          </a:p>
          <a:p>
            <a:r>
              <a:rPr lang="en-US" sz="2400" dirty="0">
                <a:solidFill>
                  <a:schemeClr val="tx1">
                    <a:lumMod val="75000"/>
                    <a:lumOff val="25000"/>
                  </a:schemeClr>
                </a:solidFill>
              </a:rPr>
              <a:t>IF YES, </a:t>
            </a:r>
            <a:r>
              <a:rPr lang="en-US" sz="2400" dirty="0" smtClean="0">
                <a:solidFill>
                  <a:schemeClr val="tx1">
                    <a:lumMod val="75000"/>
                    <a:lumOff val="25000"/>
                  </a:schemeClr>
                </a:solidFill>
              </a:rPr>
              <a:t>go to step 3! </a:t>
            </a:r>
            <a:endParaRPr lang="en-US" sz="2400" dirty="0">
              <a:solidFill>
                <a:schemeClr val="tx1">
                  <a:lumMod val="75000"/>
                  <a:lumOff val="25000"/>
                </a:schemeClr>
              </a:solidFill>
            </a:endParaRPr>
          </a:p>
        </p:txBody>
      </p:sp>
      <p:grpSp>
        <p:nvGrpSpPr>
          <p:cNvPr id="6" name="Group 5"/>
          <p:cNvGrpSpPr/>
          <p:nvPr/>
        </p:nvGrpSpPr>
        <p:grpSpPr>
          <a:xfrm>
            <a:off x="1059959" y="4306150"/>
            <a:ext cx="8739202" cy="1304023"/>
            <a:chOff x="1319198" y="4341729"/>
            <a:chExt cx="8739202" cy="1304023"/>
          </a:xfrm>
        </p:grpSpPr>
        <p:sp>
          <p:nvSpPr>
            <p:cNvPr id="9" name="Double Bracket 8"/>
            <p:cNvSpPr/>
            <p:nvPr/>
          </p:nvSpPr>
          <p:spPr>
            <a:xfrm>
              <a:off x="3205148" y="4341729"/>
              <a:ext cx="6853252" cy="13040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sz="2400" i="1" dirty="0">
                <a:solidFill>
                  <a:schemeClr val="tx1">
                    <a:lumMod val="75000"/>
                    <a:lumOff val="25000"/>
                  </a:schemeClr>
                </a:solidFill>
              </a:endParaRPr>
            </a:p>
          </p:txBody>
        </p:sp>
        <p:grpSp>
          <p:nvGrpSpPr>
            <p:cNvPr id="10" name="Group 9"/>
            <p:cNvGrpSpPr/>
            <p:nvPr/>
          </p:nvGrpSpPr>
          <p:grpSpPr>
            <a:xfrm>
              <a:off x="1319198" y="4369402"/>
              <a:ext cx="1795477" cy="1276350"/>
              <a:chOff x="1319198" y="4369402"/>
              <a:chExt cx="1795477" cy="1276350"/>
            </a:xfrm>
          </p:grpSpPr>
          <p:sp>
            <p:nvSpPr>
              <p:cNvPr id="11" name="Rounded Rectangle 10"/>
              <p:cNvSpPr/>
              <p:nvPr/>
            </p:nvSpPr>
            <p:spPr>
              <a:xfrm>
                <a:off x="1319198" y="4369402"/>
                <a:ext cx="1795477" cy="1276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1995" y="4457700"/>
                <a:ext cx="1669883" cy="1188052"/>
              </a:xfrm>
              <a:prstGeom prst="rect">
                <a:avLst/>
              </a:prstGeom>
            </p:spPr>
          </p:pic>
        </p:grpSp>
      </p:grpSp>
      <p:sp>
        <p:nvSpPr>
          <p:cNvPr id="2" name="Slide Number Placeholder 1"/>
          <p:cNvSpPr>
            <a:spLocks noGrp="1"/>
          </p:cNvSpPr>
          <p:nvPr>
            <p:ph type="sldNum" sz="quarter" idx="12"/>
          </p:nvPr>
        </p:nvSpPr>
        <p:spPr/>
        <p:txBody>
          <a:bodyPr/>
          <a:lstStyle/>
          <a:p>
            <a:fld id="{BA875541-8164-4CC7-9F2F-6F0C49BB858D}" type="slidenum">
              <a:rPr lang="en-US" smtClean="0"/>
              <a:pPr/>
              <a:t>5</a:t>
            </a:fld>
            <a:endParaRPr lang="en-US"/>
          </a:p>
        </p:txBody>
      </p:sp>
    </p:spTree>
    <p:extLst>
      <p:ext uri="{BB962C8B-B14F-4D97-AF65-F5344CB8AC3E}">
        <p14:creationId xmlns:p14="http://schemas.microsoft.com/office/powerpoint/2010/main" val="26370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p:cTn id="1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4292063073"/>
              </p:ext>
            </p:extLst>
          </p:nvPr>
        </p:nvGraphicFramePr>
        <p:xfrm>
          <a:off x="818865" y="11007"/>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93594" y="4277077"/>
            <a:ext cx="6853252" cy="1754326"/>
          </a:xfrm>
          <a:prstGeom prst="rect">
            <a:avLst/>
          </a:prstGeom>
          <a:noFill/>
        </p:spPr>
        <p:txBody>
          <a:bodyPr wrap="square" rtlCol="0">
            <a:spAutoFit/>
          </a:bodyPr>
          <a:lstStyle/>
          <a:p>
            <a:pPr marL="0" lvl="2"/>
            <a:r>
              <a:rPr lang="en-US" sz="2800" i="1" dirty="0" smtClean="0">
                <a:solidFill>
                  <a:schemeClr val="accent3"/>
                </a:solidFill>
                <a:latin typeface="Georgia" panose="02040502050405020303" pitchFamily="18" charset="0"/>
              </a:rPr>
              <a:t>If </a:t>
            </a:r>
            <a:r>
              <a:rPr lang="en-US" sz="2800" i="1" dirty="0">
                <a:solidFill>
                  <a:schemeClr val="accent3"/>
                </a:solidFill>
                <a:latin typeface="Georgia" panose="02040502050405020303" pitchFamily="18" charset="0"/>
              </a:rPr>
              <a:t>it was my friend or family member, would I want someone to act</a:t>
            </a:r>
            <a:r>
              <a:rPr lang="en-US" sz="2800" i="1" dirty="0" smtClean="0">
                <a:solidFill>
                  <a:schemeClr val="accent3"/>
                </a:solidFill>
                <a:latin typeface="Georgia" panose="02040502050405020303" pitchFamily="18" charset="0"/>
              </a:rPr>
              <a:t>? </a:t>
            </a:r>
            <a:endParaRPr lang="en-US" sz="2800" i="1" dirty="0">
              <a:solidFill>
                <a:schemeClr val="accent3"/>
              </a:solidFill>
              <a:latin typeface="Georgia" panose="02040502050405020303" pitchFamily="18" charset="0"/>
            </a:endParaRPr>
          </a:p>
          <a:p>
            <a:pPr marL="0" lvl="2"/>
            <a:r>
              <a:rPr lang="en-US" sz="2800" dirty="0">
                <a:solidFill>
                  <a:schemeClr val="tx1">
                    <a:lumMod val="75000"/>
                    <a:lumOff val="25000"/>
                  </a:schemeClr>
                </a:solidFill>
              </a:rPr>
              <a:t>IF YES, </a:t>
            </a:r>
            <a:r>
              <a:rPr lang="en-US" sz="2800" dirty="0" smtClean="0">
                <a:solidFill>
                  <a:schemeClr val="tx1">
                    <a:lumMod val="75000"/>
                    <a:lumOff val="25000"/>
                  </a:schemeClr>
                </a:solidFill>
              </a:rPr>
              <a:t>go to step 4!</a:t>
            </a:r>
            <a:endParaRPr lang="en-US" sz="2800" i="1" dirty="0">
              <a:solidFill>
                <a:schemeClr val="tx1">
                  <a:lumMod val="75000"/>
                  <a:lumOff val="25000"/>
                </a:schemeClr>
              </a:solidFill>
            </a:endParaRPr>
          </a:p>
          <a:p>
            <a:endParaRPr lang="en-US" sz="2000" dirty="0">
              <a:solidFill>
                <a:schemeClr val="tx1">
                  <a:lumMod val="75000"/>
                  <a:lumOff val="25000"/>
                </a:schemeClr>
              </a:solidFill>
            </a:endParaRPr>
          </a:p>
        </p:txBody>
      </p:sp>
      <p:grpSp>
        <p:nvGrpSpPr>
          <p:cNvPr id="7" name="Group 6"/>
          <p:cNvGrpSpPr/>
          <p:nvPr/>
        </p:nvGrpSpPr>
        <p:grpSpPr>
          <a:xfrm>
            <a:off x="1106435" y="4249404"/>
            <a:ext cx="8739202" cy="1304023"/>
            <a:chOff x="1319198" y="4341729"/>
            <a:chExt cx="8739202" cy="1304023"/>
          </a:xfrm>
        </p:grpSpPr>
        <p:sp>
          <p:nvSpPr>
            <p:cNvPr id="8" name="Double Bracket 7"/>
            <p:cNvSpPr/>
            <p:nvPr/>
          </p:nvSpPr>
          <p:spPr>
            <a:xfrm>
              <a:off x="3205148" y="4341729"/>
              <a:ext cx="6853252" cy="13040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sz="2400" i="1" dirty="0">
                <a:solidFill>
                  <a:schemeClr val="tx1">
                    <a:lumMod val="75000"/>
                    <a:lumOff val="25000"/>
                  </a:schemeClr>
                </a:solidFill>
              </a:endParaRPr>
            </a:p>
          </p:txBody>
        </p:sp>
        <p:grpSp>
          <p:nvGrpSpPr>
            <p:cNvPr id="9" name="Group 8"/>
            <p:cNvGrpSpPr/>
            <p:nvPr/>
          </p:nvGrpSpPr>
          <p:grpSpPr>
            <a:xfrm>
              <a:off x="1319198" y="4369402"/>
              <a:ext cx="1795477" cy="1276350"/>
              <a:chOff x="1319198" y="4369402"/>
              <a:chExt cx="1795477" cy="1276350"/>
            </a:xfrm>
          </p:grpSpPr>
          <p:sp>
            <p:nvSpPr>
              <p:cNvPr id="10" name="Rounded Rectangle 9"/>
              <p:cNvSpPr/>
              <p:nvPr/>
            </p:nvSpPr>
            <p:spPr>
              <a:xfrm>
                <a:off x="1319198" y="4369402"/>
                <a:ext cx="1795477" cy="1276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1995" y="4457700"/>
                <a:ext cx="1669883" cy="1188052"/>
              </a:xfrm>
              <a:prstGeom prst="rect">
                <a:avLst/>
              </a:prstGeom>
            </p:spPr>
          </p:pic>
        </p:grpSp>
      </p:grpSp>
      <p:sp>
        <p:nvSpPr>
          <p:cNvPr id="2" name="Slide Number Placeholder 1"/>
          <p:cNvSpPr>
            <a:spLocks noGrp="1"/>
          </p:cNvSpPr>
          <p:nvPr>
            <p:ph type="sldNum" sz="quarter" idx="12"/>
          </p:nvPr>
        </p:nvSpPr>
        <p:spPr/>
        <p:txBody>
          <a:bodyPr/>
          <a:lstStyle/>
          <a:p>
            <a:fld id="{BA875541-8164-4CC7-9F2F-6F0C49BB858D}" type="slidenum">
              <a:rPr lang="en-US" smtClean="0"/>
              <a:pPr/>
              <a:t>6</a:t>
            </a:fld>
            <a:endParaRPr lang="en-US"/>
          </a:p>
        </p:txBody>
      </p:sp>
    </p:spTree>
    <p:extLst>
      <p:ext uri="{BB962C8B-B14F-4D97-AF65-F5344CB8AC3E}">
        <p14:creationId xmlns:p14="http://schemas.microsoft.com/office/powerpoint/2010/main" val="37862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2976" y="3294051"/>
            <a:ext cx="10398600" cy="2199542"/>
          </a:xfrm>
        </p:spPr>
        <p:txBody>
          <a:bodyPr>
            <a:normAutofit/>
          </a:bodyPr>
          <a:lstStyle/>
          <a:p>
            <a:pPr marL="438912" indent="0">
              <a:lnSpc>
                <a:spcPct val="107000"/>
              </a:lnSpc>
              <a:spcBef>
                <a:spcPts val="0"/>
              </a:spcBef>
              <a:spcAft>
                <a:spcPts val="0"/>
              </a:spcAft>
              <a:buNone/>
            </a:pPr>
            <a:r>
              <a:rPr lang="en-US" sz="3600" dirty="0" smtClean="0">
                <a:solidFill>
                  <a:srgbClr val="ED038A"/>
                </a:solidFill>
                <a:ea typeface="Calibri" panose="020F0502020204030204" pitchFamily="34" charset="0"/>
                <a:cs typeface="Times New Roman" panose="02020603050405020304" pitchFamily="18" charset="0"/>
              </a:rPr>
              <a:t>Can I </a:t>
            </a:r>
            <a:r>
              <a:rPr lang="en-US" sz="3600" u="sng" dirty="0">
                <a:solidFill>
                  <a:srgbClr val="ED038A"/>
                </a:solidFill>
                <a:ea typeface="Calibri" panose="020F0502020204030204" pitchFamily="34" charset="0"/>
                <a:cs typeface="Times New Roman" panose="02020603050405020304" pitchFamily="18" charset="0"/>
              </a:rPr>
              <a:t>safely</a:t>
            </a:r>
            <a:r>
              <a:rPr lang="en-US" sz="3600" dirty="0">
                <a:solidFill>
                  <a:srgbClr val="ED038A"/>
                </a:solidFill>
                <a:ea typeface="Calibri" panose="020F0502020204030204" pitchFamily="34" charset="0"/>
                <a:cs typeface="Times New Roman" panose="02020603050405020304" pitchFamily="18" charset="0"/>
              </a:rPr>
              <a:t> intervene? </a:t>
            </a:r>
            <a:endParaRPr lang="en-US" sz="3600" dirty="0" smtClean="0">
              <a:solidFill>
                <a:srgbClr val="ED038A"/>
              </a:solidFill>
              <a:ea typeface="Calibri" panose="020F0502020204030204" pitchFamily="34" charset="0"/>
              <a:cs typeface="Times New Roman" panose="02020603050405020304"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1256654619"/>
              </p:ext>
            </p:extLst>
          </p:nvPr>
        </p:nvGraphicFramePr>
        <p:xfrm>
          <a:off x="800204" y="0"/>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1127581" y="4448858"/>
            <a:ext cx="2999487" cy="2191284"/>
            <a:chOff x="1127581" y="4448858"/>
            <a:chExt cx="2999487" cy="2191284"/>
          </a:xfrm>
        </p:grpSpPr>
        <p:sp>
          <p:nvSpPr>
            <p:cNvPr id="16" name="TextBox 15"/>
            <p:cNvSpPr txBox="1"/>
            <p:nvPr/>
          </p:nvSpPr>
          <p:spPr>
            <a:xfrm>
              <a:off x="2063549" y="5410604"/>
              <a:ext cx="2063519" cy="1229538"/>
            </a:xfrm>
            <a:prstGeom prst="rect">
              <a:avLst/>
            </a:prstGeom>
            <a:noFill/>
          </p:spPr>
          <p:txBody>
            <a:bodyPr wrap="square" rtlCol="0">
              <a:spAutoFit/>
            </a:bodyPr>
            <a:lstStyle/>
            <a:p>
              <a:r>
                <a:rPr lang="en-US" sz="3600" dirty="0">
                  <a:ea typeface="Calibri" panose="020F0502020204030204" pitchFamily="34" charset="0"/>
                  <a:cs typeface="Times New Roman" panose="02020603050405020304" pitchFamily="18" charset="0"/>
                </a:rPr>
                <a:t>Direct </a:t>
              </a:r>
            </a:p>
            <a:p>
              <a:endParaRPr lang="en-US" sz="3600" dirty="0"/>
            </a:p>
          </p:txBody>
        </p:sp>
        <p:pic>
          <p:nvPicPr>
            <p:cNvPr id="17" name="Picture 16"/>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7581" y="4448858"/>
              <a:ext cx="1473960" cy="1473960"/>
            </a:xfrm>
            <a:prstGeom prst="rect">
              <a:avLst/>
            </a:prstGeom>
          </p:spPr>
        </p:pic>
      </p:grpSp>
      <p:grpSp>
        <p:nvGrpSpPr>
          <p:cNvPr id="18" name="Group 17"/>
          <p:cNvGrpSpPr/>
          <p:nvPr/>
        </p:nvGrpSpPr>
        <p:grpSpPr>
          <a:xfrm>
            <a:off x="3962224" y="4515200"/>
            <a:ext cx="2815450" cy="1527869"/>
            <a:chOff x="3962224" y="4515200"/>
            <a:chExt cx="2815450" cy="1527869"/>
          </a:xfrm>
        </p:grpSpPr>
        <p:sp>
          <p:nvSpPr>
            <p:cNvPr id="19" name="Rectangle 18"/>
            <p:cNvSpPr/>
            <p:nvPr/>
          </p:nvSpPr>
          <p:spPr>
            <a:xfrm>
              <a:off x="4886877" y="5373342"/>
              <a:ext cx="1890797" cy="669727"/>
            </a:xfrm>
            <a:prstGeom prst="rect">
              <a:avLst/>
            </a:prstGeom>
          </p:spPr>
          <p:txBody>
            <a:bodyPr wrap="none">
              <a:spAutoFit/>
            </a:bodyPr>
            <a:lstStyle/>
            <a:p>
              <a:pPr marL="438912">
                <a:lnSpc>
                  <a:spcPct val="107000"/>
                </a:lnSpc>
                <a:spcBef>
                  <a:spcPts val="0"/>
                </a:spcBef>
                <a:spcAft>
                  <a:spcPts val="0"/>
                </a:spcAft>
              </a:pPr>
              <a:r>
                <a:rPr lang="en-US" sz="3600" dirty="0">
                  <a:ea typeface="Calibri" panose="020F0502020204030204" pitchFamily="34" charset="0"/>
                  <a:cs typeface="Times New Roman" panose="02020603050405020304" pitchFamily="18" charset="0"/>
                </a:rPr>
                <a:t>Distract </a:t>
              </a:r>
            </a:p>
          </p:txBody>
        </p:sp>
        <p:pic>
          <p:nvPicPr>
            <p:cNvPr id="20" name="Picture 19"/>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62224" y="4515200"/>
              <a:ext cx="1460068" cy="1460068"/>
            </a:xfrm>
            <a:prstGeom prst="rect">
              <a:avLst/>
            </a:prstGeom>
          </p:spPr>
        </p:pic>
      </p:grpSp>
      <p:grpSp>
        <p:nvGrpSpPr>
          <p:cNvPr id="21" name="Group 20"/>
          <p:cNvGrpSpPr/>
          <p:nvPr/>
        </p:nvGrpSpPr>
        <p:grpSpPr>
          <a:xfrm>
            <a:off x="7777599" y="4668558"/>
            <a:ext cx="3066528" cy="1349283"/>
            <a:chOff x="7777599" y="4668558"/>
            <a:chExt cx="3066528" cy="1349283"/>
          </a:xfrm>
        </p:grpSpPr>
        <p:sp>
          <p:nvSpPr>
            <p:cNvPr id="22" name="Rectangle 21"/>
            <p:cNvSpPr/>
            <p:nvPr/>
          </p:nvSpPr>
          <p:spPr>
            <a:xfrm>
              <a:off x="8712201" y="5380156"/>
              <a:ext cx="2131926" cy="637685"/>
            </a:xfrm>
            <a:prstGeom prst="rect">
              <a:avLst/>
            </a:prstGeom>
          </p:spPr>
          <p:txBody>
            <a:bodyPr wrap="none">
              <a:spAutoFit/>
            </a:bodyPr>
            <a:lstStyle/>
            <a:p>
              <a:pPr marL="438912">
                <a:lnSpc>
                  <a:spcPct val="107000"/>
                </a:lnSpc>
                <a:spcBef>
                  <a:spcPts val="0"/>
                </a:spcBef>
                <a:spcAft>
                  <a:spcPts val="0"/>
                </a:spcAft>
              </a:pPr>
              <a:r>
                <a:rPr lang="en-US" sz="3600" dirty="0">
                  <a:ea typeface="Calibri" panose="020F0502020204030204" pitchFamily="34" charset="0"/>
                  <a:cs typeface="Times New Roman" panose="02020603050405020304" pitchFamily="18" charset="0"/>
                </a:rPr>
                <a:t>Delegate</a:t>
              </a:r>
            </a:p>
          </p:txBody>
        </p:sp>
        <p:pic>
          <p:nvPicPr>
            <p:cNvPr id="23" name="Picture 22"/>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7599" y="4668558"/>
              <a:ext cx="1349283" cy="1349283"/>
            </a:xfrm>
            <a:prstGeom prst="rect">
              <a:avLst/>
            </a:prstGeom>
          </p:spPr>
        </p:pic>
      </p:grpSp>
      <p:sp>
        <p:nvSpPr>
          <p:cNvPr id="2" name="Slide Number Placeholder 1"/>
          <p:cNvSpPr>
            <a:spLocks noGrp="1"/>
          </p:cNvSpPr>
          <p:nvPr>
            <p:ph type="sldNum" sz="quarter" idx="12"/>
          </p:nvPr>
        </p:nvSpPr>
        <p:spPr/>
        <p:txBody>
          <a:bodyPr/>
          <a:lstStyle/>
          <a:p>
            <a:fld id="{BA875541-8164-4CC7-9F2F-6F0C49BB858D}" type="slidenum">
              <a:rPr lang="en-US" smtClean="0"/>
              <a:pPr/>
              <a:t>7</a:t>
            </a:fld>
            <a:endParaRPr lang="en-US"/>
          </a:p>
        </p:txBody>
      </p:sp>
    </p:spTree>
    <p:extLst>
      <p:ext uri="{BB962C8B-B14F-4D97-AF65-F5344CB8AC3E}">
        <p14:creationId xmlns:p14="http://schemas.microsoft.com/office/powerpoint/2010/main" val="30249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816737108"/>
              </p:ext>
            </p:extLst>
          </p:nvPr>
        </p:nvGraphicFramePr>
        <p:xfrm>
          <a:off x="1061461" y="148092"/>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29336" y="4235823"/>
            <a:ext cx="8955741" cy="830997"/>
          </a:xfrm>
          <a:prstGeom prst="rect">
            <a:avLst/>
          </a:prstGeom>
          <a:noFill/>
        </p:spPr>
        <p:txBody>
          <a:bodyPr wrap="square" rtlCol="0">
            <a:spAutoFit/>
          </a:bodyPr>
          <a:lstStyle/>
          <a:p>
            <a:r>
              <a:rPr lang="en-US" sz="4800" dirty="0" smtClean="0"/>
              <a:t>Take action!</a:t>
            </a:r>
            <a:endParaRPr lang="en-US" sz="4800" dirty="0"/>
          </a:p>
        </p:txBody>
      </p:sp>
      <p:sp>
        <p:nvSpPr>
          <p:cNvPr id="2" name="Slide Number Placeholder 1"/>
          <p:cNvSpPr>
            <a:spLocks noGrp="1"/>
          </p:cNvSpPr>
          <p:nvPr>
            <p:ph type="sldNum" sz="quarter" idx="12"/>
          </p:nvPr>
        </p:nvSpPr>
        <p:spPr/>
        <p:txBody>
          <a:bodyPr/>
          <a:lstStyle/>
          <a:p>
            <a:fld id="{BA875541-8164-4CC7-9F2F-6F0C49BB858D}" type="slidenum">
              <a:rPr lang="en-US" smtClean="0"/>
              <a:pPr/>
              <a:t>8</a:t>
            </a:fld>
            <a:endParaRPr lang="en-US"/>
          </a:p>
        </p:txBody>
      </p:sp>
    </p:spTree>
    <p:extLst>
      <p:ext uri="{BB962C8B-B14F-4D97-AF65-F5344CB8AC3E}">
        <p14:creationId xmlns:p14="http://schemas.microsoft.com/office/powerpoint/2010/main" val="9469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 take action</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4"/>
                </a:solidFill>
              </a:rPr>
              <a:t>GOOD JOB! </a:t>
            </a:r>
          </a:p>
          <a:p>
            <a:pPr marL="201168" lvl="1" indent="0">
              <a:buNone/>
            </a:pPr>
            <a:endParaRPr lang="en-US" sz="2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4637" y="2939356"/>
            <a:ext cx="1717243" cy="18361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651" y="2122847"/>
            <a:ext cx="2037030" cy="2809592"/>
          </a:xfrm>
          <a:prstGeom prst="rect">
            <a:avLst/>
          </a:prstGeom>
        </p:spPr>
      </p:pic>
      <p:sp>
        <p:nvSpPr>
          <p:cNvPr id="6" name="TextBox 5"/>
          <p:cNvSpPr txBox="1"/>
          <p:nvPr/>
        </p:nvSpPr>
        <p:spPr>
          <a:xfrm>
            <a:off x="1480456" y="5137616"/>
            <a:ext cx="3844833" cy="646331"/>
          </a:xfrm>
          <a:prstGeom prst="rect">
            <a:avLst/>
          </a:prstGeom>
          <a:noFill/>
        </p:spPr>
        <p:txBody>
          <a:bodyPr wrap="square" rtlCol="0">
            <a:spAutoFit/>
          </a:bodyPr>
          <a:lstStyle/>
          <a:p>
            <a:r>
              <a:rPr lang="en-US" sz="3600" dirty="0" smtClean="0"/>
              <a:t>Respect Choices</a:t>
            </a:r>
            <a:endParaRPr lang="en-US" sz="3600" dirty="0"/>
          </a:p>
        </p:txBody>
      </p:sp>
      <p:sp>
        <p:nvSpPr>
          <p:cNvPr id="7" name="TextBox 6"/>
          <p:cNvSpPr txBox="1"/>
          <p:nvPr/>
        </p:nvSpPr>
        <p:spPr>
          <a:xfrm>
            <a:off x="6749142" y="5177622"/>
            <a:ext cx="3926478" cy="646331"/>
          </a:xfrm>
          <a:prstGeom prst="rect">
            <a:avLst/>
          </a:prstGeom>
          <a:noFill/>
        </p:spPr>
        <p:txBody>
          <a:bodyPr wrap="square" rtlCol="0">
            <a:spAutoFit/>
          </a:bodyPr>
          <a:lstStyle/>
          <a:p>
            <a:r>
              <a:rPr lang="en-US" sz="3600" dirty="0" smtClean="0"/>
              <a:t>Empower survivors</a:t>
            </a:r>
            <a:endParaRPr lang="en-US" sz="3600" dirty="0"/>
          </a:p>
        </p:txBody>
      </p:sp>
      <p:sp>
        <p:nvSpPr>
          <p:cNvPr id="8" name="Slide Number Placeholder 7"/>
          <p:cNvSpPr>
            <a:spLocks noGrp="1"/>
          </p:cNvSpPr>
          <p:nvPr>
            <p:ph type="sldNum" sz="quarter" idx="12"/>
          </p:nvPr>
        </p:nvSpPr>
        <p:spPr/>
        <p:txBody>
          <a:bodyPr/>
          <a:lstStyle/>
          <a:p>
            <a:fld id="{BA875541-8164-4CC7-9F2F-6F0C49BB858D}" type="slidenum">
              <a:rPr lang="en-US" smtClean="0"/>
              <a:pPr/>
              <a:t>9</a:t>
            </a:fld>
            <a:endParaRPr lang="en-US"/>
          </a:p>
        </p:txBody>
      </p:sp>
    </p:spTree>
    <p:extLst>
      <p:ext uri="{BB962C8B-B14F-4D97-AF65-F5344CB8AC3E}">
        <p14:creationId xmlns:p14="http://schemas.microsoft.com/office/powerpoint/2010/main" val="3505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heme/theme1.xml><?xml version="1.0" encoding="utf-8"?>
<a:theme xmlns:a="http://schemas.openxmlformats.org/drawingml/2006/main" name="Retrospect">
  <a:themeElements>
    <a:clrScheme name="Avon custom test">
      <a:dk1>
        <a:sysClr val="windowText" lastClr="000000"/>
      </a:dk1>
      <a:lt1>
        <a:sysClr val="window" lastClr="FFFFFF"/>
      </a:lt1>
      <a:dk2>
        <a:srgbClr val="514949"/>
      </a:dk2>
      <a:lt2>
        <a:srgbClr val="000000"/>
      </a:lt2>
      <a:accent1>
        <a:srgbClr val="000000"/>
      </a:accent1>
      <a:accent2>
        <a:srgbClr val="998E8E"/>
      </a:accent2>
      <a:accent3>
        <a:srgbClr val="5987C5"/>
      </a:accent3>
      <a:accent4>
        <a:srgbClr val="ED038A"/>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_who are victims" id="{82B28F4F-269C-48F2-BB83-976542435AFA}" vid="{95800364-3D1E-47FA-A0E8-284C62E638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SA_who%20are%20victims</Template>
  <TotalTime>0</TotalTime>
  <Words>2705</Words>
  <Application>Microsoft Office PowerPoint</Application>
  <PresentationFormat>Widescreen</PresentationFormat>
  <Paragraphs>410</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Courier New</vt:lpstr>
      <vt:lpstr>Georgia</vt:lpstr>
      <vt:lpstr>Times New Roman</vt:lpstr>
      <vt:lpstr>Wingdings</vt:lpstr>
      <vt:lpstr>Retrospect</vt:lpstr>
      <vt:lpstr>PowerPoint Presentation</vt:lpstr>
      <vt:lpstr>5</vt:lpstr>
      <vt:lpstr>The Five Steps to Intervening </vt:lpstr>
      <vt:lpstr>PowerPoint Presentation</vt:lpstr>
      <vt:lpstr>PowerPoint Presentation</vt:lpstr>
      <vt:lpstr>PowerPoint Presentation</vt:lpstr>
      <vt:lpstr>PowerPoint Presentation</vt:lpstr>
      <vt:lpstr>PowerPoint Presentation</vt:lpstr>
      <vt:lpstr>After you take action</vt:lpstr>
      <vt:lpstr>Video: intervene to stop sexual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the skills</vt:lpstr>
      <vt:lpstr>Practice the skills</vt:lpstr>
      <vt:lpstr>PowerPoint Presentation</vt:lpstr>
      <vt:lpstr>PowerPoint Presentation</vt:lpstr>
      <vt:lpstr>video exercise: responding to potential sexual violence</vt:lpstr>
      <vt:lpstr>video exercise: responding to potential sexual violence</vt:lpstr>
      <vt:lpstr>Video Discussion</vt:lpstr>
      <vt:lpstr>PowerPoint Presentation</vt:lpstr>
      <vt:lpstr>Final Thoughts/Questions</vt:lpstr>
      <vt:lpstr>Resources for victims of sexual violence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2014-06-09T17:00:23Z</dcterms:created>
  <dcterms:modified xsi:type="dcterms:W3CDTF">2021-07-13T20:13:35Z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y fmtid="{D5CDD505-2E9C-101B-9397-08002B2CF9AE}" pid="3" name="ArticulateGUID">
    <vt:lpwstr>1FE57CC5-C5C9-4BE3-9659-FA2730A6C296</vt:lpwstr>
  </property>
  <property fmtid="{D5CDD505-2E9C-101B-9397-08002B2CF9AE}" pid="4" name="ArticulatePath">
    <vt:lpwstr>SA Bystander Training (Part II)</vt:lpwstr>
  </property>
</Properties>
</file>