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4.xml" ContentType="application/vnd.openxmlformats-officedocument.theme+xml"/>
  <Override PartName="/ppt/theme/theme5.xml" ContentType="application/vnd.openxmlformats-officedocument.theme+xml"/>
  <Override PartName="/ppt/tags/tag10.xml" ContentType="application/vnd.openxmlformats-officedocument.presentationml.tags+xml"/>
  <Override PartName="/ppt/notesSlides/notesSlide1.xml" ContentType="application/vnd.openxmlformats-officedocument.presentationml.notesSlide+xml"/>
  <Override PartName="/ppt/tags/tag11.xml" ContentType="application/vnd.openxmlformats-officedocument.presentationml.tags+xml"/>
  <Override PartName="/ppt/notesSlides/notesSlide2.xml" ContentType="application/vnd.openxmlformats-officedocument.presentationml.notesSlide+xml"/>
  <Override PartName="/ppt/tags/tag12.xml" ContentType="application/vnd.openxmlformats-officedocument.presentationml.tags+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3.xml" ContentType="application/vnd.openxmlformats-officedocument.presentationml.tags+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14.xml" ContentType="application/vnd.openxmlformats-officedocument.presentationml.tags+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15.xml" ContentType="application/vnd.openxmlformats-officedocument.presentationml.tags+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ags/tag16.xml" ContentType="application/vnd.openxmlformats-officedocument.presentationml.tags+xml"/>
  <Override PartName="/ppt/notesSlides/notesSlide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tags/tag17.xml" ContentType="application/vnd.openxmlformats-officedocument.presentationml.tags+xml"/>
  <Override PartName="/ppt/notesSlides/notesSlide8.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tags/tag18.xml" ContentType="application/vnd.openxmlformats-officedocument.presentationml.tags+xml"/>
  <Override PartName="/ppt/notesSlides/notesSlide9.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tags/tag19.xml" ContentType="application/vnd.openxmlformats-officedocument.presentationml.tags+xml"/>
  <Override PartName="/ppt/notesSlides/notesSlide10.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tags/tag20.xml" ContentType="application/vnd.openxmlformats-officedocument.presentationml.tags+xml"/>
  <Override PartName="/ppt/notesSlides/notesSlide11.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tags/tag21.xml" ContentType="application/vnd.openxmlformats-officedocument.presentationml.tags+xml"/>
  <Override PartName="/ppt/notesSlides/notesSlide12.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tags/tag22.xml" ContentType="application/vnd.openxmlformats-officedocument.presentationml.tags+xml"/>
  <Override PartName="/ppt/notesSlides/notesSlide13.xml" ContentType="application/vnd.openxmlformats-officedocument.presentationml.notesSlide+xml"/>
  <Override PartName="/ppt/tags/tag23.xml" ContentType="application/vnd.openxmlformats-officedocument.presentationml.tags+xml"/>
  <Override PartName="/ppt/notesSlides/notesSlide14.xml" ContentType="application/vnd.openxmlformats-officedocument.presentationml.notesSlide+xml"/>
  <Override PartName="/ppt/tags/tag24.xml" ContentType="application/vnd.openxmlformats-officedocument.presentationml.tags+xml"/>
  <Override PartName="/ppt/notesSlides/notesSlide15.xml" ContentType="application/vnd.openxmlformats-officedocument.presentationml.notesSlide+xml"/>
  <Override PartName="/ppt/tags/tag25.xml" ContentType="application/vnd.openxmlformats-officedocument.presentationml.tags+xml"/>
  <Override PartName="/ppt/notesSlides/notesSlide16.xml" ContentType="application/vnd.openxmlformats-officedocument.presentationml.notesSlide+xml"/>
  <Override PartName="/ppt/tags/tag26.xml" ContentType="application/vnd.openxmlformats-officedocument.presentationml.tags+xml"/>
  <Override PartName="/ppt/notesSlides/notesSlide17.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tags/tag27.xml" ContentType="application/vnd.openxmlformats-officedocument.presentationml.tags+xml"/>
  <Override PartName="/ppt/notesSlides/notesSlide18.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tags/tag28.xml" ContentType="application/vnd.openxmlformats-officedocument.presentationml.tags+xml"/>
  <Override PartName="/ppt/notesSlides/notesSlide19.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tags/tag29.xml" ContentType="application/vnd.openxmlformats-officedocument.presentationml.tags+xml"/>
  <Override PartName="/ppt/notesSlides/notesSlide20.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tags/tag30.xml" ContentType="application/vnd.openxmlformats-officedocument.presentationml.tags+xml"/>
  <Override PartName="/ppt/notesSlides/notesSlide21.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tags/tag31.xml" ContentType="application/vnd.openxmlformats-officedocument.presentationml.tags+xml"/>
  <Override PartName="/ppt/notesSlides/notesSlide22.xml" ContentType="application/vnd.openxmlformats-officedocument.presentationml.notesSlide+xml"/>
  <Override PartName="/ppt/tags/tag32.xml" ContentType="application/vnd.openxmlformats-officedocument.presentationml.tags+xml"/>
  <Override PartName="/ppt/notesSlides/notesSlide23.xml" ContentType="application/vnd.openxmlformats-officedocument.presentationml.notesSlide+xml"/>
  <Override PartName="/ppt/tags/tag33.xml" ContentType="application/vnd.openxmlformats-officedocument.presentationml.tags+xml"/>
  <Override PartName="/ppt/notesSlides/notesSlide24.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tags/tag34.xml" ContentType="application/vnd.openxmlformats-officedocument.presentationml.tags+xml"/>
  <Override PartName="/ppt/notesSlides/notesSlide25.xml" ContentType="application/vnd.openxmlformats-officedocument.presentationml.notesSlide+xml"/>
  <Override PartName="/ppt/tags/tag35.xml" ContentType="application/vnd.openxmlformats-officedocument.presentationml.tags+xml"/>
  <Override PartName="/ppt/notesSlides/notesSlide26.xml" ContentType="application/vnd.openxmlformats-officedocument.presentationml.notesSlide+xml"/>
  <Override PartName="/ppt/tags/tag36.xml" ContentType="application/vnd.openxmlformats-officedocument.presentationml.tags+xml"/>
  <Override PartName="/ppt/notesSlides/notesSlide27.xml" ContentType="application/vnd.openxmlformats-officedocument.presentationml.notesSlide+xml"/>
  <Override PartName="/ppt/tags/tag37.xml" ContentType="application/vnd.openxmlformats-officedocument.presentationml.tags+xml"/>
  <Override PartName="/ppt/notesSlides/notesSlide28.xml" ContentType="application/vnd.openxmlformats-officedocument.presentationml.notesSlide+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tags/tag38.xml" ContentType="application/vnd.openxmlformats-officedocument.presentationml.tags+xml"/>
  <Override PartName="/ppt/notesSlides/notesSlide29.xml" ContentType="application/vnd.openxmlformats-officedocument.presentationml.notesSlide+xml"/>
  <Override PartName="/ppt/tags/tag39.xml" ContentType="application/vnd.openxmlformats-officedocument.presentationml.tags+xml"/>
  <Override PartName="/ppt/notesSlides/notesSlide30.xml" ContentType="application/vnd.openxmlformats-officedocument.presentationml.notesSlide+xml"/>
  <Override PartName="/ppt/tags/tag40.xml" ContentType="application/vnd.openxmlformats-officedocument.presentationml.tags+xml"/>
  <Override PartName="/ppt/notesSlides/notesSlide31.xml" ContentType="application/vnd.openxmlformats-officedocument.presentationml.notesSlide+xml"/>
  <Override PartName="/ppt/tags/tag41.xml" ContentType="application/vnd.openxmlformats-officedocument.presentationml.tags+xml"/>
  <Override PartName="/ppt/notesSlides/notesSlide32.xml" ContentType="application/vnd.openxmlformats-officedocument.presentationml.notesSlide+xml"/>
  <Override PartName="/ppt/tags/tag42.xml" ContentType="application/vnd.openxmlformats-officedocument.presentationml.tags+xml"/>
  <Override PartName="/ppt/notesSlides/notesSlide33.xml" ContentType="application/vnd.openxmlformats-officedocument.presentationml.notesSlide+xml"/>
  <Override PartName="/ppt/tags/tag43.xml" ContentType="application/vnd.openxmlformats-officedocument.presentationml.tags+xml"/>
  <Override PartName="/ppt/notesSlides/notesSlide34.xml" ContentType="application/vnd.openxmlformats-officedocument.presentationml.notesSlide+xml"/>
  <Override PartName="/ppt/tags/tag44.xml" ContentType="application/vnd.openxmlformats-officedocument.presentationml.tags+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60" r:id="rId2"/>
    <p:sldMasterId id="2147483784" r:id="rId3"/>
    <p:sldMasterId id="2147483772" r:id="rId4"/>
  </p:sldMasterIdLst>
  <p:notesMasterIdLst>
    <p:notesMasterId r:id="rId40"/>
  </p:notesMasterIdLst>
  <p:handoutMasterIdLst>
    <p:handoutMasterId r:id="rId41"/>
  </p:handoutMasterIdLst>
  <p:sldIdLst>
    <p:sldId id="529" r:id="rId5"/>
    <p:sldId id="490" r:id="rId6"/>
    <p:sldId id="491" r:id="rId7"/>
    <p:sldId id="493" r:id="rId8"/>
    <p:sldId id="494" r:id="rId9"/>
    <p:sldId id="495" r:id="rId10"/>
    <p:sldId id="496" r:id="rId11"/>
    <p:sldId id="497" r:id="rId12"/>
    <p:sldId id="498" r:id="rId13"/>
    <p:sldId id="499" r:id="rId14"/>
    <p:sldId id="535" r:id="rId15"/>
    <p:sldId id="501" r:id="rId16"/>
    <p:sldId id="536" r:id="rId17"/>
    <p:sldId id="503" r:id="rId18"/>
    <p:sldId id="532" r:id="rId19"/>
    <p:sldId id="505" r:id="rId20"/>
    <p:sldId id="506" r:id="rId21"/>
    <p:sldId id="507" r:id="rId22"/>
    <p:sldId id="508" r:id="rId23"/>
    <p:sldId id="509" r:id="rId24"/>
    <p:sldId id="537" r:id="rId25"/>
    <p:sldId id="512" r:id="rId26"/>
    <p:sldId id="513" r:id="rId27"/>
    <p:sldId id="514" r:id="rId28"/>
    <p:sldId id="515" r:id="rId29"/>
    <p:sldId id="516" r:id="rId30"/>
    <p:sldId id="517" r:id="rId31"/>
    <p:sldId id="518" r:id="rId32"/>
    <p:sldId id="538" r:id="rId33"/>
    <p:sldId id="520" r:id="rId34"/>
    <p:sldId id="521" r:id="rId35"/>
    <p:sldId id="522" r:id="rId36"/>
    <p:sldId id="533" r:id="rId37"/>
    <p:sldId id="534" r:id="rId38"/>
    <p:sldId id="481" r:id="rId39"/>
  </p:sldIdLst>
  <p:sldSz cx="12192000" cy="6858000"/>
  <p:notesSz cx="7023100" cy="9309100"/>
  <p:custDataLst>
    <p:tags r:id="rId4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4" clrIdx="1"/>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FE7F1"/>
    <a:srgbClr val="ED038A"/>
    <a:srgbClr val="5987C5"/>
    <a:srgbClr val="F7F1DD"/>
    <a:srgbClr val="FAFA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882" autoAdjust="0"/>
    <p:restoredTop sz="89559" autoAdjust="0"/>
  </p:normalViewPr>
  <p:slideViewPr>
    <p:cSldViewPr snapToGrid="0" showGuides="1">
      <p:cViewPr>
        <p:scale>
          <a:sx n="66" d="100"/>
          <a:sy n="66" d="100"/>
        </p:scale>
        <p:origin x="2580" y="81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4" d="100"/>
          <a:sy n="84" d="100"/>
        </p:scale>
        <p:origin x="3786"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gs" Target="tags/tag1.xml"/><Relationship Id="rId47"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slideMaster" Target="slideMasters/slideMaster1.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3.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commentAuthors" Target="commentAuthors.xml"/><Relationship Id="rId8" Type="http://schemas.openxmlformats.org/officeDocument/2006/relationships/slide" Target="slides/slide4.xml"/><Relationship Id="rId3" Type="http://schemas.openxmlformats.org/officeDocument/2006/relationships/slideMaster" Target="slideMasters/slideMaster2.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handoutMaster" Target="handoutMasters/handoutMaster1.xml"/></Relationships>
</file>

<file path=ppt/diagrams/_rels/data11.xml.rels><?xml version="1.0" encoding="UTF-8" standalone="yes"?>
<Relationships xmlns="http://schemas.openxmlformats.org/package/2006/relationships"><Relationship Id="rId1" Type="http://schemas.openxmlformats.org/officeDocument/2006/relationships/image" Target="../media/image12.WMF"/></Relationships>
</file>

<file path=ppt/diagrams/_rels/data13.xml.rels><?xml version="1.0" encoding="UTF-8" standalone="yes"?>
<Relationships xmlns="http://schemas.openxmlformats.org/package/2006/relationships"><Relationship Id="rId1" Type="http://schemas.openxmlformats.org/officeDocument/2006/relationships/image" Target="../media/image13.jpeg"/></Relationships>
</file>

<file path=ppt/diagrams/_rels/data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WMF"/><Relationship Id="rId1" Type="http://schemas.openxmlformats.org/officeDocument/2006/relationships/image" Target="../media/image4.JPG"/><Relationship Id="rId4" Type="http://schemas.openxmlformats.org/officeDocument/2006/relationships/image" Target="../media/image7.jpeg"/></Relationships>
</file>

<file path=ppt/diagrams/_rels/data9.xml.rels><?xml version="1.0" encoding="UTF-8" standalone="yes"?>
<Relationships xmlns="http://schemas.openxmlformats.org/package/2006/relationships"><Relationship Id="rId1" Type="http://schemas.openxmlformats.org/officeDocument/2006/relationships/image" Target="../media/image11.jpeg"/></Relationships>
</file>

<file path=ppt/diagrams/_rels/drawing11.xml.rels><?xml version="1.0" encoding="UTF-8" standalone="yes"?>
<Relationships xmlns="http://schemas.openxmlformats.org/package/2006/relationships"><Relationship Id="rId1" Type="http://schemas.openxmlformats.org/officeDocument/2006/relationships/image" Target="../media/image12.WMF"/></Relationships>
</file>

<file path=ppt/diagrams/_rels/drawing13.xml.rels><?xml version="1.0" encoding="UTF-8" standalone="yes"?>
<Relationships xmlns="http://schemas.openxmlformats.org/package/2006/relationships"><Relationship Id="rId1" Type="http://schemas.openxmlformats.org/officeDocument/2006/relationships/image" Target="../media/image13.jpeg"/></Relationships>
</file>

<file path=ppt/diagrams/_rels/drawing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WMF"/><Relationship Id="rId1" Type="http://schemas.openxmlformats.org/officeDocument/2006/relationships/image" Target="../media/image4.JPG"/><Relationship Id="rId4" Type="http://schemas.openxmlformats.org/officeDocument/2006/relationships/image" Target="../media/image7.jpeg"/></Relationships>
</file>

<file path=ppt/diagrams/_rels/drawing9.xml.rels><?xml version="1.0" encoding="UTF-8" standalone="yes"?>
<Relationships xmlns="http://schemas.openxmlformats.org/package/2006/relationships"><Relationship Id="rId1" Type="http://schemas.openxmlformats.org/officeDocument/2006/relationships/image" Target="../media/image11.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CA4DDD7-84FD-415A-AC85-977622CACAFC}" type="doc">
      <dgm:prSet loTypeId="urn:microsoft.com/office/officeart/2005/8/layout/hProcess11" loCatId="process" qsTypeId="urn:microsoft.com/office/officeart/2005/8/quickstyle/simple1" qsCatId="simple" csTypeId="urn:microsoft.com/office/officeart/2005/8/colors/accent1_2" csCatId="accent1" phldr="1"/>
      <dgm:spPr/>
      <dgm:t>
        <a:bodyPr/>
        <a:lstStyle/>
        <a:p>
          <a:endParaRPr lang="en-US"/>
        </a:p>
      </dgm:t>
    </dgm:pt>
    <dgm:pt modelId="{88ADFF9C-D12E-447F-9E0A-D95F653A76BA}">
      <dgm:prSet/>
      <dgm:spPr/>
      <dgm:t>
        <a:bodyPr/>
        <a:lstStyle/>
        <a:p>
          <a:pPr rtl="0"/>
          <a:r>
            <a:rPr lang="en-US" b="1" dirty="0" smtClean="0"/>
            <a:t>1. Note un Evento</a:t>
          </a:r>
          <a:endParaRPr lang="en-US" dirty="0"/>
        </a:p>
      </dgm:t>
    </dgm:pt>
    <dgm:pt modelId="{CB4AD72C-C739-45B8-93D8-6912F598AD97}" type="parTrans" cxnId="{E29EC0CE-E98C-48D1-9C04-59561782C5CA}">
      <dgm:prSet/>
      <dgm:spPr/>
      <dgm:t>
        <a:bodyPr/>
        <a:lstStyle/>
        <a:p>
          <a:endParaRPr lang="en-US"/>
        </a:p>
      </dgm:t>
    </dgm:pt>
    <dgm:pt modelId="{25B60FD8-5C7F-4127-BADB-C2B1A4174A0A}" type="sibTrans" cxnId="{E29EC0CE-E98C-48D1-9C04-59561782C5CA}">
      <dgm:prSet/>
      <dgm:spPr/>
      <dgm:t>
        <a:bodyPr/>
        <a:lstStyle/>
        <a:p>
          <a:endParaRPr lang="en-US"/>
        </a:p>
      </dgm:t>
    </dgm:pt>
    <dgm:pt modelId="{D228B23E-C399-4462-8EDB-DCAB531192AA}">
      <dgm:prSet/>
      <dgm:spPr/>
      <dgm:t>
        <a:bodyPr/>
        <a:lstStyle/>
        <a:p>
          <a:pPr rtl="0"/>
          <a:r>
            <a:rPr lang="en-US" b="1" dirty="0" smtClean="0"/>
            <a:t>2. Reconozca que hay un problema</a:t>
          </a:r>
          <a:endParaRPr lang="en-US" dirty="0"/>
        </a:p>
      </dgm:t>
    </dgm:pt>
    <dgm:pt modelId="{CF3B6405-2EDE-4209-AABF-71B66B04036C}" type="parTrans" cxnId="{B88D0FB5-13A1-4893-9CF4-233A41322DC8}">
      <dgm:prSet/>
      <dgm:spPr/>
      <dgm:t>
        <a:bodyPr/>
        <a:lstStyle/>
        <a:p>
          <a:endParaRPr lang="en-US"/>
        </a:p>
      </dgm:t>
    </dgm:pt>
    <dgm:pt modelId="{7D446452-D25F-47F4-9890-BB145BA3C5F2}" type="sibTrans" cxnId="{B88D0FB5-13A1-4893-9CF4-233A41322DC8}">
      <dgm:prSet/>
      <dgm:spPr/>
      <dgm:t>
        <a:bodyPr/>
        <a:lstStyle/>
        <a:p>
          <a:endParaRPr lang="en-US"/>
        </a:p>
      </dgm:t>
    </dgm:pt>
    <dgm:pt modelId="{D04347B2-F8E1-4D1B-AB8D-B39D9BF776B4}">
      <dgm:prSet custT="1"/>
      <dgm:spPr/>
      <dgm:t>
        <a:bodyPr/>
        <a:lstStyle/>
        <a:p>
          <a:pPr rtl="0"/>
          <a:r>
            <a:rPr lang="en-US" sz="2000" b="1" dirty="0" smtClean="0"/>
            <a:t>3. Tome responsabilidad por actuar</a:t>
          </a:r>
          <a:endParaRPr lang="en-US" sz="2000" dirty="0"/>
        </a:p>
      </dgm:t>
    </dgm:pt>
    <dgm:pt modelId="{DCAB335B-2F9D-4803-B0B1-378F3E09C24A}" type="parTrans" cxnId="{571F3216-537A-4ACC-A602-873C396DF081}">
      <dgm:prSet/>
      <dgm:spPr/>
      <dgm:t>
        <a:bodyPr/>
        <a:lstStyle/>
        <a:p>
          <a:endParaRPr lang="en-US"/>
        </a:p>
      </dgm:t>
    </dgm:pt>
    <dgm:pt modelId="{26E4048C-D5BF-4B2B-86B5-37DD8B3358D1}" type="sibTrans" cxnId="{571F3216-537A-4ACC-A602-873C396DF081}">
      <dgm:prSet/>
      <dgm:spPr/>
      <dgm:t>
        <a:bodyPr/>
        <a:lstStyle/>
        <a:p>
          <a:endParaRPr lang="en-US"/>
        </a:p>
      </dgm:t>
    </dgm:pt>
    <dgm:pt modelId="{3044BCE0-4160-46E2-820C-4890F586363B}">
      <dgm:prSet/>
      <dgm:spPr/>
      <dgm:t>
        <a:bodyPr/>
        <a:lstStyle/>
        <a:p>
          <a:pPr rtl="0"/>
          <a:r>
            <a:rPr lang="en-US" b="1" dirty="0" smtClean="0"/>
            <a:t>4. Decida como responder apropiadamente</a:t>
          </a:r>
          <a:endParaRPr lang="en-US" dirty="0"/>
        </a:p>
      </dgm:t>
    </dgm:pt>
    <dgm:pt modelId="{46608BC2-BDC5-49D2-8A10-98A90E442305}" type="parTrans" cxnId="{368C678B-B83F-4521-81E3-4821E0D67A52}">
      <dgm:prSet/>
      <dgm:spPr/>
      <dgm:t>
        <a:bodyPr/>
        <a:lstStyle/>
        <a:p>
          <a:endParaRPr lang="en-US"/>
        </a:p>
      </dgm:t>
    </dgm:pt>
    <dgm:pt modelId="{40757988-87CF-4DCD-BC48-5BBCB2874277}" type="sibTrans" cxnId="{368C678B-B83F-4521-81E3-4821E0D67A52}">
      <dgm:prSet/>
      <dgm:spPr/>
      <dgm:t>
        <a:bodyPr/>
        <a:lstStyle/>
        <a:p>
          <a:endParaRPr lang="en-US"/>
        </a:p>
      </dgm:t>
    </dgm:pt>
    <dgm:pt modelId="{8286899B-EB9E-4295-82EA-18A8520E9055}">
      <dgm:prSet/>
      <dgm:spPr/>
      <dgm:t>
        <a:bodyPr/>
        <a:lstStyle/>
        <a:p>
          <a:pPr rtl="0"/>
          <a:r>
            <a:rPr lang="en-US" b="1" dirty="0" smtClean="0"/>
            <a:t>5. Responda en forma segura</a:t>
          </a:r>
          <a:endParaRPr lang="en-US" dirty="0"/>
        </a:p>
      </dgm:t>
    </dgm:pt>
    <dgm:pt modelId="{435618D0-4C3C-44A7-8335-991FCE631B8D}" type="parTrans" cxnId="{81066A56-0FEB-48F4-A91F-2CDD257EA06A}">
      <dgm:prSet/>
      <dgm:spPr/>
      <dgm:t>
        <a:bodyPr/>
        <a:lstStyle/>
        <a:p>
          <a:endParaRPr lang="en-US"/>
        </a:p>
      </dgm:t>
    </dgm:pt>
    <dgm:pt modelId="{63B4D06D-65C3-498C-A71B-DE66F88440C5}" type="sibTrans" cxnId="{81066A56-0FEB-48F4-A91F-2CDD257EA06A}">
      <dgm:prSet/>
      <dgm:spPr/>
      <dgm:t>
        <a:bodyPr/>
        <a:lstStyle/>
        <a:p>
          <a:endParaRPr lang="en-US"/>
        </a:p>
      </dgm:t>
    </dgm:pt>
    <dgm:pt modelId="{2D074F9E-27BF-4560-8824-2347D98E49FA}" type="pres">
      <dgm:prSet presAssocID="{1CA4DDD7-84FD-415A-AC85-977622CACAFC}" presName="Name0" presStyleCnt="0">
        <dgm:presLayoutVars>
          <dgm:dir/>
          <dgm:resizeHandles val="exact"/>
        </dgm:presLayoutVars>
      </dgm:prSet>
      <dgm:spPr/>
      <dgm:t>
        <a:bodyPr/>
        <a:lstStyle/>
        <a:p>
          <a:endParaRPr lang="en-US"/>
        </a:p>
      </dgm:t>
    </dgm:pt>
    <dgm:pt modelId="{582968EB-CA2F-4EAD-A2E7-8A8A4C9A571E}" type="pres">
      <dgm:prSet presAssocID="{1CA4DDD7-84FD-415A-AC85-977622CACAFC}" presName="arrow" presStyleLbl="bgShp" presStyleIdx="0" presStyleCnt="1"/>
      <dgm:spPr/>
      <dgm:t>
        <a:bodyPr/>
        <a:lstStyle/>
        <a:p>
          <a:endParaRPr lang="en-US"/>
        </a:p>
      </dgm:t>
    </dgm:pt>
    <dgm:pt modelId="{F56CAC8E-3BBB-42A8-BE3F-C0ECD592BCD2}" type="pres">
      <dgm:prSet presAssocID="{1CA4DDD7-84FD-415A-AC85-977622CACAFC}" presName="points" presStyleCnt="0"/>
      <dgm:spPr/>
    </dgm:pt>
    <dgm:pt modelId="{D34BD288-A378-417F-977B-14D44416A199}" type="pres">
      <dgm:prSet presAssocID="{88ADFF9C-D12E-447F-9E0A-D95F653A76BA}" presName="compositeA" presStyleCnt="0"/>
      <dgm:spPr/>
    </dgm:pt>
    <dgm:pt modelId="{F62AE1B0-EDE3-4C9C-B00C-9FFBC13DFF80}" type="pres">
      <dgm:prSet presAssocID="{88ADFF9C-D12E-447F-9E0A-D95F653A76BA}" presName="textA" presStyleLbl="revTx" presStyleIdx="0" presStyleCnt="5">
        <dgm:presLayoutVars>
          <dgm:bulletEnabled val="1"/>
        </dgm:presLayoutVars>
      </dgm:prSet>
      <dgm:spPr/>
      <dgm:t>
        <a:bodyPr/>
        <a:lstStyle/>
        <a:p>
          <a:endParaRPr lang="en-US"/>
        </a:p>
      </dgm:t>
    </dgm:pt>
    <dgm:pt modelId="{6F9E2D2E-B2CA-42EB-B193-DB0B1B43A249}" type="pres">
      <dgm:prSet presAssocID="{88ADFF9C-D12E-447F-9E0A-D95F653A76BA}" presName="circleA" presStyleLbl="node1" presStyleIdx="0" presStyleCnt="5"/>
      <dgm:spPr>
        <a:solidFill>
          <a:schemeClr val="accent4">
            <a:lumMod val="20000"/>
            <a:lumOff val="80000"/>
          </a:schemeClr>
        </a:solidFill>
      </dgm:spPr>
    </dgm:pt>
    <dgm:pt modelId="{38495A81-0401-4B07-BD05-94C69B9F84E6}" type="pres">
      <dgm:prSet presAssocID="{88ADFF9C-D12E-447F-9E0A-D95F653A76BA}" presName="spaceA" presStyleCnt="0"/>
      <dgm:spPr/>
    </dgm:pt>
    <dgm:pt modelId="{9BB2226E-874C-4D12-A613-75581E1978EE}" type="pres">
      <dgm:prSet presAssocID="{25B60FD8-5C7F-4127-BADB-C2B1A4174A0A}" presName="space" presStyleCnt="0"/>
      <dgm:spPr/>
    </dgm:pt>
    <dgm:pt modelId="{34869F82-AC17-42E2-9D3B-CF3F1736F7EA}" type="pres">
      <dgm:prSet presAssocID="{D228B23E-C399-4462-8EDB-DCAB531192AA}" presName="compositeB" presStyleCnt="0"/>
      <dgm:spPr/>
    </dgm:pt>
    <dgm:pt modelId="{AA985192-EB93-4383-93DD-1BF927E53796}" type="pres">
      <dgm:prSet presAssocID="{D228B23E-C399-4462-8EDB-DCAB531192AA}" presName="textB" presStyleLbl="revTx" presStyleIdx="1" presStyleCnt="5">
        <dgm:presLayoutVars>
          <dgm:bulletEnabled val="1"/>
        </dgm:presLayoutVars>
      </dgm:prSet>
      <dgm:spPr/>
      <dgm:t>
        <a:bodyPr/>
        <a:lstStyle/>
        <a:p>
          <a:endParaRPr lang="en-US"/>
        </a:p>
      </dgm:t>
    </dgm:pt>
    <dgm:pt modelId="{E81AD96A-287B-443D-BF38-4FD353BD3797}" type="pres">
      <dgm:prSet presAssocID="{D228B23E-C399-4462-8EDB-DCAB531192AA}" presName="circleB" presStyleLbl="node1" presStyleIdx="1" presStyleCnt="5"/>
      <dgm:spPr>
        <a:solidFill>
          <a:schemeClr val="accent4">
            <a:lumMod val="40000"/>
            <a:lumOff val="60000"/>
          </a:schemeClr>
        </a:solidFill>
      </dgm:spPr>
    </dgm:pt>
    <dgm:pt modelId="{22568E01-8C3B-4088-9C79-55736F92E9F7}" type="pres">
      <dgm:prSet presAssocID="{D228B23E-C399-4462-8EDB-DCAB531192AA}" presName="spaceB" presStyleCnt="0"/>
      <dgm:spPr/>
    </dgm:pt>
    <dgm:pt modelId="{69CF7E31-6EE9-4957-8E38-1727E1E82AF0}" type="pres">
      <dgm:prSet presAssocID="{7D446452-D25F-47F4-9890-BB145BA3C5F2}" presName="space" presStyleCnt="0"/>
      <dgm:spPr/>
    </dgm:pt>
    <dgm:pt modelId="{A12F81AD-EDA8-4914-A8C0-3C2173B472A1}" type="pres">
      <dgm:prSet presAssocID="{D04347B2-F8E1-4D1B-AB8D-B39D9BF776B4}" presName="compositeA" presStyleCnt="0"/>
      <dgm:spPr/>
    </dgm:pt>
    <dgm:pt modelId="{FA46DECD-0117-40C9-BE71-BB5D9E56B3F3}" type="pres">
      <dgm:prSet presAssocID="{D04347B2-F8E1-4D1B-AB8D-B39D9BF776B4}" presName="textA" presStyleLbl="revTx" presStyleIdx="2" presStyleCnt="5" custScaleX="126874">
        <dgm:presLayoutVars>
          <dgm:bulletEnabled val="1"/>
        </dgm:presLayoutVars>
      </dgm:prSet>
      <dgm:spPr/>
      <dgm:t>
        <a:bodyPr/>
        <a:lstStyle/>
        <a:p>
          <a:endParaRPr lang="en-US"/>
        </a:p>
      </dgm:t>
    </dgm:pt>
    <dgm:pt modelId="{51211CEE-C51A-4EA8-945C-CE9A28E3FDD7}" type="pres">
      <dgm:prSet presAssocID="{D04347B2-F8E1-4D1B-AB8D-B39D9BF776B4}" presName="circleA" presStyleLbl="node1" presStyleIdx="2" presStyleCnt="5"/>
      <dgm:spPr>
        <a:solidFill>
          <a:schemeClr val="accent4">
            <a:lumMod val="60000"/>
            <a:lumOff val="40000"/>
          </a:schemeClr>
        </a:solidFill>
      </dgm:spPr>
    </dgm:pt>
    <dgm:pt modelId="{5500DAAE-2306-4A4E-BC37-4BF51A55D8F9}" type="pres">
      <dgm:prSet presAssocID="{D04347B2-F8E1-4D1B-AB8D-B39D9BF776B4}" presName="spaceA" presStyleCnt="0"/>
      <dgm:spPr/>
    </dgm:pt>
    <dgm:pt modelId="{2E45DE94-6240-47D1-B8A3-DF8562A34452}" type="pres">
      <dgm:prSet presAssocID="{26E4048C-D5BF-4B2B-86B5-37DD8B3358D1}" presName="space" presStyleCnt="0"/>
      <dgm:spPr/>
    </dgm:pt>
    <dgm:pt modelId="{005E623D-734A-4B21-9F04-B7B70C9A8DFB}" type="pres">
      <dgm:prSet presAssocID="{3044BCE0-4160-46E2-820C-4890F586363B}" presName="compositeB" presStyleCnt="0"/>
      <dgm:spPr/>
    </dgm:pt>
    <dgm:pt modelId="{9CF22FEB-A254-4597-8D60-1696B8788378}" type="pres">
      <dgm:prSet presAssocID="{3044BCE0-4160-46E2-820C-4890F586363B}" presName="textB" presStyleLbl="revTx" presStyleIdx="3" presStyleCnt="5" custScaleX="195485">
        <dgm:presLayoutVars>
          <dgm:bulletEnabled val="1"/>
        </dgm:presLayoutVars>
      </dgm:prSet>
      <dgm:spPr/>
      <dgm:t>
        <a:bodyPr/>
        <a:lstStyle/>
        <a:p>
          <a:endParaRPr lang="en-US"/>
        </a:p>
      </dgm:t>
    </dgm:pt>
    <dgm:pt modelId="{5BA65149-EC53-420C-8958-08F93D0E22FA}" type="pres">
      <dgm:prSet presAssocID="{3044BCE0-4160-46E2-820C-4890F586363B}" presName="circleB" presStyleLbl="node1" presStyleIdx="3" presStyleCnt="5"/>
      <dgm:spPr>
        <a:solidFill>
          <a:schemeClr val="accent4">
            <a:lumMod val="75000"/>
          </a:schemeClr>
        </a:solidFill>
      </dgm:spPr>
    </dgm:pt>
    <dgm:pt modelId="{4182125B-3AB9-4279-A2D7-EFA503868138}" type="pres">
      <dgm:prSet presAssocID="{3044BCE0-4160-46E2-820C-4890F586363B}" presName="spaceB" presStyleCnt="0"/>
      <dgm:spPr/>
    </dgm:pt>
    <dgm:pt modelId="{E1C5D077-B4E6-44D1-BF34-F1B1EDAE8384}" type="pres">
      <dgm:prSet presAssocID="{40757988-87CF-4DCD-BC48-5BBCB2874277}" presName="space" presStyleCnt="0"/>
      <dgm:spPr/>
    </dgm:pt>
    <dgm:pt modelId="{E34A43D7-966D-42C4-AF0B-677DDB826201}" type="pres">
      <dgm:prSet presAssocID="{8286899B-EB9E-4295-82EA-18A8520E9055}" presName="compositeA" presStyleCnt="0"/>
      <dgm:spPr/>
    </dgm:pt>
    <dgm:pt modelId="{6ECD4CAA-5539-402B-B260-8DA5BF5BD1F5}" type="pres">
      <dgm:prSet presAssocID="{8286899B-EB9E-4295-82EA-18A8520E9055}" presName="textA" presStyleLbl="revTx" presStyleIdx="4" presStyleCnt="5">
        <dgm:presLayoutVars>
          <dgm:bulletEnabled val="1"/>
        </dgm:presLayoutVars>
      </dgm:prSet>
      <dgm:spPr/>
      <dgm:t>
        <a:bodyPr/>
        <a:lstStyle/>
        <a:p>
          <a:endParaRPr lang="en-US"/>
        </a:p>
      </dgm:t>
    </dgm:pt>
    <dgm:pt modelId="{2E1393FE-BF89-4B14-97BD-624EF0BC3C69}" type="pres">
      <dgm:prSet presAssocID="{8286899B-EB9E-4295-82EA-18A8520E9055}" presName="circleA" presStyleLbl="node1" presStyleIdx="4" presStyleCnt="5"/>
      <dgm:spPr>
        <a:solidFill>
          <a:schemeClr val="accent4">
            <a:lumMod val="50000"/>
          </a:schemeClr>
        </a:solidFill>
      </dgm:spPr>
    </dgm:pt>
    <dgm:pt modelId="{5ABDDE71-598C-4085-97D5-C90EE3A5092D}" type="pres">
      <dgm:prSet presAssocID="{8286899B-EB9E-4295-82EA-18A8520E9055}" presName="spaceA" presStyleCnt="0"/>
      <dgm:spPr/>
    </dgm:pt>
  </dgm:ptLst>
  <dgm:cxnLst>
    <dgm:cxn modelId="{8AD4AB03-4853-4A17-8868-F87D85240072}" type="presOf" srcId="{D04347B2-F8E1-4D1B-AB8D-B39D9BF776B4}" destId="{FA46DECD-0117-40C9-BE71-BB5D9E56B3F3}" srcOrd="0" destOrd="0" presId="urn:microsoft.com/office/officeart/2005/8/layout/hProcess11"/>
    <dgm:cxn modelId="{B88D0FB5-13A1-4893-9CF4-233A41322DC8}" srcId="{1CA4DDD7-84FD-415A-AC85-977622CACAFC}" destId="{D228B23E-C399-4462-8EDB-DCAB531192AA}" srcOrd="1" destOrd="0" parTransId="{CF3B6405-2EDE-4209-AABF-71B66B04036C}" sibTransId="{7D446452-D25F-47F4-9890-BB145BA3C5F2}"/>
    <dgm:cxn modelId="{B4FFB647-7BDE-45A5-A11B-3C1A04868ABF}" type="presOf" srcId="{D228B23E-C399-4462-8EDB-DCAB531192AA}" destId="{AA985192-EB93-4383-93DD-1BF927E53796}" srcOrd="0" destOrd="0" presId="urn:microsoft.com/office/officeart/2005/8/layout/hProcess11"/>
    <dgm:cxn modelId="{368C678B-B83F-4521-81E3-4821E0D67A52}" srcId="{1CA4DDD7-84FD-415A-AC85-977622CACAFC}" destId="{3044BCE0-4160-46E2-820C-4890F586363B}" srcOrd="3" destOrd="0" parTransId="{46608BC2-BDC5-49D2-8A10-98A90E442305}" sibTransId="{40757988-87CF-4DCD-BC48-5BBCB2874277}"/>
    <dgm:cxn modelId="{2E730F82-76DD-469E-ADF5-4C1E661F871A}" type="presOf" srcId="{88ADFF9C-D12E-447F-9E0A-D95F653A76BA}" destId="{F62AE1B0-EDE3-4C9C-B00C-9FFBC13DFF80}" srcOrd="0" destOrd="0" presId="urn:microsoft.com/office/officeart/2005/8/layout/hProcess11"/>
    <dgm:cxn modelId="{E29EC0CE-E98C-48D1-9C04-59561782C5CA}" srcId="{1CA4DDD7-84FD-415A-AC85-977622CACAFC}" destId="{88ADFF9C-D12E-447F-9E0A-D95F653A76BA}" srcOrd="0" destOrd="0" parTransId="{CB4AD72C-C739-45B8-93D8-6912F598AD97}" sibTransId="{25B60FD8-5C7F-4127-BADB-C2B1A4174A0A}"/>
    <dgm:cxn modelId="{81066A56-0FEB-48F4-A91F-2CDD257EA06A}" srcId="{1CA4DDD7-84FD-415A-AC85-977622CACAFC}" destId="{8286899B-EB9E-4295-82EA-18A8520E9055}" srcOrd="4" destOrd="0" parTransId="{435618D0-4C3C-44A7-8335-991FCE631B8D}" sibTransId="{63B4D06D-65C3-498C-A71B-DE66F88440C5}"/>
    <dgm:cxn modelId="{9B43008E-BA54-4CFF-A6CD-6C56CD6BB360}" type="presOf" srcId="{3044BCE0-4160-46E2-820C-4890F586363B}" destId="{9CF22FEB-A254-4597-8D60-1696B8788378}" srcOrd="0" destOrd="0" presId="urn:microsoft.com/office/officeart/2005/8/layout/hProcess11"/>
    <dgm:cxn modelId="{571F3216-537A-4ACC-A602-873C396DF081}" srcId="{1CA4DDD7-84FD-415A-AC85-977622CACAFC}" destId="{D04347B2-F8E1-4D1B-AB8D-B39D9BF776B4}" srcOrd="2" destOrd="0" parTransId="{DCAB335B-2F9D-4803-B0B1-378F3E09C24A}" sibTransId="{26E4048C-D5BF-4B2B-86B5-37DD8B3358D1}"/>
    <dgm:cxn modelId="{1886F3E0-A626-431D-9074-750A89E2248A}" type="presOf" srcId="{8286899B-EB9E-4295-82EA-18A8520E9055}" destId="{6ECD4CAA-5539-402B-B260-8DA5BF5BD1F5}" srcOrd="0" destOrd="0" presId="urn:microsoft.com/office/officeart/2005/8/layout/hProcess11"/>
    <dgm:cxn modelId="{1E734E6A-38F5-40B3-8FB1-86B7FCBDBF1C}" type="presOf" srcId="{1CA4DDD7-84FD-415A-AC85-977622CACAFC}" destId="{2D074F9E-27BF-4560-8824-2347D98E49FA}" srcOrd="0" destOrd="0" presId="urn:microsoft.com/office/officeart/2005/8/layout/hProcess11"/>
    <dgm:cxn modelId="{5AF9CA05-26C6-48BC-9385-9C2F139E5DDC}" type="presParOf" srcId="{2D074F9E-27BF-4560-8824-2347D98E49FA}" destId="{582968EB-CA2F-4EAD-A2E7-8A8A4C9A571E}" srcOrd="0" destOrd="0" presId="urn:microsoft.com/office/officeart/2005/8/layout/hProcess11"/>
    <dgm:cxn modelId="{25999272-4F77-43F0-9019-820335739BE6}" type="presParOf" srcId="{2D074F9E-27BF-4560-8824-2347D98E49FA}" destId="{F56CAC8E-3BBB-42A8-BE3F-C0ECD592BCD2}" srcOrd="1" destOrd="0" presId="urn:microsoft.com/office/officeart/2005/8/layout/hProcess11"/>
    <dgm:cxn modelId="{C596890B-5344-478E-8875-50A9C0C0A95F}" type="presParOf" srcId="{F56CAC8E-3BBB-42A8-BE3F-C0ECD592BCD2}" destId="{D34BD288-A378-417F-977B-14D44416A199}" srcOrd="0" destOrd="0" presId="urn:microsoft.com/office/officeart/2005/8/layout/hProcess11"/>
    <dgm:cxn modelId="{8D898B4C-D0F9-4E94-9F8E-68AE5131637D}" type="presParOf" srcId="{D34BD288-A378-417F-977B-14D44416A199}" destId="{F62AE1B0-EDE3-4C9C-B00C-9FFBC13DFF80}" srcOrd="0" destOrd="0" presId="urn:microsoft.com/office/officeart/2005/8/layout/hProcess11"/>
    <dgm:cxn modelId="{29471056-1404-49FE-93A6-DBF6F3FBE5B2}" type="presParOf" srcId="{D34BD288-A378-417F-977B-14D44416A199}" destId="{6F9E2D2E-B2CA-42EB-B193-DB0B1B43A249}" srcOrd="1" destOrd="0" presId="urn:microsoft.com/office/officeart/2005/8/layout/hProcess11"/>
    <dgm:cxn modelId="{49B658CA-A533-449C-B30E-E75C06D6A89F}" type="presParOf" srcId="{D34BD288-A378-417F-977B-14D44416A199}" destId="{38495A81-0401-4B07-BD05-94C69B9F84E6}" srcOrd="2" destOrd="0" presId="urn:microsoft.com/office/officeart/2005/8/layout/hProcess11"/>
    <dgm:cxn modelId="{73CA630B-A771-4DE1-9897-B1BE4469575A}" type="presParOf" srcId="{F56CAC8E-3BBB-42A8-BE3F-C0ECD592BCD2}" destId="{9BB2226E-874C-4D12-A613-75581E1978EE}" srcOrd="1" destOrd="0" presId="urn:microsoft.com/office/officeart/2005/8/layout/hProcess11"/>
    <dgm:cxn modelId="{E104EFCD-D922-4F6A-9C17-DFA12988B575}" type="presParOf" srcId="{F56CAC8E-3BBB-42A8-BE3F-C0ECD592BCD2}" destId="{34869F82-AC17-42E2-9D3B-CF3F1736F7EA}" srcOrd="2" destOrd="0" presId="urn:microsoft.com/office/officeart/2005/8/layout/hProcess11"/>
    <dgm:cxn modelId="{BE715670-EED2-4483-8C35-A83F55CACC10}" type="presParOf" srcId="{34869F82-AC17-42E2-9D3B-CF3F1736F7EA}" destId="{AA985192-EB93-4383-93DD-1BF927E53796}" srcOrd="0" destOrd="0" presId="urn:microsoft.com/office/officeart/2005/8/layout/hProcess11"/>
    <dgm:cxn modelId="{779CA1A4-2BFC-4826-B2BE-B96A4BB81CF4}" type="presParOf" srcId="{34869F82-AC17-42E2-9D3B-CF3F1736F7EA}" destId="{E81AD96A-287B-443D-BF38-4FD353BD3797}" srcOrd="1" destOrd="0" presId="urn:microsoft.com/office/officeart/2005/8/layout/hProcess11"/>
    <dgm:cxn modelId="{460DA22F-B1D7-4196-B4D5-351D26E25E0B}" type="presParOf" srcId="{34869F82-AC17-42E2-9D3B-CF3F1736F7EA}" destId="{22568E01-8C3B-4088-9C79-55736F92E9F7}" srcOrd="2" destOrd="0" presId="urn:microsoft.com/office/officeart/2005/8/layout/hProcess11"/>
    <dgm:cxn modelId="{E1A32182-2D64-4CAB-9DA2-5F67D5C63FEE}" type="presParOf" srcId="{F56CAC8E-3BBB-42A8-BE3F-C0ECD592BCD2}" destId="{69CF7E31-6EE9-4957-8E38-1727E1E82AF0}" srcOrd="3" destOrd="0" presId="urn:microsoft.com/office/officeart/2005/8/layout/hProcess11"/>
    <dgm:cxn modelId="{AF69FCA4-C484-4115-AFBA-F6830023FC47}" type="presParOf" srcId="{F56CAC8E-3BBB-42A8-BE3F-C0ECD592BCD2}" destId="{A12F81AD-EDA8-4914-A8C0-3C2173B472A1}" srcOrd="4" destOrd="0" presId="urn:microsoft.com/office/officeart/2005/8/layout/hProcess11"/>
    <dgm:cxn modelId="{0EB7D72E-A552-42EA-8445-B3C413431E1A}" type="presParOf" srcId="{A12F81AD-EDA8-4914-A8C0-3C2173B472A1}" destId="{FA46DECD-0117-40C9-BE71-BB5D9E56B3F3}" srcOrd="0" destOrd="0" presId="urn:microsoft.com/office/officeart/2005/8/layout/hProcess11"/>
    <dgm:cxn modelId="{C9FC4A6B-AB6D-4A4E-B059-D2499F8FECF5}" type="presParOf" srcId="{A12F81AD-EDA8-4914-A8C0-3C2173B472A1}" destId="{51211CEE-C51A-4EA8-945C-CE9A28E3FDD7}" srcOrd="1" destOrd="0" presId="urn:microsoft.com/office/officeart/2005/8/layout/hProcess11"/>
    <dgm:cxn modelId="{87A9E3A9-26D3-4E06-B2F8-8AC7B2DD95AB}" type="presParOf" srcId="{A12F81AD-EDA8-4914-A8C0-3C2173B472A1}" destId="{5500DAAE-2306-4A4E-BC37-4BF51A55D8F9}" srcOrd="2" destOrd="0" presId="urn:microsoft.com/office/officeart/2005/8/layout/hProcess11"/>
    <dgm:cxn modelId="{4971B312-06E2-4FAA-A94E-56550885ADC1}" type="presParOf" srcId="{F56CAC8E-3BBB-42A8-BE3F-C0ECD592BCD2}" destId="{2E45DE94-6240-47D1-B8A3-DF8562A34452}" srcOrd="5" destOrd="0" presId="urn:microsoft.com/office/officeart/2005/8/layout/hProcess11"/>
    <dgm:cxn modelId="{3F12A8D4-500A-4040-A7F7-A7381CA75BDF}" type="presParOf" srcId="{F56CAC8E-3BBB-42A8-BE3F-C0ECD592BCD2}" destId="{005E623D-734A-4B21-9F04-B7B70C9A8DFB}" srcOrd="6" destOrd="0" presId="urn:microsoft.com/office/officeart/2005/8/layout/hProcess11"/>
    <dgm:cxn modelId="{30630AA8-2DC1-4E2E-A621-83A35ECE7650}" type="presParOf" srcId="{005E623D-734A-4B21-9F04-B7B70C9A8DFB}" destId="{9CF22FEB-A254-4597-8D60-1696B8788378}" srcOrd="0" destOrd="0" presId="urn:microsoft.com/office/officeart/2005/8/layout/hProcess11"/>
    <dgm:cxn modelId="{1F5EF54E-70B6-4E3A-8A8E-516539CA40D2}" type="presParOf" srcId="{005E623D-734A-4B21-9F04-B7B70C9A8DFB}" destId="{5BA65149-EC53-420C-8958-08F93D0E22FA}" srcOrd="1" destOrd="0" presId="urn:microsoft.com/office/officeart/2005/8/layout/hProcess11"/>
    <dgm:cxn modelId="{A00FB332-E076-48A5-B741-8B64D60CBC3B}" type="presParOf" srcId="{005E623D-734A-4B21-9F04-B7B70C9A8DFB}" destId="{4182125B-3AB9-4279-A2D7-EFA503868138}" srcOrd="2" destOrd="0" presId="urn:microsoft.com/office/officeart/2005/8/layout/hProcess11"/>
    <dgm:cxn modelId="{1AA89251-0F01-4B19-9570-95C6809229CF}" type="presParOf" srcId="{F56CAC8E-3BBB-42A8-BE3F-C0ECD592BCD2}" destId="{E1C5D077-B4E6-44D1-BF34-F1B1EDAE8384}" srcOrd="7" destOrd="0" presId="urn:microsoft.com/office/officeart/2005/8/layout/hProcess11"/>
    <dgm:cxn modelId="{AFA56B4C-5B0B-4564-B714-056E97416D4D}" type="presParOf" srcId="{F56CAC8E-3BBB-42A8-BE3F-C0ECD592BCD2}" destId="{E34A43D7-966D-42C4-AF0B-677DDB826201}" srcOrd="8" destOrd="0" presId="urn:microsoft.com/office/officeart/2005/8/layout/hProcess11"/>
    <dgm:cxn modelId="{492FC596-5A00-4D38-9B06-D262A9D6F37E}" type="presParOf" srcId="{E34A43D7-966D-42C4-AF0B-677DDB826201}" destId="{6ECD4CAA-5539-402B-B260-8DA5BF5BD1F5}" srcOrd="0" destOrd="0" presId="urn:microsoft.com/office/officeart/2005/8/layout/hProcess11"/>
    <dgm:cxn modelId="{588C2355-53B1-415B-B196-578441926EC8}" type="presParOf" srcId="{E34A43D7-966D-42C4-AF0B-677DDB826201}" destId="{2E1393FE-BF89-4B14-97BD-624EF0BC3C69}" srcOrd="1" destOrd="0" presId="urn:microsoft.com/office/officeart/2005/8/layout/hProcess11"/>
    <dgm:cxn modelId="{87C8F77D-5CE1-4EBD-8AEA-0BA6EF4114FF}" type="presParOf" srcId="{E34A43D7-966D-42C4-AF0B-677DDB826201}" destId="{5ABDDE71-598C-4085-97D5-C90EE3A5092D}" srcOrd="2" destOrd="0" presId="urn:microsoft.com/office/officeart/2005/8/layout/hProcess1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CA4DDD7-84FD-415A-AC85-977622CACAFC}" type="doc">
      <dgm:prSet loTypeId="urn:microsoft.com/office/officeart/2005/8/layout/hProcess11" loCatId="process" qsTypeId="urn:microsoft.com/office/officeart/2005/8/quickstyle/simple1" qsCatId="simple" csTypeId="urn:microsoft.com/office/officeart/2005/8/colors/accent1_2" csCatId="accent1" phldr="1"/>
      <dgm:spPr/>
      <dgm:t>
        <a:bodyPr/>
        <a:lstStyle/>
        <a:p>
          <a:endParaRPr lang="en-US"/>
        </a:p>
      </dgm:t>
    </dgm:pt>
    <dgm:pt modelId="{88ADFF9C-D12E-447F-9E0A-D95F653A76BA}">
      <dgm:prSet/>
      <dgm:spPr/>
      <dgm:t>
        <a:bodyPr/>
        <a:lstStyle/>
        <a:p>
          <a:pPr rtl="0"/>
          <a:r>
            <a:rPr lang="en-US" b="0" dirty="0" smtClean="0">
              <a:solidFill>
                <a:schemeClr val="accent4">
                  <a:lumMod val="20000"/>
                  <a:lumOff val="80000"/>
                </a:schemeClr>
              </a:solidFill>
            </a:rPr>
            <a:t>1Note un Evento</a:t>
          </a:r>
          <a:endParaRPr lang="en-US" b="0" dirty="0">
            <a:solidFill>
              <a:schemeClr val="accent4">
                <a:lumMod val="20000"/>
                <a:lumOff val="80000"/>
              </a:schemeClr>
            </a:solidFill>
          </a:endParaRPr>
        </a:p>
      </dgm:t>
    </dgm:pt>
    <dgm:pt modelId="{CB4AD72C-C739-45B8-93D8-6912F598AD97}" type="parTrans" cxnId="{E29EC0CE-E98C-48D1-9C04-59561782C5CA}">
      <dgm:prSet/>
      <dgm:spPr/>
      <dgm:t>
        <a:bodyPr/>
        <a:lstStyle/>
        <a:p>
          <a:endParaRPr lang="en-US"/>
        </a:p>
      </dgm:t>
    </dgm:pt>
    <dgm:pt modelId="{25B60FD8-5C7F-4127-BADB-C2B1A4174A0A}" type="sibTrans" cxnId="{E29EC0CE-E98C-48D1-9C04-59561782C5CA}">
      <dgm:prSet/>
      <dgm:spPr/>
      <dgm:t>
        <a:bodyPr/>
        <a:lstStyle/>
        <a:p>
          <a:endParaRPr lang="en-US"/>
        </a:p>
      </dgm:t>
    </dgm:pt>
    <dgm:pt modelId="{D228B23E-C399-4462-8EDB-DCAB531192AA}">
      <dgm:prSet/>
      <dgm:spPr/>
      <dgm:t>
        <a:bodyPr/>
        <a:lstStyle/>
        <a:p>
          <a:pPr rtl="0"/>
          <a:r>
            <a:rPr lang="en-US" b="0" dirty="0" smtClean="0">
              <a:solidFill>
                <a:schemeClr val="accent4">
                  <a:lumMod val="40000"/>
                  <a:lumOff val="60000"/>
                </a:schemeClr>
              </a:solidFill>
            </a:rPr>
            <a:t>2. Reconozca que hay un problema</a:t>
          </a:r>
          <a:endParaRPr lang="en-US" b="0" dirty="0">
            <a:solidFill>
              <a:schemeClr val="accent4">
                <a:lumMod val="40000"/>
                <a:lumOff val="60000"/>
              </a:schemeClr>
            </a:solidFill>
          </a:endParaRPr>
        </a:p>
      </dgm:t>
    </dgm:pt>
    <dgm:pt modelId="{CF3B6405-2EDE-4209-AABF-71B66B04036C}" type="parTrans" cxnId="{B88D0FB5-13A1-4893-9CF4-233A41322DC8}">
      <dgm:prSet/>
      <dgm:spPr/>
      <dgm:t>
        <a:bodyPr/>
        <a:lstStyle/>
        <a:p>
          <a:endParaRPr lang="en-US"/>
        </a:p>
      </dgm:t>
    </dgm:pt>
    <dgm:pt modelId="{7D446452-D25F-47F4-9890-BB145BA3C5F2}" type="sibTrans" cxnId="{B88D0FB5-13A1-4893-9CF4-233A41322DC8}">
      <dgm:prSet/>
      <dgm:spPr/>
      <dgm:t>
        <a:bodyPr/>
        <a:lstStyle/>
        <a:p>
          <a:endParaRPr lang="en-US"/>
        </a:p>
      </dgm:t>
    </dgm:pt>
    <dgm:pt modelId="{D04347B2-F8E1-4D1B-AB8D-B39D9BF776B4}">
      <dgm:prSet/>
      <dgm:spPr/>
      <dgm:t>
        <a:bodyPr/>
        <a:lstStyle/>
        <a:p>
          <a:pPr rtl="0"/>
          <a:r>
            <a:rPr lang="en-US" b="1" dirty="0" smtClean="0">
              <a:solidFill>
                <a:schemeClr val="bg2"/>
              </a:solidFill>
            </a:rPr>
            <a:t>3. Tome Responsabilidad por actuarng</a:t>
          </a:r>
          <a:endParaRPr lang="en-US" dirty="0">
            <a:solidFill>
              <a:schemeClr val="bg2"/>
            </a:solidFill>
          </a:endParaRPr>
        </a:p>
      </dgm:t>
    </dgm:pt>
    <dgm:pt modelId="{DCAB335B-2F9D-4803-B0B1-378F3E09C24A}" type="parTrans" cxnId="{571F3216-537A-4ACC-A602-873C396DF081}">
      <dgm:prSet/>
      <dgm:spPr/>
      <dgm:t>
        <a:bodyPr/>
        <a:lstStyle/>
        <a:p>
          <a:endParaRPr lang="en-US"/>
        </a:p>
      </dgm:t>
    </dgm:pt>
    <dgm:pt modelId="{26E4048C-D5BF-4B2B-86B5-37DD8B3358D1}" type="sibTrans" cxnId="{571F3216-537A-4ACC-A602-873C396DF081}">
      <dgm:prSet/>
      <dgm:spPr/>
      <dgm:t>
        <a:bodyPr/>
        <a:lstStyle/>
        <a:p>
          <a:endParaRPr lang="en-US"/>
        </a:p>
      </dgm:t>
    </dgm:pt>
    <dgm:pt modelId="{3044BCE0-4160-46E2-820C-4890F586363B}">
      <dgm:prSet/>
      <dgm:spPr/>
      <dgm:t>
        <a:bodyPr/>
        <a:lstStyle/>
        <a:p>
          <a:pPr rtl="0"/>
          <a:r>
            <a:rPr lang="en-US" b="1" dirty="0" smtClean="0">
              <a:solidFill>
                <a:schemeClr val="bg1"/>
              </a:solidFill>
            </a:rPr>
            <a:t>4. Decide how to respond appropriately</a:t>
          </a:r>
          <a:endParaRPr lang="en-US" dirty="0">
            <a:solidFill>
              <a:schemeClr val="bg1"/>
            </a:solidFill>
          </a:endParaRPr>
        </a:p>
      </dgm:t>
    </dgm:pt>
    <dgm:pt modelId="{46608BC2-BDC5-49D2-8A10-98A90E442305}" type="parTrans" cxnId="{368C678B-B83F-4521-81E3-4821E0D67A52}">
      <dgm:prSet/>
      <dgm:spPr/>
      <dgm:t>
        <a:bodyPr/>
        <a:lstStyle/>
        <a:p>
          <a:endParaRPr lang="en-US"/>
        </a:p>
      </dgm:t>
    </dgm:pt>
    <dgm:pt modelId="{40757988-87CF-4DCD-BC48-5BBCB2874277}" type="sibTrans" cxnId="{368C678B-B83F-4521-81E3-4821E0D67A52}">
      <dgm:prSet/>
      <dgm:spPr/>
      <dgm:t>
        <a:bodyPr/>
        <a:lstStyle/>
        <a:p>
          <a:endParaRPr lang="en-US"/>
        </a:p>
      </dgm:t>
    </dgm:pt>
    <dgm:pt modelId="{8286899B-EB9E-4295-82EA-18A8520E9055}">
      <dgm:prSet/>
      <dgm:spPr/>
      <dgm:t>
        <a:bodyPr/>
        <a:lstStyle/>
        <a:p>
          <a:pPr rtl="0"/>
          <a:r>
            <a:rPr lang="en-US" b="1" dirty="0" smtClean="0">
              <a:solidFill>
                <a:schemeClr val="bg1"/>
              </a:solidFill>
            </a:rPr>
            <a:t>5. Respond</a:t>
          </a:r>
          <a:endParaRPr lang="en-US" dirty="0">
            <a:solidFill>
              <a:schemeClr val="bg1"/>
            </a:solidFill>
          </a:endParaRPr>
        </a:p>
      </dgm:t>
    </dgm:pt>
    <dgm:pt modelId="{435618D0-4C3C-44A7-8335-991FCE631B8D}" type="parTrans" cxnId="{81066A56-0FEB-48F4-A91F-2CDD257EA06A}">
      <dgm:prSet/>
      <dgm:spPr/>
      <dgm:t>
        <a:bodyPr/>
        <a:lstStyle/>
        <a:p>
          <a:endParaRPr lang="en-US"/>
        </a:p>
      </dgm:t>
    </dgm:pt>
    <dgm:pt modelId="{63B4D06D-65C3-498C-A71B-DE66F88440C5}" type="sibTrans" cxnId="{81066A56-0FEB-48F4-A91F-2CDD257EA06A}">
      <dgm:prSet/>
      <dgm:spPr/>
      <dgm:t>
        <a:bodyPr/>
        <a:lstStyle/>
        <a:p>
          <a:endParaRPr lang="en-US"/>
        </a:p>
      </dgm:t>
    </dgm:pt>
    <dgm:pt modelId="{2D074F9E-27BF-4560-8824-2347D98E49FA}" type="pres">
      <dgm:prSet presAssocID="{1CA4DDD7-84FD-415A-AC85-977622CACAFC}" presName="Name0" presStyleCnt="0">
        <dgm:presLayoutVars>
          <dgm:dir/>
          <dgm:resizeHandles val="exact"/>
        </dgm:presLayoutVars>
      </dgm:prSet>
      <dgm:spPr/>
      <dgm:t>
        <a:bodyPr/>
        <a:lstStyle/>
        <a:p>
          <a:endParaRPr lang="en-US"/>
        </a:p>
      </dgm:t>
    </dgm:pt>
    <dgm:pt modelId="{582968EB-CA2F-4EAD-A2E7-8A8A4C9A571E}" type="pres">
      <dgm:prSet presAssocID="{1CA4DDD7-84FD-415A-AC85-977622CACAFC}" presName="arrow" presStyleLbl="bgShp" presStyleIdx="0" presStyleCnt="1"/>
      <dgm:spPr/>
      <dgm:t>
        <a:bodyPr/>
        <a:lstStyle/>
        <a:p>
          <a:endParaRPr lang="en-US"/>
        </a:p>
      </dgm:t>
    </dgm:pt>
    <dgm:pt modelId="{F56CAC8E-3BBB-42A8-BE3F-C0ECD592BCD2}" type="pres">
      <dgm:prSet presAssocID="{1CA4DDD7-84FD-415A-AC85-977622CACAFC}" presName="points" presStyleCnt="0"/>
      <dgm:spPr/>
    </dgm:pt>
    <dgm:pt modelId="{D34BD288-A378-417F-977B-14D44416A199}" type="pres">
      <dgm:prSet presAssocID="{88ADFF9C-D12E-447F-9E0A-D95F653A76BA}" presName="compositeA" presStyleCnt="0"/>
      <dgm:spPr/>
    </dgm:pt>
    <dgm:pt modelId="{F62AE1B0-EDE3-4C9C-B00C-9FFBC13DFF80}" type="pres">
      <dgm:prSet presAssocID="{88ADFF9C-D12E-447F-9E0A-D95F653A76BA}" presName="textA" presStyleLbl="revTx" presStyleIdx="0" presStyleCnt="5">
        <dgm:presLayoutVars>
          <dgm:bulletEnabled val="1"/>
        </dgm:presLayoutVars>
      </dgm:prSet>
      <dgm:spPr/>
      <dgm:t>
        <a:bodyPr/>
        <a:lstStyle/>
        <a:p>
          <a:endParaRPr lang="en-US"/>
        </a:p>
      </dgm:t>
    </dgm:pt>
    <dgm:pt modelId="{6F9E2D2E-B2CA-42EB-B193-DB0B1B43A249}" type="pres">
      <dgm:prSet presAssocID="{88ADFF9C-D12E-447F-9E0A-D95F653A76BA}" presName="circleA" presStyleLbl="node1" presStyleIdx="0" presStyleCnt="5"/>
      <dgm:spPr>
        <a:solidFill>
          <a:schemeClr val="accent4">
            <a:lumMod val="20000"/>
            <a:lumOff val="80000"/>
          </a:schemeClr>
        </a:solidFill>
      </dgm:spPr>
    </dgm:pt>
    <dgm:pt modelId="{38495A81-0401-4B07-BD05-94C69B9F84E6}" type="pres">
      <dgm:prSet presAssocID="{88ADFF9C-D12E-447F-9E0A-D95F653A76BA}" presName="spaceA" presStyleCnt="0"/>
      <dgm:spPr/>
    </dgm:pt>
    <dgm:pt modelId="{9BB2226E-874C-4D12-A613-75581E1978EE}" type="pres">
      <dgm:prSet presAssocID="{25B60FD8-5C7F-4127-BADB-C2B1A4174A0A}" presName="space" presStyleCnt="0"/>
      <dgm:spPr/>
    </dgm:pt>
    <dgm:pt modelId="{34869F82-AC17-42E2-9D3B-CF3F1736F7EA}" type="pres">
      <dgm:prSet presAssocID="{D228B23E-C399-4462-8EDB-DCAB531192AA}" presName="compositeB" presStyleCnt="0"/>
      <dgm:spPr/>
    </dgm:pt>
    <dgm:pt modelId="{AA985192-EB93-4383-93DD-1BF927E53796}" type="pres">
      <dgm:prSet presAssocID="{D228B23E-C399-4462-8EDB-DCAB531192AA}" presName="textB" presStyleLbl="revTx" presStyleIdx="1" presStyleCnt="5">
        <dgm:presLayoutVars>
          <dgm:bulletEnabled val="1"/>
        </dgm:presLayoutVars>
      </dgm:prSet>
      <dgm:spPr/>
      <dgm:t>
        <a:bodyPr/>
        <a:lstStyle/>
        <a:p>
          <a:endParaRPr lang="en-US"/>
        </a:p>
      </dgm:t>
    </dgm:pt>
    <dgm:pt modelId="{E81AD96A-287B-443D-BF38-4FD353BD3797}" type="pres">
      <dgm:prSet presAssocID="{D228B23E-C399-4462-8EDB-DCAB531192AA}" presName="circleB" presStyleLbl="node1" presStyleIdx="1" presStyleCnt="5"/>
      <dgm:spPr>
        <a:solidFill>
          <a:schemeClr val="accent4">
            <a:lumMod val="40000"/>
            <a:lumOff val="60000"/>
          </a:schemeClr>
        </a:solidFill>
      </dgm:spPr>
    </dgm:pt>
    <dgm:pt modelId="{22568E01-8C3B-4088-9C79-55736F92E9F7}" type="pres">
      <dgm:prSet presAssocID="{D228B23E-C399-4462-8EDB-DCAB531192AA}" presName="spaceB" presStyleCnt="0"/>
      <dgm:spPr/>
    </dgm:pt>
    <dgm:pt modelId="{69CF7E31-6EE9-4957-8E38-1727E1E82AF0}" type="pres">
      <dgm:prSet presAssocID="{7D446452-D25F-47F4-9890-BB145BA3C5F2}" presName="space" presStyleCnt="0"/>
      <dgm:spPr/>
    </dgm:pt>
    <dgm:pt modelId="{A12F81AD-EDA8-4914-A8C0-3C2173B472A1}" type="pres">
      <dgm:prSet presAssocID="{D04347B2-F8E1-4D1B-AB8D-B39D9BF776B4}" presName="compositeA" presStyleCnt="0"/>
      <dgm:spPr/>
    </dgm:pt>
    <dgm:pt modelId="{FA46DECD-0117-40C9-BE71-BB5D9E56B3F3}" type="pres">
      <dgm:prSet presAssocID="{D04347B2-F8E1-4D1B-AB8D-B39D9BF776B4}" presName="textA" presStyleLbl="revTx" presStyleIdx="2" presStyleCnt="5">
        <dgm:presLayoutVars>
          <dgm:bulletEnabled val="1"/>
        </dgm:presLayoutVars>
      </dgm:prSet>
      <dgm:spPr/>
      <dgm:t>
        <a:bodyPr/>
        <a:lstStyle/>
        <a:p>
          <a:endParaRPr lang="en-US"/>
        </a:p>
      </dgm:t>
    </dgm:pt>
    <dgm:pt modelId="{51211CEE-C51A-4EA8-945C-CE9A28E3FDD7}" type="pres">
      <dgm:prSet presAssocID="{D04347B2-F8E1-4D1B-AB8D-B39D9BF776B4}" presName="circleA" presStyleLbl="node1" presStyleIdx="2" presStyleCnt="5"/>
      <dgm:spPr>
        <a:solidFill>
          <a:schemeClr val="accent4">
            <a:lumMod val="60000"/>
            <a:lumOff val="40000"/>
          </a:schemeClr>
        </a:solidFill>
      </dgm:spPr>
    </dgm:pt>
    <dgm:pt modelId="{5500DAAE-2306-4A4E-BC37-4BF51A55D8F9}" type="pres">
      <dgm:prSet presAssocID="{D04347B2-F8E1-4D1B-AB8D-B39D9BF776B4}" presName="spaceA" presStyleCnt="0"/>
      <dgm:spPr/>
    </dgm:pt>
    <dgm:pt modelId="{2E45DE94-6240-47D1-B8A3-DF8562A34452}" type="pres">
      <dgm:prSet presAssocID="{26E4048C-D5BF-4B2B-86B5-37DD8B3358D1}" presName="space" presStyleCnt="0"/>
      <dgm:spPr/>
    </dgm:pt>
    <dgm:pt modelId="{005E623D-734A-4B21-9F04-B7B70C9A8DFB}" type="pres">
      <dgm:prSet presAssocID="{3044BCE0-4160-46E2-820C-4890F586363B}" presName="compositeB" presStyleCnt="0"/>
      <dgm:spPr/>
    </dgm:pt>
    <dgm:pt modelId="{9CF22FEB-A254-4597-8D60-1696B8788378}" type="pres">
      <dgm:prSet presAssocID="{3044BCE0-4160-46E2-820C-4890F586363B}" presName="textB" presStyleLbl="revTx" presStyleIdx="3" presStyleCnt="5">
        <dgm:presLayoutVars>
          <dgm:bulletEnabled val="1"/>
        </dgm:presLayoutVars>
      </dgm:prSet>
      <dgm:spPr/>
      <dgm:t>
        <a:bodyPr/>
        <a:lstStyle/>
        <a:p>
          <a:endParaRPr lang="en-US"/>
        </a:p>
      </dgm:t>
    </dgm:pt>
    <dgm:pt modelId="{5BA65149-EC53-420C-8958-08F93D0E22FA}" type="pres">
      <dgm:prSet presAssocID="{3044BCE0-4160-46E2-820C-4890F586363B}" presName="circleB" presStyleLbl="node1" presStyleIdx="3" presStyleCnt="5"/>
      <dgm:spPr>
        <a:solidFill>
          <a:schemeClr val="accent4">
            <a:lumMod val="75000"/>
          </a:schemeClr>
        </a:solidFill>
      </dgm:spPr>
    </dgm:pt>
    <dgm:pt modelId="{4182125B-3AB9-4279-A2D7-EFA503868138}" type="pres">
      <dgm:prSet presAssocID="{3044BCE0-4160-46E2-820C-4890F586363B}" presName="spaceB" presStyleCnt="0"/>
      <dgm:spPr/>
    </dgm:pt>
    <dgm:pt modelId="{E1C5D077-B4E6-44D1-BF34-F1B1EDAE8384}" type="pres">
      <dgm:prSet presAssocID="{40757988-87CF-4DCD-BC48-5BBCB2874277}" presName="space" presStyleCnt="0"/>
      <dgm:spPr/>
    </dgm:pt>
    <dgm:pt modelId="{E34A43D7-966D-42C4-AF0B-677DDB826201}" type="pres">
      <dgm:prSet presAssocID="{8286899B-EB9E-4295-82EA-18A8520E9055}" presName="compositeA" presStyleCnt="0"/>
      <dgm:spPr/>
    </dgm:pt>
    <dgm:pt modelId="{6ECD4CAA-5539-402B-B260-8DA5BF5BD1F5}" type="pres">
      <dgm:prSet presAssocID="{8286899B-EB9E-4295-82EA-18A8520E9055}" presName="textA" presStyleLbl="revTx" presStyleIdx="4" presStyleCnt="5">
        <dgm:presLayoutVars>
          <dgm:bulletEnabled val="1"/>
        </dgm:presLayoutVars>
      </dgm:prSet>
      <dgm:spPr/>
      <dgm:t>
        <a:bodyPr/>
        <a:lstStyle/>
        <a:p>
          <a:endParaRPr lang="en-US"/>
        </a:p>
      </dgm:t>
    </dgm:pt>
    <dgm:pt modelId="{2E1393FE-BF89-4B14-97BD-624EF0BC3C69}" type="pres">
      <dgm:prSet presAssocID="{8286899B-EB9E-4295-82EA-18A8520E9055}" presName="circleA" presStyleLbl="node1" presStyleIdx="4" presStyleCnt="5"/>
      <dgm:spPr>
        <a:solidFill>
          <a:schemeClr val="accent4">
            <a:lumMod val="50000"/>
          </a:schemeClr>
        </a:solidFill>
      </dgm:spPr>
    </dgm:pt>
    <dgm:pt modelId="{5ABDDE71-598C-4085-97D5-C90EE3A5092D}" type="pres">
      <dgm:prSet presAssocID="{8286899B-EB9E-4295-82EA-18A8520E9055}" presName="spaceA" presStyleCnt="0"/>
      <dgm:spPr/>
    </dgm:pt>
  </dgm:ptLst>
  <dgm:cxnLst>
    <dgm:cxn modelId="{EBF50C7A-4866-4707-AE5C-73176277920B}" type="presOf" srcId="{D04347B2-F8E1-4D1B-AB8D-B39D9BF776B4}" destId="{FA46DECD-0117-40C9-BE71-BB5D9E56B3F3}" srcOrd="0" destOrd="0" presId="urn:microsoft.com/office/officeart/2005/8/layout/hProcess11"/>
    <dgm:cxn modelId="{B88D0FB5-13A1-4893-9CF4-233A41322DC8}" srcId="{1CA4DDD7-84FD-415A-AC85-977622CACAFC}" destId="{D228B23E-C399-4462-8EDB-DCAB531192AA}" srcOrd="1" destOrd="0" parTransId="{CF3B6405-2EDE-4209-AABF-71B66B04036C}" sibTransId="{7D446452-D25F-47F4-9890-BB145BA3C5F2}"/>
    <dgm:cxn modelId="{368C678B-B83F-4521-81E3-4821E0D67A52}" srcId="{1CA4DDD7-84FD-415A-AC85-977622CACAFC}" destId="{3044BCE0-4160-46E2-820C-4890F586363B}" srcOrd="3" destOrd="0" parTransId="{46608BC2-BDC5-49D2-8A10-98A90E442305}" sibTransId="{40757988-87CF-4DCD-BC48-5BBCB2874277}"/>
    <dgm:cxn modelId="{8E69FBCE-6500-465C-B9CD-C1CC9C4F841C}" type="presOf" srcId="{3044BCE0-4160-46E2-820C-4890F586363B}" destId="{9CF22FEB-A254-4597-8D60-1696B8788378}" srcOrd="0" destOrd="0" presId="urn:microsoft.com/office/officeart/2005/8/layout/hProcess11"/>
    <dgm:cxn modelId="{E29EC0CE-E98C-48D1-9C04-59561782C5CA}" srcId="{1CA4DDD7-84FD-415A-AC85-977622CACAFC}" destId="{88ADFF9C-D12E-447F-9E0A-D95F653A76BA}" srcOrd="0" destOrd="0" parTransId="{CB4AD72C-C739-45B8-93D8-6912F598AD97}" sibTransId="{25B60FD8-5C7F-4127-BADB-C2B1A4174A0A}"/>
    <dgm:cxn modelId="{1DD4AE66-6270-416C-B8DA-B113803CEAC2}" type="presOf" srcId="{1CA4DDD7-84FD-415A-AC85-977622CACAFC}" destId="{2D074F9E-27BF-4560-8824-2347D98E49FA}" srcOrd="0" destOrd="0" presId="urn:microsoft.com/office/officeart/2005/8/layout/hProcess11"/>
    <dgm:cxn modelId="{81066A56-0FEB-48F4-A91F-2CDD257EA06A}" srcId="{1CA4DDD7-84FD-415A-AC85-977622CACAFC}" destId="{8286899B-EB9E-4295-82EA-18A8520E9055}" srcOrd="4" destOrd="0" parTransId="{435618D0-4C3C-44A7-8335-991FCE631B8D}" sibTransId="{63B4D06D-65C3-498C-A71B-DE66F88440C5}"/>
    <dgm:cxn modelId="{2E8E3D24-E77A-422D-9F6C-175D228CBE4A}" type="presOf" srcId="{8286899B-EB9E-4295-82EA-18A8520E9055}" destId="{6ECD4CAA-5539-402B-B260-8DA5BF5BD1F5}" srcOrd="0" destOrd="0" presId="urn:microsoft.com/office/officeart/2005/8/layout/hProcess11"/>
    <dgm:cxn modelId="{84C87D94-1322-4898-96AD-D6BAEE09A30D}" type="presOf" srcId="{88ADFF9C-D12E-447F-9E0A-D95F653A76BA}" destId="{F62AE1B0-EDE3-4C9C-B00C-9FFBC13DFF80}" srcOrd="0" destOrd="0" presId="urn:microsoft.com/office/officeart/2005/8/layout/hProcess11"/>
    <dgm:cxn modelId="{65A87A71-B3D9-4F45-AF36-669CFCC5B492}" type="presOf" srcId="{D228B23E-C399-4462-8EDB-DCAB531192AA}" destId="{AA985192-EB93-4383-93DD-1BF927E53796}" srcOrd="0" destOrd="0" presId="urn:microsoft.com/office/officeart/2005/8/layout/hProcess11"/>
    <dgm:cxn modelId="{571F3216-537A-4ACC-A602-873C396DF081}" srcId="{1CA4DDD7-84FD-415A-AC85-977622CACAFC}" destId="{D04347B2-F8E1-4D1B-AB8D-B39D9BF776B4}" srcOrd="2" destOrd="0" parTransId="{DCAB335B-2F9D-4803-B0B1-378F3E09C24A}" sibTransId="{26E4048C-D5BF-4B2B-86B5-37DD8B3358D1}"/>
    <dgm:cxn modelId="{7BCC1B85-C327-4E15-8AA0-DD66E667B31F}" type="presParOf" srcId="{2D074F9E-27BF-4560-8824-2347D98E49FA}" destId="{582968EB-CA2F-4EAD-A2E7-8A8A4C9A571E}" srcOrd="0" destOrd="0" presId="urn:microsoft.com/office/officeart/2005/8/layout/hProcess11"/>
    <dgm:cxn modelId="{57863726-1E6D-4CCA-B2CE-E84B752BBDB7}" type="presParOf" srcId="{2D074F9E-27BF-4560-8824-2347D98E49FA}" destId="{F56CAC8E-3BBB-42A8-BE3F-C0ECD592BCD2}" srcOrd="1" destOrd="0" presId="urn:microsoft.com/office/officeart/2005/8/layout/hProcess11"/>
    <dgm:cxn modelId="{7F5AA26A-031D-44EA-AFFC-64F98CAE34C7}" type="presParOf" srcId="{F56CAC8E-3BBB-42A8-BE3F-C0ECD592BCD2}" destId="{D34BD288-A378-417F-977B-14D44416A199}" srcOrd="0" destOrd="0" presId="urn:microsoft.com/office/officeart/2005/8/layout/hProcess11"/>
    <dgm:cxn modelId="{E3075421-C984-49C5-8BC5-828CA8D0C69D}" type="presParOf" srcId="{D34BD288-A378-417F-977B-14D44416A199}" destId="{F62AE1B0-EDE3-4C9C-B00C-9FFBC13DFF80}" srcOrd="0" destOrd="0" presId="urn:microsoft.com/office/officeart/2005/8/layout/hProcess11"/>
    <dgm:cxn modelId="{E16BF21A-687B-4EDB-99D9-FA373C888E64}" type="presParOf" srcId="{D34BD288-A378-417F-977B-14D44416A199}" destId="{6F9E2D2E-B2CA-42EB-B193-DB0B1B43A249}" srcOrd="1" destOrd="0" presId="urn:microsoft.com/office/officeart/2005/8/layout/hProcess11"/>
    <dgm:cxn modelId="{856A0CCA-EACC-49A7-920E-A458C46214D1}" type="presParOf" srcId="{D34BD288-A378-417F-977B-14D44416A199}" destId="{38495A81-0401-4B07-BD05-94C69B9F84E6}" srcOrd="2" destOrd="0" presId="urn:microsoft.com/office/officeart/2005/8/layout/hProcess11"/>
    <dgm:cxn modelId="{4DF6E0D9-0FC5-4839-ADC5-D4E9F230E94B}" type="presParOf" srcId="{F56CAC8E-3BBB-42A8-BE3F-C0ECD592BCD2}" destId="{9BB2226E-874C-4D12-A613-75581E1978EE}" srcOrd="1" destOrd="0" presId="urn:microsoft.com/office/officeart/2005/8/layout/hProcess11"/>
    <dgm:cxn modelId="{5C13CC86-627C-403E-B83C-4CA6D520BFC9}" type="presParOf" srcId="{F56CAC8E-3BBB-42A8-BE3F-C0ECD592BCD2}" destId="{34869F82-AC17-42E2-9D3B-CF3F1736F7EA}" srcOrd="2" destOrd="0" presId="urn:microsoft.com/office/officeart/2005/8/layout/hProcess11"/>
    <dgm:cxn modelId="{926686FE-F85D-4838-8F53-C63766964BD5}" type="presParOf" srcId="{34869F82-AC17-42E2-9D3B-CF3F1736F7EA}" destId="{AA985192-EB93-4383-93DD-1BF927E53796}" srcOrd="0" destOrd="0" presId="urn:microsoft.com/office/officeart/2005/8/layout/hProcess11"/>
    <dgm:cxn modelId="{090B6686-29AB-4B94-9AC4-4BB7591EABBD}" type="presParOf" srcId="{34869F82-AC17-42E2-9D3B-CF3F1736F7EA}" destId="{E81AD96A-287B-443D-BF38-4FD353BD3797}" srcOrd="1" destOrd="0" presId="urn:microsoft.com/office/officeart/2005/8/layout/hProcess11"/>
    <dgm:cxn modelId="{556FB961-0AF1-4360-A640-D4118A62A107}" type="presParOf" srcId="{34869F82-AC17-42E2-9D3B-CF3F1736F7EA}" destId="{22568E01-8C3B-4088-9C79-55736F92E9F7}" srcOrd="2" destOrd="0" presId="urn:microsoft.com/office/officeart/2005/8/layout/hProcess11"/>
    <dgm:cxn modelId="{4F93CD44-A23A-4734-8DF8-78D6666C220C}" type="presParOf" srcId="{F56CAC8E-3BBB-42A8-BE3F-C0ECD592BCD2}" destId="{69CF7E31-6EE9-4957-8E38-1727E1E82AF0}" srcOrd="3" destOrd="0" presId="urn:microsoft.com/office/officeart/2005/8/layout/hProcess11"/>
    <dgm:cxn modelId="{640FF2EA-C14E-4B62-8ABD-579437A01471}" type="presParOf" srcId="{F56CAC8E-3BBB-42A8-BE3F-C0ECD592BCD2}" destId="{A12F81AD-EDA8-4914-A8C0-3C2173B472A1}" srcOrd="4" destOrd="0" presId="urn:microsoft.com/office/officeart/2005/8/layout/hProcess11"/>
    <dgm:cxn modelId="{0256A86A-09D6-4249-80E0-85C2AC8182C2}" type="presParOf" srcId="{A12F81AD-EDA8-4914-A8C0-3C2173B472A1}" destId="{FA46DECD-0117-40C9-BE71-BB5D9E56B3F3}" srcOrd="0" destOrd="0" presId="urn:microsoft.com/office/officeart/2005/8/layout/hProcess11"/>
    <dgm:cxn modelId="{EDDC6B01-1C99-4D49-B79F-2543FD057FEA}" type="presParOf" srcId="{A12F81AD-EDA8-4914-A8C0-3C2173B472A1}" destId="{51211CEE-C51A-4EA8-945C-CE9A28E3FDD7}" srcOrd="1" destOrd="0" presId="urn:microsoft.com/office/officeart/2005/8/layout/hProcess11"/>
    <dgm:cxn modelId="{4DB7BDFA-9D7A-4533-A2D1-485A7D2836BC}" type="presParOf" srcId="{A12F81AD-EDA8-4914-A8C0-3C2173B472A1}" destId="{5500DAAE-2306-4A4E-BC37-4BF51A55D8F9}" srcOrd="2" destOrd="0" presId="urn:microsoft.com/office/officeart/2005/8/layout/hProcess11"/>
    <dgm:cxn modelId="{9236DC03-9926-4B99-9FAD-1DCF65361F11}" type="presParOf" srcId="{F56CAC8E-3BBB-42A8-BE3F-C0ECD592BCD2}" destId="{2E45DE94-6240-47D1-B8A3-DF8562A34452}" srcOrd="5" destOrd="0" presId="urn:microsoft.com/office/officeart/2005/8/layout/hProcess11"/>
    <dgm:cxn modelId="{DC6D21C0-261B-4935-B247-0EB48372E844}" type="presParOf" srcId="{F56CAC8E-3BBB-42A8-BE3F-C0ECD592BCD2}" destId="{005E623D-734A-4B21-9F04-B7B70C9A8DFB}" srcOrd="6" destOrd="0" presId="urn:microsoft.com/office/officeart/2005/8/layout/hProcess11"/>
    <dgm:cxn modelId="{83A71009-A2F3-4ED6-B8F3-06C4D4C3D4CC}" type="presParOf" srcId="{005E623D-734A-4B21-9F04-B7B70C9A8DFB}" destId="{9CF22FEB-A254-4597-8D60-1696B8788378}" srcOrd="0" destOrd="0" presId="urn:microsoft.com/office/officeart/2005/8/layout/hProcess11"/>
    <dgm:cxn modelId="{D9671611-65DE-4A6A-B855-78D36BCC7D7C}" type="presParOf" srcId="{005E623D-734A-4B21-9F04-B7B70C9A8DFB}" destId="{5BA65149-EC53-420C-8958-08F93D0E22FA}" srcOrd="1" destOrd="0" presId="urn:microsoft.com/office/officeart/2005/8/layout/hProcess11"/>
    <dgm:cxn modelId="{F77D3DE5-E5D3-41DC-A959-A2833FD23D09}" type="presParOf" srcId="{005E623D-734A-4B21-9F04-B7B70C9A8DFB}" destId="{4182125B-3AB9-4279-A2D7-EFA503868138}" srcOrd="2" destOrd="0" presId="urn:microsoft.com/office/officeart/2005/8/layout/hProcess11"/>
    <dgm:cxn modelId="{CA3F548C-F97D-4C77-B195-4F9BCD483782}" type="presParOf" srcId="{F56CAC8E-3BBB-42A8-BE3F-C0ECD592BCD2}" destId="{E1C5D077-B4E6-44D1-BF34-F1B1EDAE8384}" srcOrd="7" destOrd="0" presId="urn:microsoft.com/office/officeart/2005/8/layout/hProcess11"/>
    <dgm:cxn modelId="{6F6EEDDC-55F7-4076-9C01-50DC0AEAAEB3}" type="presParOf" srcId="{F56CAC8E-3BBB-42A8-BE3F-C0ECD592BCD2}" destId="{E34A43D7-966D-42C4-AF0B-677DDB826201}" srcOrd="8" destOrd="0" presId="urn:microsoft.com/office/officeart/2005/8/layout/hProcess11"/>
    <dgm:cxn modelId="{A0A8BBDB-2E2F-4228-AABB-5F6B9BDBB79C}" type="presParOf" srcId="{E34A43D7-966D-42C4-AF0B-677DDB826201}" destId="{6ECD4CAA-5539-402B-B260-8DA5BF5BD1F5}" srcOrd="0" destOrd="0" presId="urn:microsoft.com/office/officeart/2005/8/layout/hProcess11"/>
    <dgm:cxn modelId="{0DB7B397-9A13-40EC-8194-FA29A23EC662}" type="presParOf" srcId="{E34A43D7-966D-42C4-AF0B-677DDB826201}" destId="{2E1393FE-BF89-4B14-97BD-624EF0BC3C69}" srcOrd="1" destOrd="0" presId="urn:microsoft.com/office/officeart/2005/8/layout/hProcess11"/>
    <dgm:cxn modelId="{BFD2FE71-F140-43AD-8D43-5592625E3B8D}" type="presParOf" srcId="{E34A43D7-966D-42C4-AF0B-677DDB826201}" destId="{5ABDDE71-598C-4085-97D5-C90EE3A5092D}" srcOrd="2" destOrd="0" presId="urn:microsoft.com/office/officeart/2005/8/layout/hProcess1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677695C5-8E36-4AE6-820F-A88BE066B551}" type="doc">
      <dgm:prSet loTypeId="urn:microsoft.com/office/officeart/2005/8/layout/vList4" loCatId="picture" qsTypeId="urn:microsoft.com/office/officeart/2005/8/quickstyle/simple1" qsCatId="simple" csTypeId="urn:microsoft.com/office/officeart/2005/8/colors/accent2_1" csCatId="accent2" phldr="1"/>
      <dgm:spPr/>
    </dgm:pt>
    <dgm:pt modelId="{EE59A142-03DD-4CB1-BC43-3C382211A738}">
      <dgm:prSet phldrT="[Text]" custT="1"/>
      <dgm:spPr/>
      <dgm:t>
        <a:bodyPr/>
        <a:lstStyle/>
        <a:p>
          <a:r>
            <a:rPr lang="en-US" sz="3200" dirty="0" smtClean="0"/>
            <a:t>¿Es Seguro?</a:t>
          </a:r>
          <a:endParaRPr lang="en-US" sz="3200" dirty="0"/>
        </a:p>
      </dgm:t>
    </dgm:pt>
    <dgm:pt modelId="{37481F37-C1FE-4565-B5DA-C440E255F02C}" type="parTrans" cxnId="{15DCCF97-FFA5-4D5C-991F-FAAF60882B74}">
      <dgm:prSet/>
      <dgm:spPr/>
      <dgm:t>
        <a:bodyPr/>
        <a:lstStyle/>
        <a:p>
          <a:endParaRPr lang="en-US"/>
        </a:p>
      </dgm:t>
    </dgm:pt>
    <dgm:pt modelId="{3FC4DCD9-A183-42D0-ACC7-9289578C23D7}" type="sibTrans" cxnId="{15DCCF97-FFA5-4D5C-991F-FAAF60882B74}">
      <dgm:prSet/>
      <dgm:spPr/>
      <dgm:t>
        <a:bodyPr/>
        <a:lstStyle/>
        <a:p>
          <a:endParaRPr lang="en-US"/>
        </a:p>
      </dgm:t>
    </dgm:pt>
    <dgm:pt modelId="{1243B3EE-DEB3-4609-8F59-3DAB3BCC7DD0}" type="pres">
      <dgm:prSet presAssocID="{677695C5-8E36-4AE6-820F-A88BE066B551}" presName="linear" presStyleCnt="0">
        <dgm:presLayoutVars>
          <dgm:dir/>
          <dgm:resizeHandles val="exact"/>
        </dgm:presLayoutVars>
      </dgm:prSet>
      <dgm:spPr/>
    </dgm:pt>
    <dgm:pt modelId="{1F559456-8A36-43D3-B299-5077F8106768}" type="pres">
      <dgm:prSet presAssocID="{EE59A142-03DD-4CB1-BC43-3C382211A738}" presName="comp" presStyleCnt="0"/>
      <dgm:spPr/>
    </dgm:pt>
    <dgm:pt modelId="{77F63C17-0CDB-4398-A848-D2D44F773817}" type="pres">
      <dgm:prSet presAssocID="{EE59A142-03DD-4CB1-BC43-3C382211A738}" presName="box" presStyleLbl="node1" presStyleIdx="0" presStyleCnt="1" custLinFactNeighborY="13409"/>
      <dgm:spPr/>
      <dgm:t>
        <a:bodyPr/>
        <a:lstStyle/>
        <a:p>
          <a:endParaRPr lang="en-US"/>
        </a:p>
      </dgm:t>
    </dgm:pt>
    <dgm:pt modelId="{AF268BCF-FCCB-405D-AA5D-7B7C81F83D17}" type="pres">
      <dgm:prSet presAssocID="{EE59A142-03DD-4CB1-BC43-3C382211A738}" presName="img" presStyleLbl="fgImgPlace1" presStyleIdx="0" presStyleCnt="1" custScaleX="62668"/>
      <dgm:spPr>
        <a:blipFill>
          <a:blip xmlns:r="http://schemas.openxmlformats.org/officeDocument/2006/relationships" r:embed="rId1">
            <a:duotone>
              <a:prstClr val="black"/>
              <a:schemeClr val="accent3">
                <a:tint val="45000"/>
                <a:satMod val="400000"/>
              </a:schemeClr>
            </a:duotone>
            <a:extLst>
              <a:ext uri="{28A0092B-C50C-407E-A947-70E740481C1C}">
                <a14:useLocalDpi xmlns:a14="http://schemas.microsoft.com/office/drawing/2010/main" val="0"/>
              </a:ext>
            </a:extLst>
          </a:blip>
          <a:srcRect/>
          <a:stretch>
            <a:fillRect t="-5000" b="-5000"/>
          </a:stretch>
        </a:blipFill>
      </dgm:spPr>
    </dgm:pt>
    <dgm:pt modelId="{A364CA87-2F96-4ED5-BF86-DC5293F13645}" type="pres">
      <dgm:prSet presAssocID="{EE59A142-03DD-4CB1-BC43-3C382211A738}" presName="text" presStyleLbl="node1" presStyleIdx="0" presStyleCnt="1">
        <dgm:presLayoutVars>
          <dgm:bulletEnabled val="1"/>
        </dgm:presLayoutVars>
      </dgm:prSet>
      <dgm:spPr/>
      <dgm:t>
        <a:bodyPr/>
        <a:lstStyle/>
        <a:p>
          <a:endParaRPr lang="en-US"/>
        </a:p>
      </dgm:t>
    </dgm:pt>
  </dgm:ptLst>
  <dgm:cxnLst>
    <dgm:cxn modelId="{E2F494E6-8F56-46B8-AC96-4B00721FBD4D}" type="presOf" srcId="{EE59A142-03DD-4CB1-BC43-3C382211A738}" destId="{77F63C17-0CDB-4398-A848-D2D44F773817}" srcOrd="0" destOrd="0" presId="urn:microsoft.com/office/officeart/2005/8/layout/vList4"/>
    <dgm:cxn modelId="{890D091C-896A-4255-BBDD-A34F83BBDD28}" type="presOf" srcId="{EE59A142-03DD-4CB1-BC43-3C382211A738}" destId="{A364CA87-2F96-4ED5-BF86-DC5293F13645}" srcOrd="1" destOrd="0" presId="urn:microsoft.com/office/officeart/2005/8/layout/vList4"/>
    <dgm:cxn modelId="{15DCCF97-FFA5-4D5C-991F-FAAF60882B74}" srcId="{677695C5-8E36-4AE6-820F-A88BE066B551}" destId="{EE59A142-03DD-4CB1-BC43-3C382211A738}" srcOrd="0" destOrd="0" parTransId="{37481F37-C1FE-4565-B5DA-C440E255F02C}" sibTransId="{3FC4DCD9-A183-42D0-ACC7-9289578C23D7}"/>
    <dgm:cxn modelId="{A4A968EB-8C23-492A-BB55-90496D038EDC}" type="presOf" srcId="{677695C5-8E36-4AE6-820F-A88BE066B551}" destId="{1243B3EE-DEB3-4609-8F59-3DAB3BCC7DD0}" srcOrd="0" destOrd="0" presId="urn:microsoft.com/office/officeart/2005/8/layout/vList4"/>
    <dgm:cxn modelId="{5885CD69-1AAC-4A03-80D3-28BE7F7E604E}" type="presParOf" srcId="{1243B3EE-DEB3-4609-8F59-3DAB3BCC7DD0}" destId="{1F559456-8A36-43D3-B299-5077F8106768}" srcOrd="0" destOrd="0" presId="urn:microsoft.com/office/officeart/2005/8/layout/vList4"/>
    <dgm:cxn modelId="{9A27A630-4FDF-443B-A0E3-BAB0CDABD250}" type="presParOf" srcId="{1F559456-8A36-43D3-B299-5077F8106768}" destId="{77F63C17-0CDB-4398-A848-D2D44F773817}" srcOrd="0" destOrd="0" presId="urn:microsoft.com/office/officeart/2005/8/layout/vList4"/>
    <dgm:cxn modelId="{2E579073-543A-4046-9177-851D08191323}" type="presParOf" srcId="{1F559456-8A36-43D3-B299-5077F8106768}" destId="{AF268BCF-FCCB-405D-AA5D-7B7C81F83D17}" srcOrd="1" destOrd="0" presId="urn:microsoft.com/office/officeart/2005/8/layout/vList4"/>
    <dgm:cxn modelId="{51B0392A-003B-485B-9502-7A7DB64F7857}" type="presParOf" srcId="{1F559456-8A36-43D3-B299-5077F8106768}" destId="{A364CA87-2F96-4ED5-BF86-DC5293F13645}" srcOrd="2" destOrd="0" presId="urn:microsoft.com/office/officeart/2005/8/layout/vList4"/>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1CA4DDD7-84FD-415A-AC85-977622CACAFC}" type="doc">
      <dgm:prSet loTypeId="urn:microsoft.com/office/officeart/2005/8/layout/hProcess11" loCatId="process" qsTypeId="urn:microsoft.com/office/officeart/2005/8/quickstyle/simple1" qsCatId="simple" csTypeId="urn:microsoft.com/office/officeart/2005/8/colors/accent1_2" csCatId="accent1" phldr="1"/>
      <dgm:spPr/>
      <dgm:t>
        <a:bodyPr/>
        <a:lstStyle/>
        <a:p>
          <a:endParaRPr lang="en-US"/>
        </a:p>
      </dgm:t>
    </dgm:pt>
    <dgm:pt modelId="{88ADFF9C-D12E-447F-9E0A-D95F653A76BA}">
      <dgm:prSet/>
      <dgm:spPr/>
      <dgm:t>
        <a:bodyPr/>
        <a:lstStyle/>
        <a:p>
          <a:pPr rtl="0"/>
          <a:r>
            <a:rPr lang="en-US" b="0" dirty="0" smtClean="0">
              <a:solidFill>
                <a:schemeClr val="accent4">
                  <a:lumMod val="20000"/>
                  <a:lumOff val="80000"/>
                </a:schemeClr>
              </a:solidFill>
            </a:rPr>
            <a:t>1. Note un evento</a:t>
          </a:r>
          <a:endParaRPr lang="en-US" b="0" dirty="0">
            <a:solidFill>
              <a:schemeClr val="accent4">
                <a:lumMod val="20000"/>
                <a:lumOff val="80000"/>
              </a:schemeClr>
            </a:solidFill>
          </a:endParaRPr>
        </a:p>
      </dgm:t>
    </dgm:pt>
    <dgm:pt modelId="{CB4AD72C-C739-45B8-93D8-6912F598AD97}" type="parTrans" cxnId="{E29EC0CE-E98C-48D1-9C04-59561782C5CA}">
      <dgm:prSet/>
      <dgm:spPr/>
      <dgm:t>
        <a:bodyPr/>
        <a:lstStyle/>
        <a:p>
          <a:endParaRPr lang="en-US"/>
        </a:p>
      </dgm:t>
    </dgm:pt>
    <dgm:pt modelId="{25B60FD8-5C7F-4127-BADB-C2B1A4174A0A}" type="sibTrans" cxnId="{E29EC0CE-E98C-48D1-9C04-59561782C5CA}">
      <dgm:prSet/>
      <dgm:spPr/>
      <dgm:t>
        <a:bodyPr/>
        <a:lstStyle/>
        <a:p>
          <a:endParaRPr lang="en-US"/>
        </a:p>
      </dgm:t>
    </dgm:pt>
    <dgm:pt modelId="{D228B23E-C399-4462-8EDB-DCAB531192AA}">
      <dgm:prSet/>
      <dgm:spPr/>
      <dgm:t>
        <a:bodyPr/>
        <a:lstStyle/>
        <a:p>
          <a:pPr rtl="0"/>
          <a:r>
            <a:rPr lang="en-US" b="0" dirty="0" smtClean="0">
              <a:solidFill>
                <a:schemeClr val="accent4">
                  <a:lumMod val="40000"/>
                  <a:lumOff val="60000"/>
                </a:schemeClr>
              </a:solidFill>
            </a:rPr>
            <a:t>2. Reconozca que hay un problema</a:t>
          </a:r>
          <a:endParaRPr lang="en-US" b="0" dirty="0">
            <a:solidFill>
              <a:schemeClr val="accent4">
                <a:lumMod val="40000"/>
                <a:lumOff val="60000"/>
              </a:schemeClr>
            </a:solidFill>
          </a:endParaRPr>
        </a:p>
      </dgm:t>
    </dgm:pt>
    <dgm:pt modelId="{CF3B6405-2EDE-4209-AABF-71B66B04036C}" type="parTrans" cxnId="{B88D0FB5-13A1-4893-9CF4-233A41322DC8}">
      <dgm:prSet/>
      <dgm:spPr/>
      <dgm:t>
        <a:bodyPr/>
        <a:lstStyle/>
        <a:p>
          <a:endParaRPr lang="en-US"/>
        </a:p>
      </dgm:t>
    </dgm:pt>
    <dgm:pt modelId="{7D446452-D25F-47F4-9890-BB145BA3C5F2}" type="sibTrans" cxnId="{B88D0FB5-13A1-4893-9CF4-233A41322DC8}">
      <dgm:prSet/>
      <dgm:spPr/>
      <dgm:t>
        <a:bodyPr/>
        <a:lstStyle/>
        <a:p>
          <a:endParaRPr lang="en-US"/>
        </a:p>
      </dgm:t>
    </dgm:pt>
    <dgm:pt modelId="{D04347B2-F8E1-4D1B-AB8D-B39D9BF776B4}">
      <dgm:prSet/>
      <dgm:spPr/>
      <dgm:t>
        <a:bodyPr/>
        <a:lstStyle/>
        <a:p>
          <a:pPr rtl="0"/>
          <a:r>
            <a:rPr lang="en-US" b="1" dirty="0" smtClean="0">
              <a:solidFill>
                <a:schemeClr val="bg2"/>
              </a:solidFill>
            </a:rPr>
            <a:t>3. Tome responsabilidad por actuar</a:t>
          </a:r>
          <a:endParaRPr lang="en-US" dirty="0">
            <a:solidFill>
              <a:schemeClr val="bg2"/>
            </a:solidFill>
          </a:endParaRPr>
        </a:p>
      </dgm:t>
    </dgm:pt>
    <dgm:pt modelId="{DCAB335B-2F9D-4803-B0B1-378F3E09C24A}" type="parTrans" cxnId="{571F3216-537A-4ACC-A602-873C396DF081}">
      <dgm:prSet/>
      <dgm:spPr/>
      <dgm:t>
        <a:bodyPr/>
        <a:lstStyle/>
        <a:p>
          <a:endParaRPr lang="en-US"/>
        </a:p>
      </dgm:t>
    </dgm:pt>
    <dgm:pt modelId="{26E4048C-D5BF-4B2B-86B5-37DD8B3358D1}" type="sibTrans" cxnId="{571F3216-537A-4ACC-A602-873C396DF081}">
      <dgm:prSet/>
      <dgm:spPr/>
      <dgm:t>
        <a:bodyPr/>
        <a:lstStyle/>
        <a:p>
          <a:endParaRPr lang="en-US"/>
        </a:p>
      </dgm:t>
    </dgm:pt>
    <dgm:pt modelId="{3044BCE0-4160-46E2-820C-4890F586363B}">
      <dgm:prSet/>
      <dgm:spPr/>
      <dgm:t>
        <a:bodyPr/>
        <a:lstStyle/>
        <a:p>
          <a:pPr rtl="0"/>
          <a:r>
            <a:rPr lang="en-US" b="1" dirty="0" smtClean="0">
              <a:solidFill>
                <a:schemeClr val="bg1"/>
              </a:solidFill>
            </a:rPr>
            <a:t>4. Decide how to respond appropriately</a:t>
          </a:r>
          <a:endParaRPr lang="en-US" dirty="0">
            <a:solidFill>
              <a:schemeClr val="bg1"/>
            </a:solidFill>
          </a:endParaRPr>
        </a:p>
      </dgm:t>
    </dgm:pt>
    <dgm:pt modelId="{46608BC2-BDC5-49D2-8A10-98A90E442305}" type="parTrans" cxnId="{368C678B-B83F-4521-81E3-4821E0D67A52}">
      <dgm:prSet/>
      <dgm:spPr/>
      <dgm:t>
        <a:bodyPr/>
        <a:lstStyle/>
        <a:p>
          <a:endParaRPr lang="en-US"/>
        </a:p>
      </dgm:t>
    </dgm:pt>
    <dgm:pt modelId="{40757988-87CF-4DCD-BC48-5BBCB2874277}" type="sibTrans" cxnId="{368C678B-B83F-4521-81E3-4821E0D67A52}">
      <dgm:prSet/>
      <dgm:spPr/>
      <dgm:t>
        <a:bodyPr/>
        <a:lstStyle/>
        <a:p>
          <a:endParaRPr lang="en-US"/>
        </a:p>
      </dgm:t>
    </dgm:pt>
    <dgm:pt modelId="{8286899B-EB9E-4295-82EA-18A8520E9055}">
      <dgm:prSet/>
      <dgm:spPr/>
      <dgm:t>
        <a:bodyPr/>
        <a:lstStyle/>
        <a:p>
          <a:pPr rtl="0"/>
          <a:r>
            <a:rPr lang="en-US" b="1" dirty="0" smtClean="0">
              <a:solidFill>
                <a:schemeClr val="bg1"/>
              </a:solidFill>
            </a:rPr>
            <a:t>5. Respond</a:t>
          </a:r>
          <a:endParaRPr lang="en-US" dirty="0">
            <a:solidFill>
              <a:schemeClr val="bg1"/>
            </a:solidFill>
          </a:endParaRPr>
        </a:p>
      </dgm:t>
    </dgm:pt>
    <dgm:pt modelId="{435618D0-4C3C-44A7-8335-991FCE631B8D}" type="parTrans" cxnId="{81066A56-0FEB-48F4-A91F-2CDD257EA06A}">
      <dgm:prSet/>
      <dgm:spPr/>
      <dgm:t>
        <a:bodyPr/>
        <a:lstStyle/>
        <a:p>
          <a:endParaRPr lang="en-US"/>
        </a:p>
      </dgm:t>
    </dgm:pt>
    <dgm:pt modelId="{63B4D06D-65C3-498C-A71B-DE66F88440C5}" type="sibTrans" cxnId="{81066A56-0FEB-48F4-A91F-2CDD257EA06A}">
      <dgm:prSet/>
      <dgm:spPr/>
      <dgm:t>
        <a:bodyPr/>
        <a:lstStyle/>
        <a:p>
          <a:endParaRPr lang="en-US"/>
        </a:p>
      </dgm:t>
    </dgm:pt>
    <dgm:pt modelId="{2D074F9E-27BF-4560-8824-2347D98E49FA}" type="pres">
      <dgm:prSet presAssocID="{1CA4DDD7-84FD-415A-AC85-977622CACAFC}" presName="Name0" presStyleCnt="0">
        <dgm:presLayoutVars>
          <dgm:dir/>
          <dgm:resizeHandles val="exact"/>
        </dgm:presLayoutVars>
      </dgm:prSet>
      <dgm:spPr/>
      <dgm:t>
        <a:bodyPr/>
        <a:lstStyle/>
        <a:p>
          <a:endParaRPr lang="en-US"/>
        </a:p>
      </dgm:t>
    </dgm:pt>
    <dgm:pt modelId="{582968EB-CA2F-4EAD-A2E7-8A8A4C9A571E}" type="pres">
      <dgm:prSet presAssocID="{1CA4DDD7-84FD-415A-AC85-977622CACAFC}" presName="arrow" presStyleLbl="bgShp" presStyleIdx="0" presStyleCnt="1"/>
      <dgm:spPr/>
      <dgm:t>
        <a:bodyPr/>
        <a:lstStyle/>
        <a:p>
          <a:endParaRPr lang="en-US"/>
        </a:p>
      </dgm:t>
    </dgm:pt>
    <dgm:pt modelId="{F56CAC8E-3BBB-42A8-BE3F-C0ECD592BCD2}" type="pres">
      <dgm:prSet presAssocID="{1CA4DDD7-84FD-415A-AC85-977622CACAFC}" presName="points" presStyleCnt="0"/>
      <dgm:spPr/>
    </dgm:pt>
    <dgm:pt modelId="{D34BD288-A378-417F-977B-14D44416A199}" type="pres">
      <dgm:prSet presAssocID="{88ADFF9C-D12E-447F-9E0A-D95F653A76BA}" presName="compositeA" presStyleCnt="0"/>
      <dgm:spPr/>
    </dgm:pt>
    <dgm:pt modelId="{F62AE1B0-EDE3-4C9C-B00C-9FFBC13DFF80}" type="pres">
      <dgm:prSet presAssocID="{88ADFF9C-D12E-447F-9E0A-D95F653A76BA}" presName="textA" presStyleLbl="revTx" presStyleIdx="0" presStyleCnt="5">
        <dgm:presLayoutVars>
          <dgm:bulletEnabled val="1"/>
        </dgm:presLayoutVars>
      </dgm:prSet>
      <dgm:spPr/>
      <dgm:t>
        <a:bodyPr/>
        <a:lstStyle/>
        <a:p>
          <a:endParaRPr lang="en-US"/>
        </a:p>
      </dgm:t>
    </dgm:pt>
    <dgm:pt modelId="{6F9E2D2E-B2CA-42EB-B193-DB0B1B43A249}" type="pres">
      <dgm:prSet presAssocID="{88ADFF9C-D12E-447F-9E0A-D95F653A76BA}" presName="circleA" presStyleLbl="node1" presStyleIdx="0" presStyleCnt="5"/>
      <dgm:spPr>
        <a:solidFill>
          <a:schemeClr val="accent4">
            <a:lumMod val="20000"/>
            <a:lumOff val="80000"/>
          </a:schemeClr>
        </a:solidFill>
      </dgm:spPr>
    </dgm:pt>
    <dgm:pt modelId="{38495A81-0401-4B07-BD05-94C69B9F84E6}" type="pres">
      <dgm:prSet presAssocID="{88ADFF9C-D12E-447F-9E0A-D95F653A76BA}" presName="spaceA" presStyleCnt="0"/>
      <dgm:spPr/>
    </dgm:pt>
    <dgm:pt modelId="{9BB2226E-874C-4D12-A613-75581E1978EE}" type="pres">
      <dgm:prSet presAssocID="{25B60FD8-5C7F-4127-BADB-C2B1A4174A0A}" presName="space" presStyleCnt="0"/>
      <dgm:spPr/>
    </dgm:pt>
    <dgm:pt modelId="{34869F82-AC17-42E2-9D3B-CF3F1736F7EA}" type="pres">
      <dgm:prSet presAssocID="{D228B23E-C399-4462-8EDB-DCAB531192AA}" presName="compositeB" presStyleCnt="0"/>
      <dgm:spPr/>
    </dgm:pt>
    <dgm:pt modelId="{AA985192-EB93-4383-93DD-1BF927E53796}" type="pres">
      <dgm:prSet presAssocID="{D228B23E-C399-4462-8EDB-DCAB531192AA}" presName="textB" presStyleLbl="revTx" presStyleIdx="1" presStyleCnt="5">
        <dgm:presLayoutVars>
          <dgm:bulletEnabled val="1"/>
        </dgm:presLayoutVars>
      </dgm:prSet>
      <dgm:spPr/>
      <dgm:t>
        <a:bodyPr/>
        <a:lstStyle/>
        <a:p>
          <a:endParaRPr lang="en-US"/>
        </a:p>
      </dgm:t>
    </dgm:pt>
    <dgm:pt modelId="{E81AD96A-287B-443D-BF38-4FD353BD3797}" type="pres">
      <dgm:prSet presAssocID="{D228B23E-C399-4462-8EDB-DCAB531192AA}" presName="circleB" presStyleLbl="node1" presStyleIdx="1" presStyleCnt="5"/>
      <dgm:spPr>
        <a:solidFill>
          <a:schemeClr val="accent4">
            <a:lumMod val="40000"/>
            <a:lumOff val="60000"/>
          </a:schemeClr>
        </a:solidFill>
      </dgm:spPr>
    </dgm:pt>
    <dgm:pt modelId="{22568E01-8C3B-4088-9C79-55736F92E9F7}" type="pres">
      <dgm:prSet presAssocID="{D228B23E-C399-4462-8EDB-DCAB531192AA}" presName="spaceB" presStyleCnt="0"/>
      <dgm:spPr/>
    </dgm:pt>
    <dgm:pt modelId="{69CF7E31-6EE9-4957-8E38-1727E1E82AF0}" type="pres">
      <dgm:prSet presAssocID="{7D446452-D25F-47F4-9890-BB145BA3C5F2}" presName="space" presStyleCnt="0"/>
      <dgm:spPr/>
    </dgm:pt>
    <dgm:pt modelId="{A12F81AD-EDA8-4914-A8C0-3C2173B472A1}" type="pres">
      <dgm:prSet presAssocID="{D04347B2-F8E1-4D1B-AB8D-B39D9BF776B4}" presName="compositeA" presStyleCnt="0"/>
      <dgm:spPr/>
    </dgm:pt>
    <dgm:pt modelId="{FA46DECD-0117-40C9-BE71-BB5D9E56B3F3}" type="pres">
      <dgm:prSet presAssocID="{D04347B2-F8E1-4D1B-AB8D-B39D9BF776B4}" presName="textA" presStyleLbl="revTx" presStyleIdx="2" presStyleCnt="5">
        <dgm:presLayoutVars>
          <dgm:bulletEnabled val="1"/>
        </dgm:presLayoutVars>
      </dgm:prSet>
      <dgm:spPr/>
      <dgm:t>
        <a:bodyPr/>
        <a:lstStyle/>
        <a:p>
          <a:endParaRPr lang="en-US"/>
        </a:p>
      </dgm:t>
    </dgm:pt>
    <dgm:pt modelId="{51211CEE-C51A-4EA8-945C-CE9A28E3FDD7}" type="pres">
      <dgm:prSet presAssocID="{D04347B2-F8E1-4D1B-AB8D-B39D9BF776B4}" presName="circleA" presStyleLbl="node1" presStyleIdx="2" presStyleCnt="5"/>
      <dgm:spPr>
        <a:solidFill>
          <a:schemeClr val="accent4">
            <a:lumMod val="60000"/>
            <a:lumOff val="40000"/>
          </a:schemeClr>
        </a:solidFill>
      </dgm:spPr>
    </dgm:pt>
    <dgm:pt modelId="{5500DAAE-2306-4A4E-BC37-4BF51A55D8F9}" type="pres">
      <dgm:prSet presAssocID="{D04347B2-F8E1-4D1B-AB8D-B39D9BF776B4}" presName="spaceA" presStyleCnt="0"/>
      <dgm:spPr/>
    </dgm:pt>
    <dgm:pt modelId="{2E45DE94-6240-47D1-B8A3-DF8562A34452}" type="pres">
      <dgm:prSet presAssocID="{26E4048C-D5BF-4B2B-86B5-37DD8B3358D1}" presName="space" presStyleCnt="0"/>
      <dgm:spPr/>
    </dgm:pt>
    <dgm:pt modelId="{005E623D-734A-4B21-9F04-B7B70C9A8DFB}" type="pres">
      <dgm:prSet presAssocID="{3044BCE0-4160-46E2-820C-4890F586363B}" presName="compositeB" presStyleCnt="0"/>
      <dgm:spPr/>
    </dgm:pt>
    <dgm:pt modelId="{9CF22FEB-A254-4597-8D60-1696B8788378}" type="pres">
      <dgm:prSet presAssocID="{3044BCE0-4160-46E2-820C-4890F586363B}" presName="textB" presStyleLbl="revTx" presStyleIdx="3" presStyleCnt="5">
        <dgm:presLayoutVars>
          <dgm:bulletEnabled val="1"/>
        </dgm:presLayoutVars>
      </dgm:prSet>
      <dgm:spPr/>
      <dgm:t>
        <a:bodyPr/>
        <a:lstStyle/>
        <a:p>
          <a:endParaRPr lang="en-US"/>
        </a:p>
      </dgm:t>
    </dgm:pt>
    <dgm:pt modelId="{5BA65149-EC53-420C-8958-08F93D0E22FA}" type="pres">
      <dgm:prSet presAssocID="{3044BCE0-4160-46E2-820C-4890F586363B}" presName="circleB" presStyleLbl="node1" presStyleIdx="3" presStyleCnt="5"/>
      <dgm:spPr>
        <a:solidFill>
          <a:schemeClr val="accent4">
            <a:lumMod val="75000"/>
          </a:schemeClr>
        </a:solidFill>
      </dgm:spPr>
    </dgm:pt>
    <dgm:pt modelId="{4182125B-3AB9-4279-A2D7-EFA503868138}" type="pres">
      <dgm:prSet presAssocID="{3044BCE0-4160-46E2-820C-4890F586363B}" presName="spaceB" presStyleCnt="0"/>
      <dgm:spPr/>
    </dgm:pt>
    <dgm:pt modelId="{E1C5D077-B4E6-44D1-BF34-F1B1EDAE8384}" type="pres">
      <dgm:prSet presAssocID="{40757988-87CF-4DCD-BC48-5BBCB2874277}" presName="space" presStyleCnt="0"/>
      <dgm:spPr/>
    </dgm:pt>
    <dgm:pt modelId="{E34A43D7-966D-42C4-AF0B-677DDB826201}" type="pres">
      <dgm:prSet presAssocID="{8286899B-EB9E-4295-82EA-18A8520E9055}" presName="compositeA" presStyleCnt="0"/>
      <dgm:spPr/>
    </dgm:pt>
    <dgm:pt modelId="{6ECD4CAA-5539-402B-B260-8DA5BF5BD1F5}" type="pres">
      <dgm:prSet presAssocID="{8286899B-EB9E-4295-82EA-18A8520E9055}" presName="textA" presStyleLbl="revTx" presStyleIdx="4" presStyleCnt="5">
        <dgm:presLayoutVars>
          <dgm:bulletEnabled val="1"/>
        </dgm:presLayoutVars>
      </dgm:prSet>
      <dgm:spPr/>
      <dgm:t>
        <a:bodyPr/>
        <a:lstStyle/>
        <a:p>
          <a:endParaRPr lang="en-US"/>
        </a:p>
      </dgm:t>
    </dgm:pt>
    <dgm:pt modelId="{2E1393FE-BF89-4B14-97BD-624EF0BC3C69}" type="pres">
      <dgm:prSet presAssocID="{8286899B-EB9E-4295-82EA-18A8520E9055}" presName="circleA" presStyleLbl="node1" presStyleIdx="4" presStyleCnt="5"/>
      <dgm:spPr>
        <a:solidFill>
          <a:schemeClr val="accent4">
            <a:lumMod val="50000"/>
          </a:schemeClr>
        </a:solidFill>
      </dgm:spPr>
    </dgm:pt>
    <dgm:pt modelId="{5ABDDE71-598C-4085-97D5-C90EE3A5092D}" type="pres">
      <dgm:prSet presAssocID="{8286899B-EB9E-4295-82EA-18A8520E9055}" presName="spaceA" presStyleCnt="0"/>
      <dgm:spPr/>
    </dgm:pt>
  </dgm:ptLst>
  <dgm:cxnLst>
    <dgm:cxn modelId="{98943A0A-450F-41AA-869D-82252BBF772F}" type="presOf" srcId="{1CA4DDD7-84FD-415A-AC85-977622CACAFC}" destId="{2D074F9E-27BF-4560-8824-2347D98E49FA}" srcOrd="0" destOrd="0" presId="urn:microsoft.com/office/officeart/2005/8/layout/hProcess11"/>
    <dgm:cxn modelId="{0A014D6B-0181-4FD8-B773-5E07EAB974FA}" type="presOf" srcId="{88ADFF9C-D12E-447F-9E0A-D95F653A76BA}" destId="{F62AE1B0-EDE3-4C9C-B00C-9FFBC13DFF80}" srcOrd="0" destOrd="0" presId="urn:microsoft.com/office/officeart/2005/8/layout/hProcess11"/>
    <dgm:cxn modelId="{CBADC1D8-C75E-495B-97D7-FB61B68142E9}" type="presOf" srcId="{D228B23E-C399-4462-8EDB-DCAB531192AA}" destId="{AA985192-EB93-4383-93DD-1BF927E53796}" srcOrd="0" destOrd="0" presId="urn:microsoft.com/office/officeart/2005/8/layout/hProcess11"/>
    <dgm:cxn modelId="{DC8D565E-D3C1-42A3-8F83-808FF531032D}" type="presOf" srcId="{3044BCE0-4160-46E2-820C-4890F586363B}" destId="{9CF22FEB-A254-4597-8D60-1696B8788378}" srcOrd="0" destOrd="0" presId="urn:microsoft.com/office/officeart/2005/8/layout/hProcess11"/>
    <dgm:cxn modelId="{B88D0FB5-13A1-4893-9CF4-233A41322DC8}" srcId="{1CA4DDD7-84FD-415A-AC85-977622CACAFC}" destId="{D228B23E-C399-4462-8EDB-DCAB531192AA}" srcOrd="1" destOrd="0" parTransId="{CF3B6405-2EDE-4209-AABF-71B66B04036C}" sibTransId="{7D446452-D25F-47F4-9890-BB145BA3C5F2}"/>
    <dgm:cxn modelId="{368C678B-B83F-4521-81E3-4821E0D67A52}" srcId="{1CA4DDD7-84FD-415A-AC85-977622CACAFC}" destId="{3044BCE0-4160-46E2-820C-4890F586363B}" srcOrd="3" destOrd="0" parTransId="{46608BC2-BDC5-49D2-8A10-98A90E442305}" sibTransId="{40757988-87CF-4DCD-BC48-5BBCB2874277}"/>
    <dgm:cxn modelId="{F49E5D96-CCCF-48FC-BDB0-0F8B970B8FE8}" type="presOf" srcId="{8286899B-EB9E-4295-82EA-18A8520E9055}" destId="{6ECD4CAA-5539-402B-B260-8DA5BF5BD1F5}" srcOrd="0" destOrd="0" presId="urn:microsoft.com/office/officeart/2005/8/layout/hProcess11"/>
    <dgm:cxn modelId="{E29EC0CE-E98C-48D1-9C04-59561782C5CA}" srcId="{1CA4DDD7-84FD-415A-AC85-977622CACAFC}" destId="{88ADFF9C-D12E-447F-9E0A-D95F653A76BA}" srcOrd="0" destOrd="0" parTransId="{CB4AD72C-C739-45B8-93D8-6912F598AD97}" sibTransId="{25B60FD8-5C7F-4127-BADB-C2B1A4174A0A}"/>
    <dgm:cxn modelId="{EEE02B55-6687-4175-8554-CA84DAA559DA}" type="presOf" srcId="{D04347B2-F8E1-4D1B-AB8D-B39D9BF776B4}" destId="{FA46DECD-0117-40C9-BE71-BB5D9E56B3F3}" srcOrd="0" destOrd="0" presId="urn:microsoft.com/office/officeart/2005/8/layout/hProcess11"/>
    <dgm:cxn modelId="{81066A56-0FEB-48F4-A91F-2CDD257EA06A}" srcId="{1CA4DDD7-84FD-415A-AC85-977622CACAFC}" destId="{8286899B-EB9E-4295-82EA-18A8520E9055}" srcOrd="4" destOrd="0" parTransId="{435618D0-4C3C-44A7-8335-991FCE631B8D}" sibTransId="{63B4D06D-65C3-498C-A71B-DE66F88440C5}"/>
    <dgm:cxn modelId="{571F3216-537A-4ACC-A602-873C396DF081}" srcId="{1CA4DDD7-84FD-415A-AC85-977622CACAFC}" destId="{D04347B2-F8E1-4D1B-AB8D-B39D9BF776B4}" srcOrd="2" destOrd="0" parTransId="{DCAB335B-2F9D-4803-B0B1-378F3E09C24A}" sibTransId="{26E4048C-D5BF-4B2B-86B5-37DD8B3358D1}"/>
    <dgm:cxn modelId="{D477E71C-8E83-4EB6-B458-A8D38C59B108}" type="presParOf" srcId="{2D074F9E-27BF-4560-8824-2347D98E49FA}" destId="{582968EB-CA2F-4EAD-A2E7-8A8A4C9A571E}" srcOrd="0" destOrd="0" presId="urn:microsoft.com/office/officeart/2005/8/layout/hProcess11"/>
    <dgm:cxn modelId="{3FC3F6FE-F227-4131-B5EC-6C465124F724}" type="presParOf" srcId="{2D074F9E-27BF-4560-8824-2347D98E49FA}" destId="{F56CAC8E-3BBB-42A8-BE3F-C0ECD592BCD2}" srcOrd="1" destOrd="0" presId="urn:microsoft.com/office/officeart/2005/8/layout/hProcess11"/>
    <dgm:cxn modelId="{27E74131-E835-4FAA-A467-3447CB8C3B1C}" type="presParOf" srcId="{F56CAC8E-3BBB-42A8-BE3F-C0ECD592BCD2}" destId="{D34BD288-A378-417F-977B-14D44416A199}" srcOrd="0" destOrd="0" presId="urn:microsoft.com/office/officeart/2005/8/layout/hProcess11"/>
    <dgm:cxn modelId="{2EE51702-B603-4578-A4AD-F9B08ACD9CFB}" type="presParOf" srcId="{D34BD288-A378-417F-977B-14D44416A199}" destId="{F62AE1B0-EDE3-4C9C-B00C-9FFBC13DFF80}" srcOrd="0" destOrd="0" presId="urn:microsoft.com/office/officeart/2005/8/layout/hProcess11"/>
    <dgm:cxn modelId="{26C6E4B0-B92D-4856-9D87-4A4B2910426E}" type="presParOf" srcId="{D34BD288-A378-417F-977B-14D44416A199}" destId="{6F9E2D2E-B2CA-42EB-B193-DB0B1B43A249}" srcOrd="1" destOrd="0" presId="urn:microsoft.com/office/officeart/2005/8/layout/hProcess11"/>
    <dgm:cxn modelId="{D15D42D3-EAE5-4A6E-B617-FA3837A682D3}" type="presParOf" srcId="{D34BD288-A378-417F-977B-14D44416A199}" destId="{38495A81-0401-4B07-BD05-94C69B9F84E6}" srcOrd="2" destOrd="0" presId="urn:microsoft.com/office/officeart/2005/8/layout/hProcess11"/>
    <dgm:cxn modelId="{C64DB87B-79AB-4EA9-889B-F5E5B8E6F611}" type="presParOf" srcId="{F56CAC8E-3BBB-42A8-BE3F-C0ECD592BCD2}" destId="{9BB2226E-874C-4D12-A613-75581E1978EE}" srcOrd="1" destOrd="0" presId="urn:microsoft.com/office/officeart/2005/8/layout/hProcess11"/>
    <dgm:cxn modelId="{4EBD7CBB-21D8-4B80-81DC-F06E77532544}" type="presParOf" srcId="{F56CAC8E-3BBB-42A8-BE3F-C0ECD592BCD2}" destId="{34869F82-AC17-42E2-9D3B-CF3F1736F7EA}" srcOrd="2" destOrd="0" presId="urn:microsoft.com/office/officeart/2005/8/layout/hProcess11"/>
    <dgm:cxn modelId="{8F8485D1-46D5-409D-8B36-826AFD883308}" type="presParOf" srcId="{34869F82-AC17-42E2-9D3B-CF3F1736F7EA}" destId="{AA985192-EB93-4383-93DD-1BF927E53796}" srcOrd="0" destOrd="0" presId="urn:microsoft.com/office/officeart/2005/8/layout/hProcess11"/>
    <dgm:cxn modelId="{DDDDCD38-8C9F-4E11-A71C-6849941C19EA}" type="presParOf" srcId="{34869F82-AC17-42E2-9D3B-CF3F1736F7EA}" destId="{E81AD96A-287B-443D-BF38-4FD353BD3797}" srcOrd="1" destOrd="0" presId="urn:microsoft.com/office/officeart/2005/8/layout/hProcess11"/>
    <dgm:cxn modelId="{7BE23701-70E9-477F-8C9A-A85C1027DEEB}" type="presParOf" srcId="{34869F82-AC17-42E2-9D3B-CF3F1736F7EA}" destId="{22568E01-8C3B-4088-9C79-55736F92E9F7}" srcOrd="2" destOrd="0" presId="urn:microsoft.com/office/officeart/2005/8/layout/hProcess11"/>
    <dgm:cxn modelId="{0A9B1E58-0197-444E-9909-17381E294905}" type="presParOf" srcId="{F56CAC8E-3BBB-42A8-BE3F-C0ECD592BCD2}" destId="{69CF7E31-6EE9-4957-8E38-1727E1E82AF0}" srcOrd="3" destOrd="0" presId="urn:microsoft.com/office/officeart/2005/8/layout/hProcess11"/>
    <dgm:cxn modelId="{3E880108-27D5-419F-A72A-F83E3BC509A4}" type="presParOf" srcId="{F56CAC8E-3BBB-42A8-BE3F-C0ECD592BCD2}" destId="{A12F81AD-EDA8-4914-A8C0-3C2173B472A1}" srcOrd="4" destOrd="0" presId="urn:microsoft.com/office/officeart/2005/8/layout/hProcess11"/>
    <dgm:cxn modelId="{43E16501-91FD-4617-8C99-F0A87263551B}" type="presParOf" srcId="{A12F81AD-EDA8-4914-A8C0-3C2173B472A1}" destId="{FA46DECD-0117-40C9-BE71-BB5D9E56B3F3}" srcOrd="0" destOrd="0" presId="urn:microsoft.com/office/officeart/2005/8/layout/hProcess11"/>
    <dgm:cxn modelId="{4D2D2186-3976-4FA9-B133-2B37C942E762}" type="presParOf" srcId="{A12F81AD-EDA8-4914-A8C0-3C2173B472A1}" destId="{51211CEE-C51A-4EA8-945C-CE9A28E3FDD7}" srcOrd="1" destOrd="0" presId="urn:microsoft.com/office/officeart/2005/8/layout/hProcess11"/>
    <dgm:cxn modelId="{1D2BAF00-3083-4008-8011-6255ABD37815}" type="presParOf" srcId="{A12F81AD-EDA8-4914-A8C0-3C2173B472A1}" destId="{5500DAAE-2306-4A4E-BC37-4BF51A55D8F9}" srcOrd="2" destOrd="0" presId="urn:microsoft.com/office/officeart/2005/8/layout/hProcess11"/>
    <dgm:cxn modelId="{6D845B3F-DB3B-4A6D-85D2-071051FE7B46}" type="presParOf" srcId="{F56CAC8E-3BBB-42A8-BE3F-C0ECD592BCD2}" destId="{2E45DE94-6240-47D1-B8A3-DF8562A34452}" srcOrd="5" destOrd="0" presId="urn:microsoft.com/office/officeart/2005/8/layout/hProcess11"/>
    <dgm:cxn modelId="{A6CD30F0-944A-426E-AEC2-B9FC98C231C4}" type="presParOf" srcId="{F56CAC8E-3BBB-42A8-BE3F-C0ECD592BCD2}" destId="{005E623D-734A-4B21-9F04-B7B70C9A8DFB}" srcOrd="6" destOrd="0" presId="urn:microsoft.com/office/officeart/2005/8/layout/hProcess11"/>
    <dgm:cxn modelId="{D8E36809-BDB0-4C97-9A03-98AB5B0EFF1D}" type="presParOf" srcId="{005E623D-734A-4B21-9F04-B7B70C9A8DFB}" destId="{9CF22FEB-A254-4597-8D60-1696B8788378}" srcOrd="0" destOrd="0" presId="urn:microsoft.com/office/officeart/2005/8/layout/hProcess11"/>
    <dgm:cxn modelId="{E731692E-C2F3-41C6-A1C7-42FFC86427D6}" type="presParOf" srcId="{005E623D-734A-4B21-9F04-B7B70C9A8DFB}" destId="{5BA65149-EC53-420C-8958-08F93D0E22FA}" srcOrd="1" destOrd="0" presId="urn:microsoft.com/office/officeart/2005/8/layout/hProcess11"/>
    <dgm:cxn modelId="{BC96FF7D-3F74-40B6-8813-7A4FE33A2900}" type="presParOf" srcId="{005E623D-734A-4B21-9F04-B7B70C9A8DFB}" destId="{4182125B-3AB9-4279-A2D7-EFA503868138}" srcOrd="2" destOrd="0" presId="urn:microsoft.com/office/officeart/2005/8/layout/hProcess11"/>
    <dgm:cxn modelId="{D09F62BD-4400-436E-9725-217325A473B5}" type="presParOf" srcId="{F56CAC8E-3BBB-42A8-BE3F-C0ECD592BCD2}" destId="{E1C5D077-B4E6-44D1-BF34-F1B1EDAE8384}" srcOrd="7" destOrd="0" presId="urn:microsoft.com/office/officeart/2005/8/layout/hProcess11"/>
    <dgm:cxn modelId="{85E4F825-52E6-4937-AF3C-88982FA15467}" type="presParOf" srcId="{F56CAC8E-3BBB-42A8-BE3F-C0ECD592BCD2}" destId="{E34A43D7-966D-42C4-AF0B-677DDB826201}" srcOrd="8" destOrd="0" presId="urn:microsoft.com/office/officeart/2005/8/layout/hProcess11"/>
    <dgm:cxn modelId="{621049BA-AA4A-46B6-BA5E-4482AEECA13F}" type="presParOf" srcId="{E34A43D7-966D-42C4-AF0B-677DDB826201}" destId="{6ECD4CAA-5539-402B-B260-8DA5BF5BD1F5}" srcOrd="0" destOrd="0" presId="urn:microsoft.com/office/officeart/2005/8/layout/hProcess11"/>
    <dgm:cxn modelId="{51AF12EF-36A6-476D-AA11-1CE85A239A1B}" type="presParOf" srcId="{E34A43D7-966D-42C4-AF0B-677DDB826201}" destId="{2E1393FE-BF89-4B14-97BD-624EF0BC3C69}" srcOrd="1" destOrd="0" presId="urn:microsoft.com/office/officeart/2005/8/layout/hProcess11"/>
    <dgm:cxn modelId="{F4B713F4-17D5-4503-9F9F-9346BFAAA0E3}" type="presParOf" srcId="{E34A43D7-966D-42C4-AF0B-677DDB826201}" destId="{5ABDDE71-598C-4085-97D5-C90EE3A5092D}" srcOrd="2" destOrd="0" presId="urn:microsoft.com/office/officeart/2005/8/layout/hProcess1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677695C5-8E36-4AE6-820F-A88BE066B551}" type="doc">
      <dgm:prSet loTypeId="urn:microsoft.com/office/officeart/2005/8/layout/vList4" loCatId="picture" qsTypeId="urn:microsoft.com/office/officeart/2005/8/quickstyle/simple1" qsCatId="simple" csTypeId="urn:microsoft.com/office/officeart/2005/8/colors/accent2_1" csCatId="accent2" phldr="1"/>
      <dgm:spPr/>
    </dgm:pt>
    <dgm:pt modelId="{EE59A142-03DD-4CB1-BC43-3C382211A738}">
      <dgm:prSet phldrT="[Text]"/>
      <dgm:spPr/>
      <dgm:t>
        <a:bodyPr/>
        <a:lstStyle/>
        <a:p>
          <a:r>
            <a:rPr lang="en-US" dirty="0" smtClean="0"/>
            <a:t>¿Estoy interfiriendo con algo personal?</a:t>
          </a:r>
          <a:endParaRPr lang="en-US" dirty="0"/>
        </a:p>
      </dgm:t>
    </dgm:pt>
    <dgm:pt modelId="{37481F37-C1FE-4565-B5DA-C440E255F02C}" type="parTrans" cxnId="{15DCCF97-FFA5-4D5C-991F-FAAF60882B74}">
      <dgm:prSet/>
      <dgm:spPr/>
      <dgm:t>
        <a:bodyPr/>
        <a:lstStyle/>
        <a:p>
          <a:endParaRPr lang="en-US"/>
        </a:p>
      </dgm:t>
    </dgm:pt>
    <dgm:pt modelId="{3FC4DCD9-A183-42D0-ACC7-9289578C23D7}" type="sibTrans" cxnId="{15DCCF97-FFA5-4D5C-991F-FAAF60882B74}">
      <dgm:prSet/>
      <dgm:spPr/>
      <dgm:t>
        <a:bodyPr/>
        <a:lstStyle/>
        <a:p>
          <a:endParaRPr lang="en-US"/>
        </a:p>
      </dgm:t>
    </dgm:pt>
    <dgm:pt modelId="{1243B3EE-DEB3-4609-8F59-3DAB3BCC7DD0}" type="pres">
      <dgm:prSet presAssocID="{677695C5-8E36-4AE6-820F-A88BE066B551}" presName="linear" presStyleCnt="0">
        <dgm:presLayoutVars>
          <dgm:dir/>
          <dgm:resizeHandles val="exact"/>
        </dgm:presLayoutVars>
      </dgm:prSet>
      <dgm:spPr/>
    </dgm:pt>
    <dgm:pt modelId="{1F559456-8A36-43D3-B299-5077F8106768}" type="pres">
      <dgm:prSet presAssocID="{EE59A142-03DD-4CB1-BC43-3C382211A738}" presName="comp" presStyleCnt="0"/>
      <dgm:spPr/>
    </dgm:pt>
    <dgm:pt modelId="{77F63C17-0CDB-4398-A848-D2D44F773817}" type="pres">
      <dgm:prSet presAssocID="{EE59A142-03DD-4CB1-BC43-3C382211A738}" presName="box" presStyleLbl="node1" presStyleIdx="0" presStyleCnt="1"/>
      <dgm:spPr/>
      <dgm:t>
        <a:bodyPr/>
        <a:lstStyle/>
        <a:p>
          <a:endParaRPr lang="en-US"/>
        </a:p>
      </dgm:t>
    </dgm:pt>
    <dgm:pt modelId="{AF268BCF-FCCB-405D-AA5D-7B7C81F83D17}" type="pres">
      <dgm:prSet presAssocID="{EE59A142-03DD-4CB1-BC43-3C382211A738}" presName="img" presStyleLbl="fgImgPlace1" presStyleIdx="0" presStyleCnt="1" custScaleX="62668"/>
      <dgm:spPr>
        <a:blipFill>
          <a:blip xmlns:r="http://schemas.openxmlformats.org/officeDocument/2006/relationships" r:embed="rId1"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t="-2000" b="-2000"/>
          </a:stretch>
        </a:blipFill>
      </dgm:spPr>
    </dgm:pt>
    <dgm:pt modelId="{A364CA87-2F96-4ED5-BF86-DC5293F13645}" type="pres">
      <dgm:prSet presAssocID="{EE59A142-03DD-4CB1-BC43-3C382211A738}" presName="text" presStyleLbl="node1" presStyleIdx="0" presStyleCnt="1">
        <dgm:presLayoutVars>
          <dgm:bulletEnabled val="1"/>
        </dgm:presLayoutVars>
      </dgm:prSet>
      <dgm:spPr/>
      <dgm:t>
        <a:bodyPr/>
        <a:lstStyle/>
        <a:p>
          <a:endParaRPr lang="en-US"/>
        </a:p>
      </dgm:t>
    </dgm:pt>
  </dgm:ptLst>
  <dgm:cxnLst>
    <dgm:cxn modelId="{A60D3B31-1324-4E64-AE35-B8A509DECFFC}" type="presOf" srcId="{677695C5-8E36-4AE6-820F-A88BE066B551}" destId="{1243B3EE-DEB3-4609-8F59-3DAB3BCC7DD0}" srcOrd="0" destOrd="0" presId="urn:microsoft.com/office/officeart/2005/8/layout/vList4"/>
    <dgm:cxn modelId="{15DCCF97-FFA5-4D5C-991F-FAAF60882B74}" srcId="{677695C5-8E36-4AE6-820F-A88BE066B551}" destId="{EE59A142-03DD-4CB1-BC43-3C382211A738}" srcOrd="0" destOrd="0" parTransId="{37481F37-C1FE-4565-B5DA-C440E255F02C}" sibTransId="{3FC4DCD9-A183-42D0-ACC7-9289578C23D7}"/>
    <dgm:cxn modelId="{B8F7CA96-1E92-4426-9711-5F8973296753}" type="presOf" srcId="{EE59A142-03DD-4CB1-BC43-3C382211A738}" destId="{A364CA87-2F96-4ED5-BF86-DC5293F13645}" srcOrd="1" destOrd="0" presId="urn:microsoft.com/office/officeart/2005/8/layout/vList4"/>
    <dgm:cxn modelId="{7403C036-CF69-44EA-81CD-2F5EA3500453}" type="presOf" srcId="{EE59A142-03DD-4CB1-BC43-3C382211A738}" destId="{77F63C17-0CDB-4398-A848-D2D44F773817}" srcOrd="0" destOrd="0" presId="urn:microsoft.com/office/officeart/2005/8/layout/vList4"/>
    <dgm:cxn modelId="{71021185-4290-48FD-A2A9-B79BCA31659A}" type="presParOf" srcId="{1243B3EE-DEB3-4609-8F59-3DAB3BCC7DD0}" destId="{1F559456-8A36-43D3-B299-5077F8106768}" srcOrd="0" destOrd="0" presId="urn:microsoft.com/office/officeart/2005/8/layout/vList4"/>
    <dgm:cxn modelId="{49462319-A850-48C1-A892-A3F13EA9F3FA}" type="presParOf" srcId="{1F559456-8A36-43D3-B299-5077F8106768}" destId="{77F63C17-0CDB-4398-A848-D2D44F773817}" srcOrd="0" destOrd="0" presId="urn:microsoft.com/office/officeart/2005/8/layout/vList4"/>
    <dgm:cxn modelId="{289D41C5-271A-4533-A8C8-0524E028E5A5}" type="presParOf" srcId="{1F559456-8A36-43D3-B299-5077F8106768}" destId="{AF268BCF-FCCB-405D-AA5D-7B7C81F83D17}" srcOrd="1" destOrd="0" presId="urn:microsoft.com/office/officeart/2005/8/layout/vList4"/>
    <dgm:cxn modelId="{A4F38C0C-4F83-4FD8-B1BD-EB07B50A9EC0}" type="presParOf" srcId="{1F559456-8A36-43D3-B299-5077F8106768}" destId="{A364CA87-2F96-4ED5-BF86-DC5293F13645}" srcOrd="2" destOrd="0" presId="urn:microsoft.com/office/officeart/2005/8/layout/vList4"/>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1CA4DDD7-84FD-415A-AC85-977622CACAFC}" type="doc">
      <dgm:prSet loTypeId="urn:microsoft.com/office/officeart/2005/8/layout/hProcess11" loCatId="process" qsTypeId="urn:microsoft.com/office/officeart/2005/8/quickstyle/simple1" qsCatId="simple" csTypeId="urn:microsoft.com/office/officeart/2005/8/colors/accent1_2" csCatId="accent1" phldr="1"/>
      <dgm:spPr/>
      <dgm:t>
        <a:bodyPr/>
        <a:lstStyle/>
        <a:p>
          <a:endParaRPr lang="en-US"/>
        </a:p>
      </dgm:t>
    </dgm:pt>
    <dgm:pt modelId="{88ADFF9C-D12E-447F-9E0A-D95F653A76BA}">
      <dgm:prSet/>
      <dgm:spPr/>
      <dgm:t>
        <a:bodyPr/>
        <a:lstStyle/>
        <a:p>
          <a:pPr rtl="0"/>
          <a:r>
            <a:rPr lang="en-US" b="0" dirty="0" smtClean="0">
              <a:solidFill>
                <a:schemeClr val="accent4">
                  <a:lumMod val="20000"/>
                  <a:lumOff val="80000"/>
                </a:schemeClr>
              </a:solidFill>
            </a:rPr>
            <a:t>1. Note un evento</a:t>
          </a:r>
          <a:endParaRPr lang="en-US" b="0" dirty="0">
            <a:solidFill>
              <a:schemeClr val="accent4">
                <a:lumMod val="20000"/>
                <a:lumOff val="80000"/>
              </a:schemeClr>
            </a:solidFill>
          </a:endParaRPr>
        </a:p>
      </dgm:t>
    </dgm:pt>
    <dgm:pt modelId="{CB4AD72C-C739-45B8-93D8-6912F598AD97}" type="parTrans" cxnId="{E29EC0CE-E98C-48D1-9C04-59561782C5CA}">
      <dgm:prSet/>
      <dgm:spPr/>
      <dgm:t>
        <a:bodyPr/>
        <a:lstStyle/>
        <a:p>
          <a:endParaRPr lang="en-US"/>
        </a:p>
      </dgm:t>
    </dgm:pt>
    <dgm:pt modelId="{25B60FD8-5C7F-4127-BADB-C2B1A4174A0A}" type="sibTrans" cxnId="{E29EC0CE-E98C-48D1-9C04-59561782C5CA}">
      <dgm:prSet/>
      <dgm:spPr/>
      <dgm:t>
        <a:bodyPr/>
        <a:lstStyle/>
        <a:p>
          <a:endParaRPr lang="en-US"/>
        </a:p>
      </dgm:t>
    </dgm:pt>
    <dgm:pt modelId="{D228B23E-C399-4462-8EDB-DCAB531192AA}">
      <dgm:prSet/>
      <dgm:spPr/>
      <dgm:t>
        <a:bodyPr/>
        <a:lstStyle/>
        <a:p>
          <a:pPr rtl="0"/>
          <a:r>
            <a:rPr lang="en-US" b="0" dirty="0" smtClean="0">
              <a:solidFill>
                <a:schemeClr val="accent4">
                  <a:lumMod val="40000"/>
                  <a:lumOff val="60000"/>
                </a:schemeClr>
              </a:solidFill>
            </a:rPr>
            <a:t>2. Reconozca que hay un problema</a:t>
          </a:r>
          <a:endParaRPr lang="en-US" b="0" dirty="0">
            <a:solidFill>
              <a:schemeClr val="accent4">
                <a:lumMod val="40000"/>
                <a:lumOff val="60000"/>
              </a:schemeClr>
            </a:solidFill>
          </a:endParaRPr>
        </a:p>
      </dgm:t>
    </dgm:pt>
    <dgm:pt modelId="{CF3B6405-2EDE-4209-AABF-71B66B04036C}" type="parTrans" cxnId="{B88D0FB5-13A1-4893-9CF4-233A41322DC8}">
      <dgm:prSet/>
      <dgm:spPr/>
      <dgm:t>
        <a:bodyPr/>
        <a:lstStyle/>
        <a:p>
          <a:endParaRPr lang="en-US"/>
        </a:p>
      </dgm:t>
    </dgm:pt>
    <dgm:pt modelId="{7D446452-D25F-47F4-9890-BB145BA3C5F2}" type="sibTrans" cxnId="{B88D0FB5-13A1-4893-9CF4-233A41322DC8}">
      <dgm:prSet/>
      <dgm:spPr/>
      <dgm:t>
        <a:bodyPr/>
        <a:lstStyle/>
        <a:p>
          <a:endParaRPr lang="en-US"/>
        </a:p>
      </dgm:t>
    </dgm:pt>
    <dgm:pt modelId="{D04347B2-F8E1-4D1B-AB8D-B39D9BF776B4}">
      <dgm:prSet/>
      <dgm:spPr/>
      <dgm:t>
        <a:bodyPr/>
        <a:lstStyle/>
        <a:p>
          <a:pPr rtl="0"/>
          <a:r>
            <a:rPr lang="en-US" b="0" dirty="0" smtClean="0">
              <a:solidFill>
                <a:schemeClr val="accent4">
                  <a:lumMod val="60000"/>
                  <a:lumOff val="40000"/>
                </a:schemeClr>
              </a:solidFill>
            </a:rPr>
            <a:t>3. Tome responsabilidad</a:t>
          </a:r>
          <a:endParaRPr lang="en-US" b="0" dirty="0">
            <a:solidFill>
              <a:schemeClr val="accent4">
                <a:lumMod val="60000"/>
                <a:lumOff val="40000"/>
              </a:schemeClr>
            </a:solidFill>
          </a:endParaRPr>
        </a:p>
      </dgm:t>
    </dgm:pt>
    <dgm:pt modelId="{DCAB335B-2F9D-4803-B0B1-378F3E09C24A}" type="parTrans" cxnId="{571F3216-537A-4ACC-A602-873C396DF081}">
      <dgm:prSet/>
      <dgm:spPr/>
      <dgm:t>
        <a:bodyPr/>
        <a:lstStyle/>
        <a:p>
          <a:endParaRPr lang="en-US"/>
        </a:p>
      </dgm:t>
    </dgm:pt>
    <dgm:pt modelId="{26E4048C-D5BF-4B2B-86B5-37DD8B3358D1}" type="sibTrans" cxnId="{571F3216-537A-4ACC-A602-873C396DF081}">
      <dgm:prSet/>
      <dgm:spPr/>
      <dgm:t>
        <a:bodyPr/>
        <a:lstStyle/>
        <a:p>
          <a:endParaRPr lang="en-US"/>
        </a:p>
      </dgm:t>
    </dgm:pt>
    <dgm:pt modelId="{3044BCE0-4160-46E2-820C-4890F586363B}">
      <dgm:prSet custT="1"/>
      <dgm:spPr/>
      <dgm:t>
        <a:bodyPr/>
        <a:lstStyle/>
        <a:p>
          <a:pPr rtl="0"/>
          <a:r>
            <a:rPr lang="en-US" sz="2800" b="1" dirty="0" smtClean="0"/>
            <a:t>4. Decida como responder apropiadamente</a:t>
          </a:r>
          <a:endParaRPr lang="en-US" sz="2800" dirty="0"/>
        </a:p>
      </dgm:t>
    </dgm:pt>
    <dgm:pt modelId="{46608BC2-BDC5-49D2-8A10-98A90E442305}" type="parTrans" cxnId="{368C678B-B83F-4521-81E3-4821E0D67A52}">
      <dgm:prSet/>
      <dgm:spPr/>
      <dgm:t>
        <a:bodyPr/>
        <a:lstStyle/>
        <a:p>
          <a:endParaRPr lang="en-US"/>
        </a:p>
      </dgm:t>
    </dgm:pt>
    <dgm:pt modelId="{40757988-87CF-4DCD-BC48-5BBCB2874277}" type="sibTrans" cxnId="{368C678B-B83F-4521-81E3-4821E0D67A52}">
      <dgm:prSet/>
      <dgm:spPr/>
      <dgm:t>
        <a:bodyPr/>
        <a:lstStyle/>
        <a:p>
          <a:endParaRPr lang="en-US"/>
        </a:p>
      </dgm:t>
    </dgm:pt>
    <dgm:pt modelId="{2D074F9E-27BF-4560-8824-2347D98E49FA}" type="pres">
      <dgm:prSet presAssocID="{1CA4DDD7-84FD-415A-AC85-977622CACAFC}" presName="Name0" presStyleCnt="0">
        <dgm:presLayoutVars>
          <dgm:dir/>
          <dgm:resizeHandles val="exact"/>
        </dgm:presLayoutVars>
      </dgm:prSet>
      <dgm:spPr/>
      <dgm:t>
        <a:bodyPr/>
        <a:lstStyle/>
        <a:p>
          <a:endParaRPr lang="en-US"/>
        </a:p>
      </dgm:t>
    </dgm:pt>
    <dgm:pt modelId="{582968EB-CA2F-4EAD-A2E7-8A8A4C9A571E}" type="pres">
      <dgm:prSet presAssocID="{1CA4DDD7-84FD-415A-AC85-977622CACAFC}" presName="arrow" presStyleLbl="bgShp" presStyleIdx="0" presStyleCnt="1"/>
      <dgm:spPr/>
      <dgm:t>
        <a:bodyPr/>
        <a:lstStyle/>
        <a:p>
          <a:endParaRPr lang="en-US"/>
        </a:p>
      </dgm:t>
    </dgm:pt>
    <dgm:pt modelId="{F56CAC8E-3BBB-42A8-BE3F-C0ECD592BCD2}" type="pres">
      <dgm:prSet presAssocID="{1CA4DDD7-84FD-415A-AC85-977622CACAFC}" presName="points" presStyleCnt="0"/>
      <dgm:spPr/>
    </dgm:pt>
    <dgm:pt modelId="{D34BD288-A378-417F-977B-14D44416A199}" type="pres">
      <dgm:prSet presAssocID="{88ADFF9C-D12E-447F-9E0A-D95F653A76BA}" presName="compositeA" presStyleCnt="0"/>
      <dgm:spPr/>
    </dgm:pt>
    <dgm:pt modelId="{F62AE1B0-EDE3-4C9C-B00C-9FFBC13DFF80}" type="pres">
      <dgm:prSet presAssocID="{88ADFF9C-D12E-447F-9E0A-D95F653A76BA}" presName="textA" presStyleLbl="revTx" presStyleIdx="0" presStyleCnt="4">
        <dgm:presLayoutVars>
          <dgm:bulletEnabled val="1"/>
        </dgm:presLayoutVars>
      </dgm:prSet>
      <dgm:spPr/>
      <dgm:t>
        <a:bodyPr/>
        <a:lstStyle/>
        <a:p>
          <a:endParaRPr lang="en-US"/>
        </a:p>
      </dgm:t>
    </dgm:pt>
    <dgm:pt modelId="{6F9E2D2E-B2CA-42EB-B193-DB0B1B43A249}" type="pres">
      <dgm:prSet presAssocID="{88ADFF9C-D12E-447F-9E0A-D95F653A76BA}" presName="circleA" presStyleLbl="node1" presStyleIdx="0" presStyleCnt="4"/>
      <dgm:spPr>
        <a:solidFill>
          <a:schemeClr val="accent4">
            <a:lumMod val="20000"/>
            <a:lumOff val="80000"/>
          </a:schemeClr>
        </a:solidFill>
      </dgm:spPr>
    </dgm:pt>
    <dgm:pt modelId="{38495A81-0401-4B07-BD05-94C69B9F84E6}" type="pres">
      <dgm:prSet presAssocID="{88ADFF9C-D12E-447F-9E0A-D95F653A76BA}" presName="spaceA" presStyleCnt="0"/>
      <dgm:spPr/>
    </dgm:pt>
    <dgm:pt modelId="{9BB2226E-874C-4D12-A613-75581E1978EE}" type="pres">
      <dgm:prSet presAssocID="{25B60FD8-5C7F-4127-BADB-C2B1A4174A0A}" presName="space" presStyleCnt="0"/>
      <dgm:spPr/>
    </dgm:pt>
    <dgm:pt modelId="{34869F82-AC17-42E2-9D3B-CF3F1736F7EA}" type="pres">
      <dgm:prSet presAssocID="{D228B23E-C399-4462-8EDB-DCAB531192AA}" presName="compositeB" presStyleCnt="0"/>
      <dgm:spPr/>
    </dgm:pt>
    <dgm:pt modelId="{AA985192-EB93-4383-93DD-1BF927E53796}" type="pres">
      <dgm:prSet presAssocID="{D228B23E-C399-4462-8EDB-DCAB531192AA}" presName="textB" presStyleLbl="revTx" presStyleIdx="1" presStyleCnt="4">
        <dgm:presLayoutVars>
          <dgm:bulletEnabled val="1"/>
        </dgm:presLayoutVars>
      </dgm:prSet>
      <dgm:spPr/>
      <dgm:t>
        <a:bodyPr/>
        <a:lstStyle/>
        <a:p>
          <a:endParaRPr lang="en-US"/>
        </a:p>
      </dgm:t>
    </dgm:pt>
    <dgm:pt modelId="{E81AD96A-287B-443D-BF38-4FD353BD3797}" type="pres">
      <dgm:prSet presAssocID="{D228B23E-C399-4462-8EDB-DCAB531192AA}" presName="circleB" presStyleLbl="node1" presStyleIdx="1" presStyleCnt="4"/>
      <dgm:spPr>
        <a:solidFill>
          <a:schemeClr val="accent4">
            <a:lumMod val="40000"/>
            <a:lumOff val="60000"/>
          </a:schemeClr>
        </a:solidFill>
      </dgm:spPr>
    </dgm:pt>
    <dgm:pt modelId="{22568E01-8C3B-4088-9C79-55736F92E9F7}" type="pres">
      <dgm:prSet presAssocID="{D228B23E-C399-4462-8EDB-DCAB531192AA}" presName="spaceB" presStyleCnt="0"/>
      <dgm:spPr/>
    </dgm:pt>
    <dgm:pt modelId="{69CF7E31-6EE9-4957-8E38-1727E1E82AF0}" type="pres">
      <dgm:prSet presAssocID="{7D446452-D25F-47F4-9890-BB145BA3C5F2}" presName="space" presStyleCnt="0"/>
      <dgm:spPr/>
    </dgm:pt>
    <dgm:pt modelId="{A12F81AD-EDA8-4914-A8C0-3C2173B472A1}" type="pres">
      <dgm:prSet presAssocID="{D04347B2-F8E1-4D1B-AB8D-B39D9BF776B4}" presName="compositeA" presStyleCnt="0"/>
      <dgm:spPr/>
    </dgm:pt>
    <dgm:pt modelId="{FA46DECD-0117-40C9-BE71-BB5D9E56B3F3}" type="pres">
      <dgm:prSet presAssocID="{D04347B2-F8E1-4D1B-AB8D-B39D9BF776B4}" presName="textA" presStyleLbl="revTx" presStyleIdx="2" presStyleCnt="4">
        <dgm:presLayoutVars>
          <dgm:bulletEnabled val="1"/>
        </dgm:presLayoutVars>
      </dgm:prSet>
      <dgm:spPr/>
      <dgm:t>
        <a:bodyPr/>
        <a:lstStyle/>
        <a:p>
          <a:endParaRPr lang="en-US"/>
        </a:p>
      </dgm:t>
    </dgm:pt>
    <dgm:pt modelId="{51211CEE-C51A-4EA8-945C-CE9A28E3FDD7}" type="pres">
      <dgm:prSet presAssocID="{D04347B2-F8E1-4D1B-AB8D-B39D9BF776B4}" presName="circleA" presStyleLbl="node1" presStyleIdx="2" presStyleCnt="4"/>
      <dgm:spPr>
        <a:solidFill>
          <a:schemeClr val="accent4">
            <a:lumMod val="60000"/>
            <a:lumOff val="40000"/>
          </a:schemeClr>
        </a:solidFill>
      </dgm:spPr>
    </dgm:pt>
    <dgm:pt modelId="{5500DAAE-2306-4A4E-BC37-4BF51A55D8F9}" type="pres">
      <dgm:prSet presAssocID="{D04347B2-F8E1-4D1B-AB8D-B39D9BF776B4}" presName="spaceA" presStyleCnt="0"/>
      <dgm:spPr/>
    </dgm:pt>
    <dgm:pt modelId="{2E45DE94-6240-47D1-B8A3-DF8562A34452}" type="pres">
      <dgm:prSet presAssocID="{26E4048C-D5BF-4B2B-86B5-37DD8B3358D1}" presName="space" presStyleCnt="0"/>
      <dgm:spPr/>
    </dgm:pt>
    <dgm:pt modelId="{005E623D-734A-4B21-9F04-B7B70C9A8DFB}" type="pres">
      <dgm:prSet presAssocID="{3044BCE0-4160-46E2-820C-4890F586363B}" presName="compositeB" presStyleCnt="0"/>
      <dgm:spPr/>
    </dgm:pt>
    <dgm:pt modelId="{9CF22FEB-A254-4597-8D60-1696B8788378}" type="pres">
      <dgm:prSet presAssocID="{3044BCE0-4160-46E2-820C-4890F586363B}" presName="textB" presStyleLbl="revTx" presStyleIdx="3" presStyleCnt="4" custScaleX="184851">
        <dgm:presLayoutVars>
          <dgm:bulletEnabled val="1"/>
        </dgm:presLayoutVars>
      </dgm:prSet>
      <dgm:spPr/>
      <dgm:t>
        <a:bodyPr/>
        <a:lstStyle/>
        <a:p>
          <a:endParaRPr lang="en-US"/>
        </a:p>
      </dgm:t>
    </dgm:pt>
    <dgm:pt modelId="{5BA65149-EC53-420C-8958-08F93D0E22FA}" type="pres">
      <dgm:prSet presAssocID="{3044BCE0-4160-46E2-820C-4890F586363B}" presName="circleB" presStyleLbl="node1" presStyleIdx="3" presStyleCnt="4"/>
      <dgm:spPr>
        <a:solidFill>
          <a:schemeClr val="accent4">
            <a:lumMod val="75000"/>
          </a:schemeClr>
        </a:solidFill>
      </dgm:spPr>
    </dgm:pt>
    <dgm:pt modelId="{4182125B-3AB9-4279-A2D7-EFA503868138}" type="pres">
      <dgm:prSet presAssocID="{3044BCE0-4160-46E2-820C-4890F586363B}" presName="spaceB" presStyleCnt="0"/>
      <dgm:spPr/>
    </dgm:pt>
  </dgm:ptLst>
  <dgm:cxnLst>
    <dgm:cxn modelId="{952F6E7C-5CF9-49E9-8536-F559199E5042}" type="presOf" srcId="{1CA4DDD7-84FD-415A-AC85-977622CACAFC}" destId="{2D074F9E-27BF-4560-8824-2347D98E49FA}" srcOrd="0" destOrd="0" presId="urn:microsoft.com/office/officeart/2005/8/layout/hProcess11"/>
    <dgm:cxn modelId="{E29EC0CE-E98C-48D1-9C04-59561782C5CA}" srcId="{1CA4DDD7-84FD-415A-AC85-977622CACAFC}" destId="{88ADFF9C-D12E-447F-9E0A-D95F653A76BA}" srcOrd="0" destOrd="0" parTransId="{CB4AD72C-C739-45B8-93D8-6912F598AD97}" sibTransId="{25B60FD8-5C7F-4127-BADB-C2B1A4174A0A}"/>
    <dgm:cxn modelId="{368C678B-B83F-4521-81E3-4821E0D67A52}" srcId="{1CA4DDD7-84FD-415A-AC85-977622CACAFC}" destId="{3044BCE0-4160-46E2-820C-4890F586363B}" srcOrd="3" destOrd="0" parTransId="{46608BC2-BDC5-49D2-8A10-98A90E442305}" sibTransId="{40757988-87CF-4DCD-BC48-5BBCB2874277}"/>
    <dgm:cxn modelId="{4E8169D1-4225-447F-AAAF-84CCF5C33BAB}" type="presOf" srcId="{88ADFF9C-D12E-447F-9E0A-D95F653A76BA}" destId="{F62AE1B0-EDE3-4C9C-B00C-9FFBC13DFF80}" srcOrd="0" destOrd="0" presId="urn:microsoft.com/office/officeart/2005/8/layout/hProcess11"/>
    <dgm:cxn modelId="{870987BA-92D7-452D-B9E0-45871154C3B8}" type="presOf" srcId="{D04347B2-F8E1-4D1B-AB8D-B39D9BF776B4}" destId="{FA46DECD-0117-40C9-BE71-BB5D9E56B3F3}" srcOrd="0" destOrd="0" presId="urn:microsoft.com/office/officeart/2005/8/layout/hProcess11"/>
    <dgm:cxn modelId="{B88D0FB5-13A1-4893-9CF4-233A41322DC8}" srcId="{1CA4DDD7-84FD-415A-AC85-977622CACAFC}" destId="{D228B23E-C399-4462-8EDB-DCAB531192AA}" srcOrd="1" destOrd="0" parTransId="{CF3B6405-2EDE-4209-AABF-71B66B04036C}" sibTransId="{7D446452-D25F-47F4-9890-BB145BA3C5F2}"/>
    <dgm:cxn modelId="{E8E636B2-AFF0-4899-A115-9C1C081C388E}" type="presOf" srcId="{3044BCE0-4160-46E2-820C-4890F586363B}" destId="{9CF22FEB-A254-4597-8D60-1696B8788378}" srcOrd="0" destOrd="0" presId="urn:microsoft.com/office/officeart/2005/8/layout/hProcess11"/>
    <dgm:cxn modelId="{571F3216-537A-4ACC-A602-873C396DF081}" srcId="{1CA4DDD7-84FD-415A-AC85-977622CACAFC}" destId="{D04347B2-F8E1-4D1B-AB8D-B39D9BF776B4}" srcOrd="2" destOrd="0" parTransId="{DCAB335B-2F9D-4803-B0B1-378F3E09C24A}" sibTransId="{26E4048C-D5BF-4B2B-86B5-37DD8B3358D1}"/>
    <dgm:cxn modelId="{DA1E3D62-7758-4DEC-87CE-FF2CB88A5393}" type="presOf" srcId="{D228B23E-C399-4462-8EDB-DCAB531192AA}" destId="{AA985192-EB93-4383-93DD-1BF927E53796}" srcOrd="0" destOrd="0" presId="urn:microsoft.com/office/officeart/2005/8/layout/hProcess11"/>
    <dgm:cxn modelId="{84AA3793-B68F-4A4C-8B69-04697F2D6C5E}" type="presParOf" srcId="{2D074F9E-27BF-4560-8824-2347D98E49FA}" destId="{582968EB-CA2F-4EAD-A2E7-8A8A4C9A571E}" srcOrd="0" destOrd="0" presId="urn:microsoft.com/office/officeart/2005/8/layout/hProcess11"/>
    <dgm:cxn modelId="{DED7ADF5-7ADB-4A43-ACE5-62F9CBFDAE80}" type="presParOf" srcId="{2D074F9E-27BF-4560-8824-2347D98E49FA}" destId="{F56CAC8E-3BBB-42A8-BE3F-C0ECD592BCD2}" srcOrd="1" destOrd="0" presId="urn:microsoft.com/office/officeart/2005/8/layout/hProcess11"/>
    <dgm:cxn modelId="{8D58E5B2-CC1E-458E-9027-0CB1EDA2F4E2}" type="presParOf" srcId="{F56CAC8E-3BBB-42A8-BE3F-C0ECD592BCD2}" destId="{D34BD288-A378-417F-977B-14D44416A199}" srcOrd="0" destOrd="0" presId="urn:microsoft.com/office/officeart/2005/8/layout/hProcess11"/>
    <dgm:cxn modelId="{665C7553-8963-45FE-9438-3BD98B77FD49}" type="presParOf" srcId="{D34BD288-A378-417F-977B-14D44416A199}" destId="{F62AE1B0-EDE3-4C9C-B00C-9FFBC13DFF80}" srcOrd="0" destOrd="0" presId="urn:microsoft.com/office/officeart/2005/8/layout/hProcess11"/>
    <dgm:cxn modelId="{C1CEE7BC-9402-483F-8904-BE3007C1C0FD}" type="presParOf" srcId="{D34BD288-A378-417F-977B-14D44416A199}" destId="{6F9E2D2E-B2CA-42EB-B193-DB0B1B43A249}" srcOrd="1" destOrd="0" presId="urn:microsoft.com/office/officeart/2005/8/layout/hProcess11"/>
    <dgm:cxn modelId="{D81DD9A8-3FD2-49BF-9DB6-C5BCFB6BEE04}" type="presParOf" srcId="{D34BD288-A378-417F-977B-14D44416A199}" destId="{38495A81-0401-4B07-BD05-94C69B9F84E6}" srcOrd="2" destOrd="0" presId="urn:microsoft.com/office/officeart/2005/8/layout/hProcess11"/>
    <dgm:cxn modelId="{985CB60F-5543-48C8-9857-5D416C644F18}" type="presParOf" srcId="{F56CAC8E-3BBB-42A8-BE3F-C0ECD592BCD2}" destId="{9BB2226E-874C-4D12-A613-75581E1978EE}" srcOrd="1" destOrd="0" presId="urn:microsoft.com/office/officeart/2005/8/layout/hProcess11"/>
    <dgm:cxn modelId="{5B7AD54C-6EBD-4208-BD69-A64AD7E37F66}" type="presParOf" srcId="{F56CAC8E-3BBB-42A8-BE3F-C0ECD592BCD2}" destId="{34869F82-AC17-42E2-9D3B-CF3F1736F7EA}" srcOrd="2" destOrd="0" presId="urn:microsoft.com/office/officeart/2005/8/layout/hProcess11"/>
    <dgm:cxn modelId="{CF7ED979-1AAE-409C-89D7-A1D927373299}" type="presParOf" srcId="{34869F82-AC17-42E2-9D3B-CF3F1736F7EA}" destId="{AA985192-EB93-4383-93DD-1BF927E53796}" srcOrd="0" destOrd="0" presId="urn:microsoft.com/office/officeart/2005/8/layout/hProcess11"/>
    <dgm:cxn modelId="{24010949-88B0-49C8-9061-264F8B68BB1A}" type="presParOf" srcId="{34869F82-AC17-42E2-9D3B-CF3F1736F7EA}" destId="{E81AD96A-287B-443D-BF38-4FD353BD3797}" srcOrd="1" destOrd="0" presId="urn:microsoft.com/office/officeart/2005/8/layout/hProcess11"/>
    <dgm:cxn modelId="{4D9BF566-7E69-4DF0-9F3E-7DF7BDDB9AC2}" type="presParOf" srcId="{34869F82-AC17-42E2-9D3B-CF3F1736F7EA}" destId="{22568E01-8C3B-4088-9C79-55736F92E9F7}" srcOrd="2" destOrd="0" presId="urn:microsoft.com/office/officeart/2005/8/layout/hProcess11"/>
    <dgm:cxn modelId="{DF40014B-7C61-41B2-9909-01507380BDD4}" type="presParOf" srcId="{F56CAC8E-3BBB-42A8-BE3F-C0ECD592BCD2}" destId="{69CF7E31-6EE9-4957-8E38-1727E1E82AF0}" srcOrd="3" destOrd="0" presId="urn:microsoft.com/office/officeart/2005/8/layout/hProcess11"/>
    <dgm:cxn modelId="{8E12D516-A2D4-4F43-985B-18DC1DCDBA46}" type="presParOf" srcId="{F56CAC8E-3BBB-42A8-BE3F-C0ECD592BCD2}" destId="{A12F81AD-EDA8-4914-A8C0-3C2173B472A1}" srcOrd="4" destOrd="0" presId="urn:microsoft.com/office/officeart/2005/8/layout/hProcess11"/>
    <dgm:cxn modelId="{D63D745A-958C-4A4D-8F1E-6583FF468232}" type="presParOf" srcId="{A12F81AD-EDA8-4914-A8C0-3C2173B472A1}" destId="{FA46DECD-0117-40C9-BE71-BB5D9E56B3F3}" srcOrd="0" destOrd="0" presId="urn:microsoft.com/office/officeart/2005/8/layout/hProcess11"/>
    <dgm:cxn modelId="{A3AA0D90-5924-4FF8-AA7F-BCC07BF3630A}" type="presParOf" srcId="{A12F81AD-EDA8-4914-A8C0-3C2173B472A1}" destId="{51211CEE-C51A-4EA8-945C-CE9A28E3FDD7}" srcOrd="1" destOrd="0" presId="urn:microsoft.com/office/officeart/2005/8/layout/hProcess11"/>
    <dgm:cxn modelId="{350B4966-A315-4440-B683-11D1001B630A}" type="presParOf" srcId="{A12F81AD-EDA8-4914-A8C0-3C2173B472A1}" destId="{5500DAAE-2306-4A4E-BC37-4BF51A55D8F9}" srcOrd="2" destOrd="0" presId="urn:microsoft.com/office/officeart/2005/8/layout/hProcess11"/>
    <dgm:cxn modelId="{8FDD54D3-9130-414A-BB22-882BCEDA0E85}" type="presParOf" srcId="{F56CAC8E-3BBB-42A8-BE3F-C0ECD592BCD2}" destId="{2E45DE94-6240-47D1-B8A3-DF8562A34452}" srcOrd="5" destOrd="0" presId="urn:microsoft.com/office/officeart/2005/8/layout/hProcess11"/>
    <dgm:cxn modelId="{85E0FD23-A7BC-41F2-8310-3E9F6BA74C92}" type="presParOf" srcId="{F56CAC8E-3BBB-42A8-BE3F-C0ECD592BCD2}" destId="{005E623D-734A-4B21-9F04-B7B70C9A8DFB}" srcOrd="6" destOrd="0" presId="urn:microsoft.com/office/officeart/2005/8/layout/hProcess11"/>
    <dgm:cxn modelId="{F1A0C774-563B-4CAF-84F7-BBE27BCAC6A5}" type="presParOf" srcId="{005E623D-734A-4B21-9F04-B7B70C9A8DFB}" destId="{9CF22FEB-A254-4597-8D60-1696B8788378}" srcOrd="0" destOrd="0" presId="urn:microsoft.com/office/officeart/2005/8/layout/hProcess11"/>
    <dgm:cxn modelId="{D21E221C-3064-4DCF-A467-A99A5361CD16}" type="presParOf" srcId="{005E623D-734A-4B21-9F04-B7B70C9A8DFB}" destId="{5BA65149-EC53-420C-8958-08F93D0E22FA}" srcOrd="1" destOrd="0" presId="urn:microsoft.com/office/officeart/2005/8/layout/hProcess11"/>
    <dgm:cxn modelId="{B24176E0-2650-49BC-BEC4-339AF1CE4089}" type="presParOf" srcId="{005E623D-734A-4B21-9F04-B7B70C9A8DFB}" destId="{4182125B-3AB9-4279-A2D7-EFA503868138}" srcOrd="2" destOrd="0" presId="urn:microsoft.com/office/officeart/2005/8/layout/hProcess1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1CA4DDD7-84FD-415A-AC85-977622CACAFC}" type="doc">
      <dgm:prSet loTypeId="urn:microsoft.com/office/officeart/2005/8/layout/hProcess11" loCatId="process" qsTypeId="urn:microsoft.com/office/officeart/2005/8/quickstyle/simple1" qsCatId="simple" csTypeId="urn:microsoft.com/office/officeart/2005/8/colors/accent1_2" csCatId="accent1" phldr="1"/>
      <dgm:spPr/>
      <dgm:t>
        <a:bodyPr/>
        <a:lstStyle/>
        <a:p>
          <a:endParaRPr lang="en-US"/>
        </a:p>
      </dgm:t>
    </dgm:pt>
    <dgm:pt modelId="{88ADFF9C-D12E-447F-9E0A-D95F653A76BA}">
      <dgm:prSet/>
      <dgm:spPr/>
      <dgm:t>
        <a:bodyPr/>
        <a:lstStyle/>
        <a:p>
          <a:pPr rtl="0"/>
          <a:r>
            <a:rPr lang="en-US" b="0" dirty="0" smtClean="0">
              <a:solidFill>
                <a:schemeClr val="accent4">
                  <a:lumMod val="20000"/>
                  <a:lumOff val="80000"/>
                </a:schemeClr>
              </a:solidFill>
            </a:rPr>
            <a:t>1. Note Un evento</a:t>
          </a:r>
          <a:endParaRPr lang="en-US" b="0" dirty="0">
            <a:solidFill>
              <a:schemeClr val="accent4">
                <a:lumMod val="20000"/>
                <a:lumOff val="80000"/>
              </a:schemeClr>
            </a:solidFill>
          </a:endParaRPr>
        </a:p>
      </dgm:t>
    </dgm:pt>
    <dgm:pt modelId="{CB4AD72C-C739-45B8-93D8-6912F598AD97}" type="parTrans" cxnId="{E29EC0CE-E98C-48D1-9C04-59561782C5CA}">
      <dgm:prSet/>
      <dgm:spPr/>
      <dgm:t>
        <a:bodyPr/>
        <a:lstStyle/>
        <a:p>
          <a:endParaRPr lang="en-US"/>
        </a:p>
      </dgm:t>
    </dgm:pt>
    <dgm:pt modelId="{25B60FD8-5C7F-4127-BADB-C2B1A4174A0A}" type="sibTrans" cxnId="{E29EC0CE-E98C-48D1-9C04-59561782C5CA}">
      <dgm:prSet/>
      <dgm:spPr/>
      <dgm:t>
        <a:bodyPr/>
        <a:lstStyle/>
        <a:p>
          <a:endParaRPr lang="en-US"/>
        </a:p>
      </dgm:t>
    </dgm:pt>
    <dgm:pt modelId="{D228B23E-C399-4462-8EDB-DCAB531192AA}">
      <dgm:prSet/>
      <dgm:spPr/>
      <dgm:t>
        <a:bodyPr/>
        <a:lstStyle/>
        <a:p>
          <a:pPr rtl="0"/>
          <a:r>
            <a:rPr lang="en-US" b="0" dirty="0" smtClean="0">
              <a:solidFill>
                <a:schemeClr val="accent4">
                  <a:lumMod val="40000"/>
                  <a:lumOff val="60000"/>
                </a:schemeClr>
              </a:solidFill>
            </a:rPr>
            <a:t>2. Reconozca que hay un problema</a:t>
          </a:r>
          <a:endParaRPr lang="en-US" b="0" dirty="0">
            <a:solidFill>
              <a:schemeClr val="accent4">
                <a:lumMod val="40000"/>
                <a:lumOff val="60000"/>
              </a:schemeClr>
            </a:solidFill>
          </a:endParaRPr>
        </a:p>
      </dgm:t>
    </dgm:pt>
    <dgm:pt modelId="{CF3B6405-2EDE-4209-AABF-71B66B04036C}" type="parTrans" cxnId="{B88D0FB5-13A1-4893-9CF4-233A41322DC8}">
      <dgm:prSet/>
      <dgm:spPr/>
      <dgm:t>
        <a:bodyPr/>
        <a:lstStyle/>
        <a:p>
          <a:endParaRPr lang="en-US"/>
        </a:p>
      </dgm:t>
    </dgm:pt>
    <dgm:pt modelId="{7D446452-D25F-47F4-9890-BB145BA3C5F2}" type="sibTrans" cxnId="{B88D0FB5-13A1-4893-9CF4-233A41322DC8}">
      <dgm:prSet/>
      <dgm:spPr/>
      <dgm:t>
        <a:bodyPr/>
        <a:lstStyle/>
        <a:p>
          <a:endParaRPr lang="en-US"/>
        </a:p>
      </dgm:t>
    </dgm:pt>
    <dgm:pt modelId="{D04347B2-F8E1-4D1B-AB8D-B39D9BF776B4}">
      <dgm:prSet/>
      <dgm:spPr/>
      <dgm:t>
        <a:bodyPr/>
        <a:lstStyle/>
        <a:p>
          <a:pPr rtl="0"/>
          <a:r>
            <a:rPr lang="en-US" b="0" dirty="0" smtClean="0">
              <a:solidFill>
                <a:schemeClr val="accent4">
                  <a:lumMod val="60000"/>
                  <a:lumOff val="40000"/>
                </a:schemeClr>
              </a:solidFill>
            </a:rPr>
            <a:t>3. Tome responsabilidad</a:t>
          </a:r>
          <a:endParaRPr lang="en-US" b="0" dirty="0">
            <a:solidFill>
              <a:schemeClr val="accent4">
                <a:lumMod val="60000"/>
                <a:lumOff val="40000"/>
              </a:schemeClr>
            </a:solidFill>
          </a:endParaRPr>
        </a:p>
      </dgm:t>
    </dgm:pt>
    <dgm:pt modelId="{DCAB335B-2F9D-4803-B0B1-378F3E09C24A}" type="parTrans" cxnId="{571F3216-537A-4ACC-A602-873C396DF081}">
      <dgm:prSet/>
      <dgm:spPr/>
      <dgm:t>
        <a:bodyPr/>
        <a:lstStyle/>
        <a:p>
          <a:endParaRPr lang="en-US"/>
        </a:p>
      </dgm:t>
    </dgm:pt>
    <dgm:pt modelId="{26E4048C-D5BF-4B2B-86B5-37DD8B3358D1}" type="sibTrans" cxnId="{571F3216-537A-4ACC-A602-873C396DF081}">
      <dgm:prSet/>
      <dgm:spPr/>
      <dgm:t>
        <a:bodyPr/>
        <a:lstStyle/>
        <a:p>
          <a:endParaRPr lang="en-US"/>
        </a:p>
      </dgm:t>
    </dgm:pt>
    <dgm:pt modelId="{3044BCE0-4160-46E2-820C-4890F586363B}">
      <dgm:prSet/>
      <dgm:spPr/>
      <dgm:t>
        <a:bodyPr/>
        <a:lstStyle/>
        <a:p>
          <a:pPr rtl="0"/>
          <a:r>
            <a:rPr lang="en-US" b="0" dirty="0" smtClean="0">
              <a:solidFill>
                <a:schemeClr val="accent4">
                  <a:lumMod val="75000"/>
                </a:schemeClr>
              </a:solidFill>
            </a:rPr>
            <a:t>4. Decida como responder apropiadamente</a:t>
          </a:r>
          <a:endParaRPr lang="en-US" b="0" dirty="0">
            <a:solidFill>
              <a:schemeClr val="accent4">
                <a:lumMod val="75000"/>
              </a:schemeClr>
            </a:solidFill>
          </a:endParaRPr>
        </a:p>
      </dgm:t>
    </dgm:pt>
    <dgm:pt modelId="{46608BC2-BDC5-49D2-8A10-98A90E442305}" type="parTrans" cxnId="{368C678B-B83F-4521-81E3-4821E0D67A52}">
      <dgm:prSet/>
      <dgm:spPr/>
      <dgm:t>
        <a:bodyPr/>
        <a:lstStyle/>
        <a:p>
          <a:endParaRPr lang="en-US"/>
        </a:p>
      </dgm:t>
    </dgm:pt>
    <dgm:pt modelId="{40757988-87CF-4DCD-BC48-5BBCB2874277}" type="sibTrans" cxnId="{368C678B-B83F-4521-81E3-4821E0D67A52}">
      <dgm:prSet/>
      <dgm:spPr/>
      <dgm:t>
        <a:bodyPr/>
        <a:lstStyle/>
        <a:p>
          <a:endParaRPr lang="en-US"/>
        </a:p>
      </dgm:t>
    </dgm:pt>
    <dgm:pt modelId="{8286899B-EB9E-4295-82EA-18A8520E9055}">
      <dgm:prSet custT="1"/>
      <dgm:spPr/>
      <dgm:t>
        <a:bodyPr/>
        <a:lstStyle/>
        <a:p>
          <a:pPr rtl="0"/>
          <a:r>
            <a:rPr lang="en-US" sz="2400" b="1" dirty="0" smtClean="0">
              <a:solidFill>
                <a:schemeClr val="tx1"/>
              </a:solidFill>
            </a:rPr>
            <a:t>5. Responda</a:t>
          </a:r>
          <a:endParaRPr lang="en-US" sz="2400" dirty="0">
            <a:solidFill>
              <a:schemeClr val="tx1"/>
            </a:solidFill>
          </a:endParaRPr>
        </a:p>
      </dgm:t>
    </dgm:pt>
    <dgm:pt modelId="{435618D0-4C3C-44A7-8335-991FCE631B8D}" type="parTrans" cxnId="{81066A56-0FEB-48F4-A91F-2CDD257EA06A}">
      <dgm:prSet/>
      <dgm:spPr/>
      <dgm:t>
        <a:bodyPr/>
        <a:lstStyle/>
        <a:p>
          <a:endParaRPr lang="en-US"/>
        </a:p>
      </dgm:t>
    </dgm:pt>
    <dgm:pt modelId="{63B4D06D-65C3-498C-A71B-DE66F88440C5}" type="sibTrans" cxnId="{81066A56-0FEB-48F4-A91F-2CDD257EA06A}">
      <dgm:prSet/>
      <dgm:spPr/>
      <dgm:t>
        <a:bodyPr/>
        <a:lstStyle/>
        <a:p>
          <a:endParaRPr lang="en-US"/>
        </a:p>
      </dgm:t>
    </dgm:pt>
    <dgm:pt modelId="{2D074F9E-27BF-4560-8824-2347D98E49FA}" type="pres">
      <dgm:prSet presAssocID="{1CA4DDD7-84FD-415A-AC85-977622CACAFC}" presName="Name0" presStyleCnt="0">
        <dgm:presLayoutVars>
          <dgm:dir/>
          <dgm:resizeHandles val="exact"/>
        </dgm:presLayoutVars>
      </dgm:prSet>
      <dgm:spPr/>
      <dgm:t>
        <a:bodyPr/>
        <a:lstStyle/>
        <a:p>
          <a:endParaRPr lang="en-US"/>
        </a:p>
      </dgm:t>
    </dgm:pt>
    <dgm:pt modelId="{582968EB-CA2F-4EAD-A2E7-8A8A4C9A571E}" type="pres">
      <dgm:prSet presAssocID="{1CA4DDD7-84FD-415A-AC85-977622CACAFC}" presName="arrow" presStyleLbl="bgShp" presStyleIdx="0" presStyleCnt="1"/>
      <dgm:spPr/>
      <dgm:t>
        <a:bodyPr/>
        <a:lstStyle/>
        <a:p>
          <a:endParaRPr lang="en-US"/>
        </a:p>
      </dgm:t>
    </dgm:pt>
    <dgm:pt modelId="{F56CAC8E-3BBB-42A8-BE3F-C0ECD592BCD2}" type="pres">
      <dgm:prSet presAssocID="{1CA4DDD7-84FD-415A-AC85-977622CACAFC}" presName="points" presStyleCnt="0"/>
      <dgm:spPr/>
    </dgm:pt>
    <dgm:pt modelId="{D34BD288-A378-417F-977B-14D44416A199}" type="pres">
      <dgm:prSet presAssocID="{88ADFF9C-D12E-447F-9E0A-D95F653A76BA}" presName="compositeA" presStyleCnt="0"/>
      <dgm:spPr/>
    </dgm:pt>
    <dgm:pt modelId="{F62AE1B0-EDE3-4C9C-B00C-9FFBC13DFF80}" type="pres">
      <dgm:prSet presAssocID="{88ADFF9C-D12E-447F-9E0A-D95F653A76BA}" presName="textA" presStyleLbl="revTx" presStyleIdx="0" presStyleCnt="5">
        <dgm:presLayoutVars>
          <dgm:bulletEnabled val="1"/>
        </dgm:presLayoutVars>
      </dgm:prSet>
      <dgm:spPr/>
      <dgm:t>
        <a:bodyPr/>
        <a:lstStyle/>
        <a:p>
          <a:endParaRPr lang="en-US"/>
        </a:p>
      </dgm:t>
    </dgm:pt>
    <dgm:pt modelId="{6F9E2D2E-B2CA-42EB-B193-DB0B1B43A249}" type="pres">
      <dgm:prSet presAssocID="{88ADFF9C-D12E-447F-9E0A-D95F653A76BA}" presName="circleA" presStyleLbl="node1" presStyleIdx="0" presStyleCnt="5"/>
      <dgm:spPr>
        <a:solidFill>
          <a:schemeClr val="accent4">
            <a:lumMod val="20000"/>
            <a:lumOff val="80000"/>
          </a:schemeClr>
        </a:solidFill>
      </dgm:spPr>
    </dgm:pt>
    <dgm:pt modelId="{38495A81-0401-4B07-BD05-94C69B9F84E6}" type="pres">
      <dgm:prSet presAssocID="{88ADFF9C-D12E-447F-9E0A-D95F653A76BA}" presName="spaceA" presStyleCnt="0"/>
      <dgm:spPr/>
    </dgm:pt>
    <dgm:pt modelId="{9BB2226E-874C-4D12-A613-75581E1978EE}" type="pres">
      <dgm:prSet presAssocID="{25B60FD8-5C7F-4127-BADB-C2B1A4174A0A}" presName="space" presStyleCnt="0"/>
      <dgm:spPr/>
    </dgm:pt>
    <dgm:pt modelId="{34869F82-AC17-42E2-9D3B-CF3F1736F7EA}" type="pres">
      <dgm:prSet presAssocID="{D228B23E-C399-4462-8EDB-DCAB531192AA}" presName="compositeB" presStyleCnt="0"/>
      <dgm:spPr/>
    </dgm:pt>
    <dgm:pt modelId="{AA985192-EB93-4383-93DD-1BF927E53796}" type="pres">
      <dgm:prSet presAssocID="{D228B23E-C399-4462-8EDB-DCAB531192AA}" presName="textB" presStyleLbl="revTx" presStyleIdx="1" presStyleCnt="5">
        <dgm:presLayoutVars>
          <dgm:bulletEnabled val="1"/>
        </dgm:presLayoutVars>
      </dgm:prSet>
      <dgm:spPr/>
      <dgm:t>
        <a:bodyPr/>
        <a:lstStyle/>
        <a:p>
          <a:endParaRPr lang="en-US"/>
        </a:p>
      </dgm:t>
    </dgm:pt>
    <dgm:pt modelId="{E81AD96A-287B-443D-BF38-4FD353BD3797}" type="pres">
      <dgm:prSet presAssocID="{D228B23E-C399-4462-8EDB-DCAB531192AA}" presName="circleB" presStyleLbl="node1" presStyleIdx="1" presStyleCnt="5"/>
      <dgm:spPr>
        <a:solidFill>
          <a:schemeClr val="accent4">
            <a:lumMod val="40000"/>
            <a:lumOff val="60000"/>
          </a:schemeClr>
        </a:solidFill>
      </dgm:spPr>
    </dgm:pt>
    <dgm:pt modelId="{22568E01-8C3B-4088-9C79-55736F92E9F7}" type="pres">
      <dgm:prSet presAssocID="{D228B23E-C399-4462-8EDB-DCAB531192AA}" presName="spaceB" presStyleCnt="0"/>
      <dgm:spPr/>
    </dgm:pt>
    <dgm:pt modelId="{69CF7E31-6EE9-4957-8E38-1727E1E82AF0}" type="pres">
      <dgm:prSet presAssocID="{7D446452-D25F-47F4-9890-BB145BA3C5F2}" presName="space" presStyleCnt="0"/>
      <dgm:spPr/>
    </dgm:pt>
    <dgm:pt modelId="{A12F81AD-EDA8-4914-A8C0-3C2173B472A1}" type="pres">
      <dgm:prSet presAssocID="{D04347B2-F8E1-4D1B-AB8D-B39D9BF776B4}" presName="compositeA" presStyleCnt="0"/>
      <dgm:spPr/>
    </dgm:pt>
    <dgm:pt modelId="{FA46DECD-0117-40C9-BE71-BB5D9E56B3F3}" type="pres">
      <dgm:prSet presAssocID="{D04347B2-F8E1-4D1B-AB8D-B39D9BF776B4}" presName="textA" presStyleLbl="revTx" presStyleIdx="2" presStyleCnt="5">
        <dgm:presLayoutVars>
          <dgm:bulletEnabled val="1"/>
        </dgm:presLayoutVars>
      </dgm:prSet>
      <dgm:spPr/>
      <dgm:t>
        <a:bodyPr/>
        <a:lstStyle/>
        <a:p>
          <a:endParaRPr lang="en-US"/>
        </a:p>
      </dgm:t>
    </dgm:pt>
    <dgm:pt modelId="{51211CEE-C51A-4EA8-945C-CE9A28E3FDD7}" type="pres">
      <dgm:prSet presAssocID="{D04347B2-F8E1-4D1B-AB8D-B39D9BF776B4}" presName="circleA" presStyleLbl="node1" presStyleIdx="2" presStyleCnt="5"/>
      <dgm:spPr>
        <a:solidFill>
          <a:schemeClr val="accent4">
            <a:lumMod val="60000"/>
            <a:lumOff val="40000"/>
          </a:schemeClr>
        </a:solidFill>
      </dgm:spPr>
    </dgm:pt>
    <dgm:pt modelId="{5500DAAE-2306-4A4E-BC37-4BF51A55D8F9}" type="pres">
      <dgm:prSet presAssocID="{D04347B2-F8E1-4D1B-AB8D-B39D9BF776B4}" presName="spaceA" presStyleCnt="0"/>
      <dgm:spPr/>
    </dgm:pt>
    <dgm:pt modelId="{2E45DE94-6240-47D1-B8A3-DF8562A34452}" type="pres">
      <dgm:prSet presAssocID="{26E4048C-D5BF-4B2B-86B5-37DD8B3358D1}" presName="space" presStyleCnt="0"/>
      <dgm:spPr/>
    </dgm:pt>
    <dgm:pt modelId="{005E623D-734A-4B21-9F04-B7B70C9A8DFB}" type="pres">
      <dgm:prSet presAssocID="{3044BCE0-4160-46E2-820C-4890F586363B}" presName="compositeB" presStyleCnt="0"/>
      <dgm:spPr/>
    </dgm:pt>
    <dgm:pt modelId="{9CF22FEB-A254-4597-8D60-1696B8788378}" type="pres">
      <dgm:prSet presAssocID="{3044BCE0-4160-46E2-820C-4890F586363B}" presName="textB" presStyleLbl="revTx" presStyleIdx="3" presStyleCnt="5">
        <dgm:presLayoutVars>
          <dgm:bulletEnabled val="1"/>
        </dgm:presLayoutVars>
      </dgm:prSet>
      <dgm:spPr/>
      <dgm:t>
        <a:bodyPr/>
        <a:lstStyle/>
        <a:p>
          <a:endParaRPr lang="en-US"/>
        </a:p>
      </dgm:t>
    </dgm:pt>
    <dgm:pt modelId="{5BA65149-EC53-420C-8958-08F93D0E22FA}" type="pres">
      <dgm:prSet presAssocID="{3044BCE0-4160-46E2-820C-4890F586363B}" presName="circleB" presStyleLbl="node1" presStyleIdx="3" presStyleCnt="5"/>
      <dgm:spPr>
        <a:solidFill>
          <a:schemeClr val="accent4">
            <a:lumMod val="75000"/>
          </a:schemeClr>
        </a:solidFill>
      </dgm:spPr>
    </dgm:pt>
    <dgm:pt modelId="{4182125B-3AB9-4279-A2D7-EFA503868138}" type="pres">
      <dgm:prSet presAssocID="{3044BCE0-4160-46E2-820C-4890F586363B}" presName="spaceB" presStyleCnt="0"/>
      <dgm:spPr/>
    </dgm:pt>
    <dgm:pt modelId="{E1C5D077-B4E6-44D1-BF34-F1B1EDAE8384}" type="pres">
      <dgm:prSet presAssocID="{40757988-87CF-4DCD-BC48-5BBCB2874277}" presName="space" presStyleCnt="0"/>
      <dgm:spPr/>
    </dgm:pt>
    <dgm:pt modelId="{E34A43D7-966D-42C4-AF0B-677DDB826201}" type="pres">
      <dgm:prSet presAssocID="{8286899B-EB9E-4295-82EA-18A8520E9055}" presName="compositeA" presStyleCnt="0"/>
      <dgm:spPr/>
    </dgm:pt>
    <dgm:pt modelId="{6ECD4CAA-5539-402B-B260-8DA5BF5BD1F5}" type="pres">
      <dgm:prSet presAssocID="{8286899B-EB9E-4295-82EA-18A8520E9055}" presName="textA" presStyleLbl="revTx" presStyleIdx="4" presStyleCnt="5" custScaleX="175788">
        <dgm:presLayoutVars>
          <dgm:bulletEnabled val="1"/>
        </dgm:presLayoutVars>
      </dgm:prSet>
      <dgm:spPr/>
      <dgm:t>
        <a:bodyPr/>
        <a:lstStyle/>
        <a:p>
          <a:endParaRPr lang="en-US"/>
        </a:p>
      </dgm:t>
    </dgm:pt>
    <dgm:pt modelId="{2E1393FE-BF89-4B14-97BD-624EF0BC3C69}" type="pres">
      <dgm:prSet presAssocID="{8286899B-EB9E-4295-82EA-18A8520E9055}" presName="circleA" presStyleLbl="node1" presStyleIdx="4" presStyleCnt="5"/>
      <dgm:spPr>
        <a:solidFill>
          <a:schemeClr val="accent4">
            <a:lumMod val="50000"/>
          </a:schemeClr>
        </a:solidFill>
      </dgm:spPr>
    </dgm:pt>
    <dgm:pt modelId="{5ABDDE71-598C-4085-97D5-C90EE3A5092D}" type="pres">
      <dgm:prSet presAssocID="{8286899B-EB9E-4295-82EA-18A8520E9055}" presName="spaceA" presStyleCnt="0"/>
      <dgm:spPr/>
    </dgm:pt>
  </dgm:ptLst>
  <dgm:cxnLst>
    <dgm:cxn modelId="{45857C8B-123E-48E6-98E8-9B2734BA36AB}" type="presOf" srcId="{8286899B-EB9E-4295-82EA-18A8520E9055}" destId="{6ECD4CAA-5539-402B-B260-8DA5BF5BD1F5}" srcOrd="0" destOrd="0" presId="urn:microsoft.com/office/officeart/2005/8/layout/hProcess11"/>
    <dgm:cxn modelId="{92D8C389-F600-4405-A936-72C7A320CB8F}" type="presOf" srcId="{D04347B2-F8E1-4D1B-AB8D-B39D9BF776B4}" destId="{FA46DECD-0117-40C9-BE71-BB5D9E56B3F3}" srcOrd="0" destOrd="0" presId="urn:microsoft.com/office/officeart/2005/8/layout/hProcess11"/>
    <dgm:cxn modelId="{C5886527-040C-4BF4-9ADB-35617DF59875}" type="presOf" srcId="{D228B23E-C399-4462-8EDB-DCAB531192AA}" destId="{AA985192-EB93-4383-93DD-1BF927E53796}" srcOrd="0" destOrd="0" presId="urn:microsoft.com/office/officeart/2005/8/layout/hProcess11"/>
    <dgm:cxn modelId="{AC7FBE36-7555-491E-92A3-83612C381678}" type="presOf" srcId="{1CA4DDD7-84FD-415A-AC85-977622CACAFC}" destId="{2D074F9E-27BF-4560-8824-2347D98E49FA}" srcOrd="0" destOrd="0" presId="urn:microsoft.com/office/officeart/2005/8/layout/hProcess11"/>
    <dgm:cxn modelId="{B88D0FB5-13A1-4893-9CF4-233A41322DC8}" srcId="{1CA4DDD7-84FD-415A-AC85-977622CACAFC}" destId="{D228B23E-C399-4462-8EDB-DCAB531192AA}" srcOrd="1" destOrd="0" parTransId="{CF3B6405-2EDE-4209-AABF-71B66B04036C}" sibTransId="{7D446452-D25F-47F4-9890-BB145BA3C5F2}"/>
    <dgm:cxn modelId="{368C678B-B83F-4521-81E3-4821E0D67A52}" srcId="{1CA4DDD7-84FD-415A-AC85-977622CACAFC}" destId="{3044BCE0-4160-46E2-820C-4890F586363B}" srcOrd="3" destOrd="0" parTransId="{46608BC2-BDC5-49D2-8A10-98A90E442305}" sibTransId="{40757988-87CF-4DCD-BC48-5BBCB2874277}"/>
    <dgm:cxn modelId="{E29EC0CE-E98C-48D1-9C04-59561782C5CA}" srcId="{1CA4DDD7-84FD-415A-AC85-977622CACAFC}" destId="{88ADFF9C-D12E-447F-9E0A-D95F653A76BA}" srcOrd="0" destOrd="0" parTransId="{CB4AD72C-C739-45B8-93D8-6912F598AD97}" sibTransId="{25B60FD8-5C7F-4127-BADB-C2B1A4174A0A}"/>
    <dgm:cxn modelId="{2BFF4C91-0318-4EEF-A56C-59D99E93015B}" type="presOf" srcId="{3044BCE0-4160-46E2-820C-4890F586363B}" destId="{9CF22FEB-A254-4597-8D60-1696B8788378}" srcOrd="0" destOrd="0" presId="urn:microsoft.com/office/officeart/2005/8/layout/hProcess11"/>
    <dgm:cxn modelId="{81066A56-0FEB-48F4-A91F-2CDD257EA06A}" srcId="{1CA4DDD7-84FD-415A-AC85-977622CACAFC}" destId="{8286899B-EB9E-4295-82EA-18A8520E9055}" srcOrd="4" destOrd="0" parTransId="{435618D0-4C3C-44A7-8335-991FCE631B8D}" sibTransId="{63B4D06D-65C3-498C-A71B-DE66F88440C5}"/>
    <dgm:cxn modelId="{19556483-F822-4C75-9F23-648185446C13}" type="presOf" srcId="{88ADFF9C-D12E-447F-9E0A-D95F653A76BA}" destId="{F62AE1B0-EDE3-4C9C-B00C-9FFBC13DFF80}" srcOrd="0" destOrd="0" presId="urn:microsoft.com/office/officeart/2005/8/layout/hProcess11"/>
    <dgm:cxn modelId="{571F3216-537A-4ACC-A602-873C396DF081}" srcId="{1CA4DDD7-84FD-415A-AC85-977622CACAFC}" destId="{D04347B2-F8E1-4D1B-AB8D-B39D9BF776B4}" srcOrd="2" destOrd="0" parTransId="{DCAB335B-2F9D-4803-B0B1-378F3E09C24A}" sibTransId="{26E4048C-D5BF-4B2B-86B5-37DD8B3358D1}"/>
    <dgm:cxn modelId="{6F10922C-A34B-4F52-AADA-DC24C972523C}" type="presParOf" srcId="{2D074F9E-27BF-4560-8824-2347D98E49FA}" destId="{582968EB-CA2F-4EAD-A2E7-8A8A4C9A571E}" srcOrd="0" destOrd="0" presId="urn:microsoft.com/office/officeart/2005/8/layout/hProcess11"/>
    <dgm:cxn modelId="{E4ED990D-9D71-4339-BD72-06CB82BFF0C2}" type="presParOf" srcId="{2D074F9E-27BF-4560-8824-2347D98E49FA}" destId="{F56CAC8E-3BBB-42A8-BE3F-C0ECD592BCD2}" srcOrd="1" destOrd="0" presId="urn:microsoft.com/office/officeart/2005/8/layout/hProcess11"/>
    <dgm:cxn modelId="{12D6DCCE-F847-474D-AEBE-381EF83B5B21}" type="presParOf" srcId="{F56CAC8E-3BBB-42A8-BE3F-C0ECD592BCD2}" destId="{D34BD288-A378-417F-977B-14D44416A199}" srcOrd="0" destOrd="0" presId="urn:microsoft.com/office/officeart/2005/8/layout/hProcess11"/>
    <dgm:cxn modelId="{0C1C3AF6-8991-4D3F-BB2A-F625D5B84CAB}" type="presParOf" srcId="{D34BD288-A378-417F-977B-14D44416A199}" destId="{F62AE1B0-EDE3-4C9C-B00C-9FFBC13DFF80}" srcOrd="0" destOrd="0" presId="urn:microsoft.com/office/officeart/2005/8/layout/hProcess11"/>
    <dgm:cxn modelId="{68D6AAD5-4047-427E-86A6-C7621A380815}" type="presParOf" srcId="{D34BD288-A378-417F-977B-14D44416A199}" destId="{6F9E2D2E-B2CA-42EB-B193-DB0B1B43A249}" srcOrd="1" destOrd="0" presId="urn:microsoft.com/office/officeart/2005/8/layout/hProcess11"/>
    <dgm:cxn modelId="{77C5AC7A-2A82-4F20-AFAF-C8B564DCCC49}" type="presParOf" srcId="{D34BD288-A378-417F-977B-14D44416A199}" destId="{38495A81-0401-4B07-BD05-94C69B9F84E6}" srcOrd="2" destOrd="0" presId="urn:microsoft.com/office/officeart/2005/8/layout/hProcess11"/>
    <dgm:cxn modelId="{ABE0F75A-72D2-4B61-9F3F-EF0BDEBA71EF}" type="presParOf" srcId="{F56CAC8E-3BBB-42A8-BE3F-C0ECD592BCD2}" destId="{9BB2226E-874C-4D12-A613-75581E1978EE}" srcOrd="1" destOrd="0" presId="urn:microsoft.com/office/officeart/2005/8/layout/hProcess11"/>
    <dgm:cxn modelId="{73F2499D-BBA7-40F2-83E2-AA14C349659E}" type="presParOf" srcId="{F56CAC8E-3BBB-42A8-BE3F-C0ECD592BCD2}" destId="{34869F82-AC17-42E2-9D3B-CF3F1736F7EA}" srcOrd="2" destOrd="0" presId="urn:microsoft.com/office/officeart/2005/8/layout/hProcess11"/>
    <dgm:cxn modelId="{F62882E3-C28C-424C-800D-1B8A0E39AC03}" type="presParOf" srcId="{34869F82-AC17-42E2-9D3B-CF3F1736F7EA}" destId="{AA985192-EB93-4383-93DD-1BF927E53796}" srcOrd="0" destOrd="0" presId="urn:microsoft.com/office/officeart/2005/8/layout/hProcess11"/>
    <dgm:cxn modelId="{A0E3B589-E283-4056-A7A4-DB0040F78776}" type="presParOf" srcId="{34869F82-AC17-42E2-9D3B-CF3F1736F7EA}" destId="{E81AD96A-287B-443D-BF38-4FD353BD3797}" srcOrd="1" destOrd="0" presId="urn:microsoft.com/office/officeart/2005/8/layout/hProcess11"/>
    <dgm:cxn modelId="{44879E3B-D4FB-4A74-A4CC-182F5BEC36AF}" type="presParOf" srcId="{34869F82-AC17-42E2-9D3B-CF3F1736F7EA}" destId="{22568E01-8C3B-4088-9C79-55736F92E9F7}" srcOrd="2" destOrd="0" presId="urn:microsoft.com/office/officeart/2005/8/layout/hProcess11"/>
    <dgm:cxn modelId="{98E7F05F-4F7A-484F-BE8B-0E5A828F3D61}" type="presParOf" srcId="{F56CAC8E-3BBB-42A8-BE3F-C0ECD592BCD2}" destId="{69CF7E31-6EE9-4957-8E38-1727E1E82AF0}" srcOrd="3" destOrd="0" presId="urn:microsoft.com/office/officeart/2005/8/layout/hProcess11"/>
    <dgm:cxn modelId="{214D92F8-5FD7-48F1-915C-64283D9636F5}" type="presParOf" srcId="{F56CAC8E-3BBB-42A8-BE3F-C0ECD592BCD2}" destId="{A12F81AD-EDA8-4914-A8C0-3C2173B472A1}" srcOrd="4" destOrd="0" presId="urn:microsoft.com/office/officeart/2005/8/layout/hProcess11"/>
    <dgm:cxn modelId="{D9DEC1FC-08C6-46B1-9C91-E0CB297AC855}" type="presParOf" srcId="{A12F81AD-EDA8-4914-A8C0-3C2173B472A1}" destId="{FA46DECD-0117-40C9-BE71-BB5D9E56B3F3}" srcOrd="0" destOrd="0" presId="urn:microsoft.com/office/officeart/2005/8/layout/hProcess11"/>
    <dgm:cxn modelId="{B87375D3-DF50-4933-8D9A-2DB1A2517D15}" type="presParOf" srcId="{A12F81AD-EDA8-4914-A8C0-3C2173B472A1}" destId="{51211CEE-C51A-4EA8-945C-CE9A28E3FDD7}" srcOrd="1" destOrd="0" presId="urn:microsoft.com/office/officeart/2005/8/layout/hProcess11"/>
    <dgm:cxn modelId="{84FC5723-180D-414F-909D-1F2B9912D9A1}" type="presParOf" srcId="{A12F81AD-EDA8-4914-A8C0-3C2173B472A1}" destId="{5500DAAE-2306-4A4E-BC37-4BF51A55D8F9}" srcOrd="2" destOrd="0" presId="urn:microsoft.com/office/officeart/2005/8/layout/hProcess11"/>
    <dgm:cxn modelId="{D9F70092-F57F-4B50-9FB4-0B1012E74E94}" type="presParOf" srcId="{F56CAC8E-3BBB-42A8-BE3F-C0ECD592BCD2}" destId="{2E45DE94-6240-47D1-B8A3-DF8562A34452}" srcOrd="5" destOrd="0" presId="urn:microsoft.com/office/officeart/2005/8/layout/hProcess11"/>
    <dgm:cxn modelId="{2424F401-40E3-4D43-BDEB-CA8F97608236}" type="presParOf" srcId="{F56CAC8E-3BBB-42A8-BE3F-C0ECD592BCD2}" destId="{005E623D-734A-4B21-9F04-B7B70C9A8DFB}" srcOrd="6" destOrd="0" presId="urn:microsoft.com/office/officeart/2005/8/layout/hProcess11"/>
    <dgm:cxn modelId="{39904DED-BDB5-46D9-ADC4-37D2CAC84195}" type="presParOf" srcId="{005E623D-734A-4B21-9F04-B7B70C9A8DFB}" destId="{9CF22FEB-A254-4597-8D60-1696B8788378}" srcOrd="0" destOrd="0" presId="urn:microsoft.com/office/officeart/2005/8/layout/hProcess11"/>
    <dgm:cxn modelId="{DA3DDB33-A7E8-4684-B569-172B9AA2B8FE}" type="presParOf" srcId="{005E623D-734A-4B21-9F04-B7B70C9A8DFB}" destId="{5BA65149-EC53-420C-8958-08F93D0E22FA}" srcOrd="1" destOrd="0" presId="urn:microsoft.com/office/officeart/2005/8/layout/hProcess11"/>
    <dgm:cxn modelId="{772FBA32-E21A-4A66-B46D-EA4493CDBAD5}" type="presParOf" srcId="{005E623D-734A-4B21-9F04-B7B70C9A8DFB}" destId="{4182125B-3AB9-4279-A2D7-EFA503868138}" srcOrd="2" destOrd="0" presId="urn:microsoft.com/office/officeart/2005/8/layout/hProcess11"/>
    <dgm:cxn modelId="{7DCA0F45-B6E7-4E68-86A8-B5C96D0AB5B8}" type="presParOf" srcId="{F56CAC8E-3BBB-42A8-BE3F-C0ECD592BCD2}" destId="{E1C5D077-B4E6-44D1-BF34-F1B1EDAE8384}" srcOrd="7" destOrd="0" presId="urn:microsoft.com/office/officeart/2005/8/layout/hProcess11"/>
    <dgm:cxn modelId="{318D1034-CA46-4E54-820D-3676C55E6F55}" type="presParOf" srcId="{F56CAC8E-3BBB-42A8-BE3F-C0ECD592BCD2}" destId="{E34A43D7-966D-42C4-AF0B-677DDB826201}" srcOrd="8" destOrd="0" presId="urn:microsoft.com/office/officeart/2005/8/layout/hProcess11"/>
    <dgm:cxn modelId="{C6D0D1CA-980B-45A9-94D6-B438D72D35E8}" type="presParOf" srcId="{E34A43D7-966D-42C4-AF0B-677DDB826201}" destId="{6ECD4CAA-5539-402B-B260-8DA5BF5BD1F5}" srcOrd="0" destOrd="0" presId="urn:microsoft.com/office/officeart/2005/8/layout/hProcess11"/>
    <dgm:cxn modelId="{C0CB6DFF-5ACC-46AE-8115-964BF3A5F64B}" type="presParOf" srcId="{E34A43D7-966D-42C4-AF0B-677DDB826201}" destId="{2E1393FE-BF89-4B14-97BD-624EF0BC3C69}" srcOrd="1" destOrd="0" presId="urn:microsoft.com/office/officeart/2005/8/layout/hProcess11"/>
    <dgm:cxn modelId="{4C35D65F-3091-401B-BA24-35AB115813CA}" type="presParOf" srcId="{E34A43D7-966D-42C4-AF0B-677DDB826201}" destId="{5ABDDE71-598C-4085-97D5-C90EE3A5092D}" srcOrd="2" destOrd="0" presId="urn:microsoft.com/office/officeart/2005/8/layout/hProcess1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1CA4DDD7-84FD-415A-AC85-977622CACAFC}" type="doc">
      <dgm:prSet loTypeId="urn:microsoft.com/office/officeart/2005/8/layout/hProcess11" loCatId="process" qsTypeId="urn:microsoft.com/office/officeart/2005/8/quickstyle/simple1" qsCatId="simple" csTypeId="urn:microsoft.com/office/officeart/2005/8/colors/accent1_2" csCatId="accent1" phldr="1"/>
      <dgm:spPr/>
      <dgm:t>
        <a:bodyPr/>
        <a:lstStyle/>
        <a:p>
          <a:endParaRPr lang="en-US"/>
        </a:p>
      </dgm:t>
    </dgm:pt>
    <dgm:pt modelId="{88ADFF9C-D12E-447F-9E0A-D95F653A76BA}">
      <dgm:prSet/>
      <dgm:spPr/>
      <dgm:t>
        <a:bodyPr/>
        <a:lstStyle/>
        <a:p>
          <a:pPr rtl="0"/>
          <a:r>
            <a:rPr lang="en-US" b="1" dirty="0" smtClean="0"/>
            <a:t>1.Note el evento</a:t>
          </a:r>
          <a:endParaRPr lang="en-US" dirty="0"/>
        </a:p>
      </dgm:t>
    </dgm:pt>
    <dgm:pt modelId="{CB4AD72C-C739-45B8-93D8-6912F598AD97}" type="parTrans" cxnId="{E29EC0CE-E98C-48D1-9C04-59561782C5CA}">
      <dgm:prSet/>
      <dgm:spPr/>
      <dgm:t>
        <a:bodyPr/>
        <a:lstStyle/>
        <a:p>
          <a:endParaRPr lang="en-US"/>
        </a:p>
      </dgm:t>
    </dgm:pt>
    <dgm:pt modelId="{25B60FD8-5C7F-4127-BADB-C2B1A4174A0A}" type="sibTrans" cxnId="{E29EC0CE-E98C-48D1-9C04-59561782C5CA}">
      <dgm:prSet/>
      <dgm:spPr/>
      <dgm:t>
        <a:bodyPr/>
        <a:lstStyle/>
        <a:p>
          <a:endParaRPr lang="en-US"/>
        </a:p>
      </dgm:t>
    </dgm:pt>
    <dgm:pt modelId="{D228B23E-C399-4462-8EDB-DCAB531192AA}">
      <dgm:prSet/>
      <dgm:spPr/>
      <dgm:t>
        <a:bodyPr/>
        <a:lstStyle/>
        <a:p>
          <a:pPr rtl="0"/>
          <a:r>
            <a:rPr lang="en-US" b="1" dirty="0" smtClean="0">
              <a:solidFill>
                <a:schemeClr val="bg1"/>
              </a:solidFill>
            </a:rPr>
            <a:t>2. Recognize there is a problem</a:t>
          </a:r>
          <a:endParaRPr lang="en-US" dirty="0">
            <a:solidFill>
              <a:schemeClr val="bg1"/>
            </a:solidFill>
          </a:endParaRPr>
        </a:p>
      </dgm:t>
    </dgm:pt>
    <dgm:pt modelId="{CF3B6405-2EDE-4209-AABF-71B66B04036C}" type="parTrans" cxnId="{B88D0FB5-13A1-4893-9CF4-233A41322DC8}">
      <dgm:prSet/>
      <dgm:spPr/>
      <dgm:t>
        <a:bodyPr/>
        <a:lstStyle/>
        <a:p>
          <a:endParaRPr lang="en-US"/>
        </a:p>
      </dgm:t>
    </dgm:pt>
    <dgm:pt modelId="{7D446452-D25F-47F4-9890-BB145BA3C5F2}" type="sibTrans" cxnId="{B88D0FB5-13A1-4893-9CF4-233A41322DC8}">
      <dgm:prSet/>
      <dgm:spPr/>
      <dgm:t>
        <a:bodyPr/>
        <a:lstStyle/>
        <a:p>
          <a:endParaRPr lang="en-US"/>
        </a:p>
      </dgm:t>
    </dgm:pt>
    <dgm:pt modelId="{D04347B2-F8E1-4D1B-AB8D-B39D9BF776B4}">
      <dgm:prSet/>
      <dgm:spPr/>
      <dgm:t>
        <a:bodyPr/>
        <a:lstStyle/>
        <a:p>
          <a:pPr rtl="0"/>
          <a:r>
            <a:rPr lang="en-US" b="1" dirty="0" smtClean="0">
              <a:solidFill>
                <a:schemeClr val="bg1"/>
              </a:solidFill>
            </a:rPr>
            <a:t>3. Take responsibility for acting</a:t>
          </a:r>
          <a:endParaRPr lang="en-US" dirty="0">
            <a:solidFill>
              <a:schemeClr val="bg1"/>
            </a:solidFill>
          </a:endParaRPr>
        </a:p>
      </dgm:t>
    </dgm:pt>
    <dgm:pt modelId="{DCAB335B-2F9D-4803-B0B1-378F3E09C24A}" type="parTrans" cxnId="{571F3216-537A-4ACC-A602-873C396DF081}">
      <dgm:prSet/>
      <dgm:spPr/>
      <dgm:t>
        <a:bodyPr/>
        <a:lstStyle/>
        <a:p>
          <a:endParaRPr lang="en-US"/>
        </a:p>
      </dgm:t>
    </dgm:pt>
    <dgm:pt modelId="{26E4048C-D5BF-4B2B-86B5-37DD8B3358D1}" type="sibTrans" cxnId="{571F3216-537A-4ACC-A602-873C396DF081}">
      <dgm:prSet/>
      <dgm:spPr/>
      <dgm:t>
        <a:bodyPr/>
        <a:lstStyle/>
        <a:p>
          <a:endParaRPr lang="en-US"/>
        </a:p>
      </dgm:t>
    </dgm:pt>
    <dgm:pt modelId="{3044BCE0-4160-46E2-820C-4890F586363B}">
      <dgm:prSet/>
      <dgm:spPr/>
      <dgm:t>
        <a:bodyPr/>
        <a:lstStyle/>
        <a:p>
          <a:pPr rtl="0"/>
          <a:r>
            <a:rPr lang="en-US" b="1" dirty="0" smtClean="0">
              <a:solidFill>
                <a:schemeClr val="bg1"/>
              </a:solidFill>
            </a:rPr>
            <a:t>4. Decide how to respond appropriately</a:t>
          </a:r>
          <a:endParaRPr lang="en-US" dirty="0">
            <a:solidFill>
              <a:schemeClr val="bg1"/>
            </a:solidFill>
          </a:endParaRPr>
        </a:p>
      </dgm:t>
    </dgm:pt>
    <dgm:pt modelId="{46608BC2-BDC5-49D2-8A10-98A90E442305}" type="parTrans" cxnId="{368C678B-B83F-4521-81E3-4821E0D67A52}">
      <dgm:prSet/>
      <dgm:spPr/>
      <dgm:t>
        <a:bodyPr/>
        <a:lstStyle/>
        <a:p>
          <a:endParaRPr lang="en-US"/>
        </a:p>
      </dgm:t>
    </dgm:pt>
    <dgm:pt modelId="{40757988-87CF-4DCD-BC48-5BBCB2874277}" type="sibTrans" cxnId="{368C678B-B83F-4521-81E3-4821E0D67A52}">
      <dgm:prSet/>
      <dgm:spPr/>
      <dgm:t>
        <a:bodyPr/>
        <a:lstStyle/>
        <a:p>
          <a:endParaRPr lang="en-US"/>
        </a:p>
      </dgm:t>
    </dgm:pt>
    <dgm:pt modelId="{8286899B-EB9E-4295-82EA-18A8520E9055}">
      <dgm:prSet/>
      <dgm:spPr/>
      <dgm:t>
        <a:bodyPr/>
        <a:lstStyle/>
        <a:p>
          <a:pPr rtl="0"/>
          <a:r>
            <a:rPr lang="en-US" b="1" dirty="0" smtClean="0">
              <a:solidFill>
                <a:schemeClr val="bg1"/>
              </a:solidFill>
            </a:rPr>
            <a:t>5. Respond</a:t>
          </a:r>
          <a:endParaRPr lang="en-US" dirty="0">
            <a:solidFill>
              <a:schemeClr val="bg1"/>
            </a:solidFill>
          </a:endParaRPr>
        </a:p>
      </dgm:t>
    </dgm:pt>
    <dgm:pt modelId="{435618D0-4C3C-44A7-8335-991FCE631B8D}" type="parTrans" cxnId="{81066A56-0FEB-48F4-A91F-2CDD257EA06A}">
      <dgm:prSet/>
      <dgm:spPr/>
      <dgm:t>
        <a:bodyPr/>
        <a:lstStyle/>
        <a:p>
          <a:endParaRPr lang="en-US"/>
        </a:p>
      </dgm:t>
    </dgm:pt>
    <dgm:pt modelId="{63B4D06D-65C3-498C-A71B-DE66F88440C5}" type="sibTrans" cxnId="{81066A56-0FEB-48F4-A91F-2CDD257EA06A}">
      <dgm:prSet/>
      <dgm:spPr/>
      <dgm:t>
        <a:bodyPr/>
        <a:lstStyle/>
        <a:p>
          <a:endParaRPr lang="en-US"/>
        </a:p>
      </dgm:t>
    </dgm:pt>
    <dgm:pt modelId="{2D074F9E-27BF-4560-8824-2347D98E49FA}" type="pres">
      <dgm:prSet presAssocID="{1CA4DDD7-84FD-415A-AC85-977622CACAFC}" presName="Name0" presStyleCnt="0">
        <dgm:presLayoutVars>
          <dgm:dir/>
          <dgm:resizeHandles val="exact"/>
        </dgm:presLayoutVars>
      </dgm:prSet>
      <dgm:spPr/>
      <dgm:t>
        <a:bodyPr/>
        <a:lstStyle/>
        <a:p>
          <a:endParaRPr lang="en-US"/>
        </a:p>
      </dgm:t>
    </dgm:pt>
    <dgm:pt modelId="{582968EB-CA2F-4EAD-A2E7-8A8A4C9A571E}" type="pres">
      <dgm:prSet presAssocID="{1CA4DDD7-84FD-415A-AC85-977622CACAFC}" presName="arrow" presStyleLbl="bgShp" presStyleIdx="0" presStyleCnt="1"/>
      <dgm:spPr/>
      <dgm:t>
        <a:bodyPr/>
        <a:lstStyle/>
        <a:p>
          <a:endParaRPr lang="en-US"/>
        </a:p>
      </dgm:t>
    </dgm:pt>
    <dgm:pt modelId="{F56CAC8E-3BBB-42A8-BE3F-C0ECD592BCD2}" type="pres">
      <dgm:prSet presAssocID="{1CA4DDD7-84FD-415A-AC85-977622CACAFC}" presName="points" presStyleCnt="0"/>
      <dgm:spPr/>
    </dgm:pt>
    <dgm:pt modelId="{D34BD288-A378-417F-977B-14D44416A199}" type="pres">
      <dgm:prSet presAssocID="{88ADFF9C-D12E-447F-9E0A-D95F653A76BA}" presName="compositeA" presStyleCnt="0"/>
      <dgm:spPr/>
    </dgm:pt>
    <dgm:pt modelId="{F62AE1B0-EDE3-4C9C-B00C-9FFBC13DFF80}" type="pres">
      <dgm:prSet presAssocID="{88ADFF9C-D12E-447F-9E0A-D95F653A76BA}" presName="textA" presStyleLbl="revTx" presStyleIdx="0" presStyleCnt="5">
        <dgm:presLayoutVars>
          <dgm:bulletEnabled val="1"/>
        </dgm:presLayoutVars>
      </dgm:prSet>
      <dgm:spPr/>
      <dgm:t>
        <a:bodyPr/>
        <a:lstStyle/>
        <a:p>
          <a:endParaRPr lang="en-US"/>
        </a:p>
      </dgm:t>
    </dgm:pt>
    <dgm:pt modelId="{6F9E2D2E-B2CA-42EB-B193-DB0B1B43A249}" type="pres">
      <dgm:prSet presAssocID="{88ADFF9C-D12E-447F-9E0A-D95F653A76BA}" presName="circleA" presStyleLbl="node1" presStyleIdx="0" presStyleCnt="5"/>
      <dgm:spPr>
        <a:solidFill>
          <a:schemeClr val="accent4">
            <a:lumMod val="20000"/>
            <a:lumOff val="80000"/>
          </a:schemeClr>
        </a:solidFill>
      </dgm:spPr>
    </dgm:pt>
    <dgm:pt modelId="{38495A81-0401-4B07-BD05-94C69B9F84E6}" type="pres">
      <dgm:prSet presAssocID="{88ADFF9C-D12E-447F-9E0A-D95F653A76BA}" presName="spaceA" presStyleCnt="0"/>
      <dgm:spPr/>
    </dgm:pt>
    <dgm:pt modelId="{9BB2226E-874C-4D12-A613-75581E1978EE}" type="pres">
      <dgm:prSet presAssocID="{25B60FD8-5C7F-4127-BADB-C2B1A4174A0A}" presName="space" presStyleCnt="0"/>
      <dgm:spPr/>
    </dgm:pt>
    <dgm:pt modelId="{34869F82-AC17-42E2-9D3B-CF3F1736F7EA}" type="pres">
      <dgm:prSet presAssocID="{D228B23E-C399-4462-8EDB-DCAB531192AA}" presName="compositeB" presStyleCnt="0"/>
      <dgm:spPr/>
    </dgm:pt>
    <dgm:pt modelId="{AA985192-EB93-4383-93DD-1BF927E53796}" type="pres">
      <dgm:prSet presAssocID="{D228B23E-C399-4462-8EDB-DCAB531192AA}" presName="textB" presStyleLbl="revTx" presStyleIdx="1" presStyleCnt="5">
        <dgm:presLayoutVars>
          <dgm:bulletEnabled val="1"/>
        </dgm:presLayoutVars>
      </dgm:prSet>
      <dgm:spPr/>
      <dgm:t>
        <a:bodyPr/>
        <a:lstStyle/>
        <a:p>
          <a:endParaRPr lang="en-US"/>
        </a:p>
      </dgm:t>
    </dgm:pt>
    <dgm:pt modelId="{E81AD96A-287B-443D-BF38-4FD353BD3797}" type="pres">
      <dgm:prSet presAssocID="{D228B23E-C399-4462-8EDB-DCAB531192AA}" presName="circleB" presStyleLbl="node1" presStyleIdx="1" presStyleCnt="5"/>
      <dgm:spPr>
        <a:solidFill>
          <a:schemeClr val="accent4">
            <a:lumMod val="40000"/>
            <a:lumOff val="60000"/>
          </a:schemeClr>
        </a:solidFill>
      </dgm:spPr>
    </dgm:pt>
    <dgm:pt modelId="{22568E01-8C3B-4088-9C79-55736F92E9F7}" type="pres">
      <dgm:prSet presAssocID="{D228B23E-C399-4462-8EDB-DCAB531192AA}" presName="spaceB" presStyleCnt="0"/>
      <dgm:spPr/>
    </dgm:pt>
    <dgm:pt modelId="{69CF7E31-6EE9-4957-8E38-1727E1E82AF0}" type="pres">
      <dgm:prSet presAssocID="{7D446452-D25F-47F4-9890-BB145BA3C5F2}" presName="space" presStyleCnt="0"/>
      <dgm:spPr/>
    </dgm:pt>
    <dgm:pt modelId="{A12F81AD-EDA8-4914-A8C0-3C2173B472A1}" type="pres">
      <dgm:prSet presAssocID="{D04347B2-F8E1-4D1B-AB8D-B39D9BF776B4}" presName="compositeA" presStyleCnt="0"/>
      <dgm:spPr/>
    </dgm:pt>
    <dgm:pt modelId="{FA46DECD-0117-40C9-BE71-BB5D9E56B3F3}" type="pres">
      <dgm:prSet presAssocID="{D04347B2-F8E1-4D1B-AB8D-B39D9BF776B4}" presName="textA" presStyleLbl="revTx" presStyleIdx="2" presStyleCnt="5">
        <dgm:presLayoutVars>
          <dgm:bulletEnabled val="1"/>
        </dgm:presLayoutVars>
      </dgm:prSet>
      <dgm:spPr/>
      <dgm:t>
        <a:bodyPr/>
        <a:lstStyle/>
        <a:p>
          <a:endParaRPr lang="en-US"/>
        </a:p>
      </dgm:t>
    </dgm:pt>
    <dgm:pt modelId="{51211CEE-C51A-4EA8-945C-CE9A28E3FDD7}" type="pres">
      <dgm:prSet presAssocID="{D04347B2-F8E1-4D1B-AB8D-B39D9BF776B4}" presName="circleA" presStyleLbl="node1" presStyleIdx="2" presStyleCnt="5"/>
      <dgm:spPr>
        <a:solidFill>
          <a:schemeClr val="accent4">
            <a:lumMod val="60000"/>
            <a:lumOff val="40000"/>
          </a:schemeClr>
        </a:solidFill>
      </dgm:spPr>
    </dgm:pt>
    <dgm:pt modelId="{5500DAAE-2306-4A4E-BC37-4BF51A55D8F9}" type="pres">
      <dgm:prSet presAssocID="{D04347B2-F8E1-4D1B-AB8D-B39D9BF776B4}" presName="spaceA" presStyleCnt="0"/>
      <dgm:spPr/>
    </dgm:pt>
    <dgm:pt modelId="{2E45DE94-6240-47D1-B8A3-DF8562A34452}" type="pres">
      <dgm:prSet presAssocID="{26E4048C-D5BF-4B2B-86B5-37DD8B3358D1}" presName="space" presStyleCnt="0"/>
      <dgm:spPr/>
    </dgm:pt>
    <dgm:pt modelId="{005E623D-734A-4B21-9F04-B7B70C9A8DFB}" type="pres">
      <dgm:prSet presAssocID="{3044BCE0-4160-46E2-820C-4890F586363B}" presName="compositeB" presStyleCnt="0"/>
      <dgm:spPr/>
    </dgm:pt>
    <dgm:pt modelId="{9CF22FEB-A254-4597-8D60-1696B8788378}" type="pres">
      <dgm:prSet presAssocID="{3044BCE0-4160-46E2-820C-4890F586363B}" presName="textB" presStyleLbl="revTx" presStyleIdx="3" presStyleCnt="5">
        <dgm:presLayoutVars>
          <dgm:bulletEnabled val="1"/>
        </dgm:presLayoutVars>
      </dgm:prSet>
      <dgm:spPr/>
      <dgm:t>
        <a:bodyPr/>
        <a:lstStyle/>
        <a:p>
          <a:endParaRPr lang="en-US"/>
        </a:p>
      </dgm:t>
    </dgm:pt>
    <dgm:pt modelId="{5BA65149-EC53-420C-8958-08F93D0E22FA}" type="pres">
      <dgm:prSet presAssocID="{3044BCE0-4160-46E2-820C-4890F586363B}" presName="circleB" presStyleLbl="node1" presStyleIdx="3" presStyleCnt="5"/>
      <dgm:spPr>
        <a:solidFill>
          <a:schemeClr val="accent4">
            <a:lumMod val="75000"/>
          </a:schemeClr>
        </a:solidFill>
      </dgm:spPr>
    </dgm:pt>
    <dgm:pt modelId="{4182125B-3AB9-4279-A2D7-EFA503868138}" type="pres">
      <dgm:prSet presAssocID="{3044BCE0-4160-46E2-820C-4890F586363B}" presName="spaceB" presStyleCnt="0"/>
      <dgm:spPr/>
    </dgm:pt>
    <dgm:pt modelId="{E1C5D077-B4E6-44D1-BF34-F1B1EDAE8384}" type="pres">
      <dgm:prSet presAssocID="{40757988-87CF-4DCD-BC48-5BBCB2874277}" presName="space" presStyleCnt="0"/>
      <dgm:spPr/>
    </dgm:pt>
    <dgm:pt modelId="{E34A43D7-966D-42C4-AF0B-677DDB826201}" type="pres">
      <dgm:prSet presAssocID="{8286899B-EB9E-4295-82EA-18A8520E9055}" presName="compositeA" presStyleCnt="0"/>
      <dgm:spPr/>
    </dgm:pt>
    <dgm:pt modelId="{6ECD4CAA-5539-402B-B260-8DA5BF5BD1F5}" type="pres">
      <dgm:prSet presAssocID="{8286899B-EB9E-4295-82EA-18A8520E9055}" presName="textA" presStyleLbl="revTx" presStyleIdx="4" presStyleCnt="5">
        <dgm:presLayoutVars>
          <dgm:bulletEnabled val="1"/>
        </dgm:presLayoutVars>
      </dgm:prSet>
      <dgm:spPr/>
      <dgm:t>
        <a:bodyPr/>
        <a:lstStyle/>
        <a:p>
          <a:endParaRPr lang="en-US"/>
        </a:p>
      </dgm:t>
    </dgm:pt>
    <dgm:pt modelId="{2E1393FE-BF89-4B14-97BD-624EF0BC3C69}" type="pres">
      <dgm:prSet presAssocID="{8286899B-EB9E-4295-82EA-18A8520E9055}" presName="circleA" presStyleLbl="node1" presStyleIdx="4" presStyleCnt="5"/>
      <dgm:spPr>
        <a:solidFill>
          <a:schemeClr val="accent4">
            <a:lumMod val="50000"/>
          </a:schemeClr>
        </a:solidFill>
      </dgm:spPr>
    </dgm:pt>
    <dgm:pt modelId="{5ABDDE71-598C-4085-97D5-C90EE3A5092D}" type="pres">
      <dgm:prSet presAssocID="{8286899B-EB9E-4295-82EA-18A8520E9055}" presName="spaceA" presStyleCnt="0"/>
      <dgm:spPr/>
    </dgm:pt>
  </dgm:ptLst>
  <dgm:cxnLst>
    <dgm:cxn modelId="{2F28FD78-A5D8-4D6D-B25C-A9991612AD30}" type="presOf" srcId="{88ADFF9C-D12E-447F-9E0A-D95F653A76BA}" destId="{F62AE1B0-EDE3-4C9C-B00C-9FFBC13DFF80}" srcOrd="0" destOrd="0" presId="urn:microsoft.com/office/officeart/2005/8/layout/hProcess11"/>
    <dgm:cxn modelId="{A64EEA19-2270-4F13-BEC7-90C64D6431BC}" type="presOf" srcId="{D228B23E-C399-4462-8EDB-DCAB531192AA}" destId="{AA985192-EB93-4383-93DD-1BF927E53796}" srcOrd="0" destOrd="0" presId="urn:microsoft.com/office/officeart/2005/8/layout/hProcess11"/>
    <dgm:cxn modelId="{11EE0543-810B-4A60-B649-A851A5F03AB4}" type="presOf" srcId="{3044BCE0-4160-46E2-820C-4890F586363B}" destId="{9CF22FEB-A254-4597-8D60-1696B8788378}" srcOrd="0" destOrd="0" presId="urn:microsoft.com/office/officeart/2005/8/layout/hProcess11"/>
    <dgm:cxn modelId="{B88D0FB5-13A1-4893-9CF4-233A41322DC8}" srcId="{1CA4DDD7-84FD-415A-AC85-977622CACAFC}" destId="{D228B23E-C399-4462-8EDB-DCAB531192AA}" srcOrd="1" destOrd="0" parTransId="{CF3B6405-2EDE-4209-AABF-71B66B04036C}" sibTransId="{7D446452-D25F-47F4-9890-BB145BA3C5F2}"/>
    <dgm:cxn modelId="{368C678B-B83F-4521-81E3-4821E0D67A52}" srcId="{1CA4DDD7-84FD-415A-AC85-977622CACAFC}" destId="{3044BCE0-4160-46E2-820C-4890F586363B}" srcOrd="3" destOrd="0" parTransId="{46608BC2-BDC5-49D2-8A10-98A90E442305}" sibTransId="{40757988-87CF-4DCD-BC48-5BBCB2874277}"/>
    <dgm:cxn modelId="{F2926E01-765D-4D54-9B9A-1040C046252F}" type="presOf" srcId="{D04347B2-F8E1-4D1B-AB8D-B39D9BF776B4}" destId="{FA46DECD-0117-40C9-BE71-BB5D9E56B3F3}" srcOrd="0" destOrd="0" presId="urn:microsoft.com/office/officeart/2005/8/layout/hProcess11"/>
    <dgm:cxn modelId="{E29EC0CE-E98C-48D1-9C04-59561782C5CA}" srcId="{1CA4DDD7-84FD-415A-AC85-977622CACAFC}" destId="{88ADFF9C-D12E-447F-9E0A-D95F653A76BA}" srcOrd="0" destOrd="0" parTransId="{CB4AD72C-C739-45B8-93D8-6912F598AD97}" sibTransId="{25B60FD8-5C7F-4127-BADB-C2B1A4174A0A}"/>
    <dgm:cxn modelId="{81066A56-0FEB-48F4-A91F-2CDD257EA06A}" srcId="{1CA4DDD7-84FD-415A-AC85-977622CACAFC}" destId="{8286899B-EB9E-4295-82EA-18A8520E9055}" srcOrd="4" destOrd="0" parTransId="{435618D0-4C3C-44A7-8335-991FCE631B8D}" sibTransId="{63B4D06D-65C3-498C-A71B-DE66F88440C5}"/>
    <dgm:cxn modelId="{77D92692-67A9-4F5E-8538-EF464A12136F}" type="presOf" srcId="{8286899B-EB9E-4295-82EA-18A8520E9055}" destId="{6ECD4CAA-5539-402B-B260-8DA5BF5BD1F5}" srcOrd="0" destOrd="0" presId="urn:microsoft.com/office/officeart/2005/8/layout/hProcess11"/>
    <dgm:cxn modelId="{571F3216-537A-4ACC-A602-873C396DF081}" srcId="{1CA4DDD7-84FD-415A-AC85-977622CACAFC}" destId="{D04347B2-F8E1-4D1B-AB8D-B39D9BF776B4}" srcOrd="2" destOrd="0" parTransId="{DCAB335B-2F9D-4803-B0B1-378F3E09C24A}" sibTransId="{26E4048C-D5BF-4B2B-86B5-37DD8B3358D1}"/>
    <dgm:cxn modelId="{938D66FD-D66D-4270-B09D-F6D09440E0D6}" type="presOf" srcId="{1CA4DDD7-84FD-415A-AC85-977622CACAFC}" destId="{2D074F9E-27BF-4560-8824-2347D98E49FA}" srcOrd="0" destOrd="0" presId="urn:microsoft.com/office/officeart/2005/8/layout/hProcess11"/>
    <dgm:cxn modelId="{6B20C8F3-F3AC-4037-BE2D-774D5D9AB0AA}" type="presParOf" srcId="{2D074F9E-27BF-4560-8824-2347D98E49FA}" destId="{582968EB-CA2F-4EAD-A2E7-8A8A4C9A571E}" srcOrd="0" destOrd="0" presId="urn:microsoft.com/office/officeart/2005/8/layout/hProcess11"/>
    <dgm:cxn modelId="{EBE31D80-1433-432C-AC14-7D28A722F6A4}" type="presParOf" srcId="{2D074F9E-27BF-4560-8824-2347D98E49FA}" destId="{F56CAC8E-3BBB-42A8-BE3F-C0ECD592BCD2}" srcOrd="1" destOrd="0" presId="urn:microsoft.com/office/officeart/2005/8/layout/hProcess11"/>
    <dgm:cxn modelId="{454FA460-780B-406E-B3EB-F5650AE2EBCC}" type="presParOf" srcId="{F56CAC8E-3BBB-42A8-BE3F-C0ECD592BCD2}" destId="{D34BD288-A378-417F-977B-14D44416A199}" srcOrd="0" destOrd="0" presId="urn:microsoft.com/office/officeart/2005/8/layout/hProcess11"/>
    <dgm:cxn modelId="{FEE503A8-D80D-4C23-9B3F-9EA9E8D78539}" type="presParOf" srcId="{D34BD288-A378-417F-977B-14D44416A199}" destId="{F62AE1B0-EDE3-4C9C-B00C-9FFBC13DFF80}" srcOrd="0" destOrd="0" presId="urn:microsoft.com/office/officeart/2005/8/layout/hProcess11"/>
    <dgm:cxn modelId="{3FFFF088-F54A-4A9C-A945-7AC8328A97B2}" type="presParOf" srcId="{D34BD288-A378-417F-977B-14D44416A199}" destId="{6F9E2D2E-B2CA-42EB-B193-DB0B1B43A249}" srcOrd="1" destOrd="0" presId="urn:microsoft.com/office/officeart/2005/8/layout/hProcess11"/>
    <dgm:cxn modelId="{31838E41-12DE-475D-BF07-B529E499ECDB}" type="presParOf" srcId="{D34BD288-A378-417F-977B-14D44416A199}" destId="{38495A81-0401-4B07-BD05-94C69B9F84E6}" srcOrd="2" destOrd="0" presId="urn:microsoft.com/office/officeart/2005/8/layout/hProcess11"/>
    <dgm:cxn modelId="{5A92C0CB-CFCE-444D-AAC6-18C4F737FF75}" type="presParOf" srcId="{F56CAC8E-3BBB-42A8-BE3F-C0ECD592BCD2}" destId="{9BB2226E-874C-4D12-A613-75581E1978EE}" srcOrd="1" destOrd="0" presId="urn:microsoft.com/office/officeart/2005/8/layout/hProcess11"/>
    <dgm:cxn modelId="{0F8051B2-9540-4590-95BA-CFEB8D225C91}" type="presParOf" srcId="{F56CAC8E-3BBB-42A8-BE3F-C0ECD592BCD2}" destId="{34869F82-AC17-42E2-9D3B-CF3F1736F7EA}" srcOrd="2" destOrd="0" presId="urn:microsoft.com/office/officeart/2005/8/layout/hProcess11"/>
    <dgm:cxn modelId="{F95264BB-4044-4DA3-AD43-60B34BD647CA}" type="presParOf" srcId="{34869F82-AC17-42E2-9D3B-CF3F1736F7EA}" destId="{AA985192-EB93-4383-93DD-1BF927E53796}" srcOrd="0" destOrd="0" presId="urn:microsoft.com/office/officeart/2005/8/layout/hProcess11"/>
    <dgm:cxn modelId="{F56468E8-E3F1-4398-B037-2F745A276183}" type="presParOf" srcId="{34869F82-AC17-42E2-9D3B-CF3F1736F7EA}" destId="{E81AD96A-287B-443D-BF38-4FD353BD3797}" srcOrd="1" destOrd="0" presId="urn:microsoft.com/office/officeart/2005/8/layout/hProcess11"/>
    <dgm:cxn modelId="{ED27F816-8A1F-4515-AF20-6388FBD47149}" type="presParOf" srcId="{34869F82-AC17-42E2-9D3B-CF3F1736F7EA}" destId="{22568E01-8C3B-4088-9C79-55736F92E9F7}" srcOrd="2" destOrd="0" presId="urn:microsoft.com/office/officeart/2005/8/layout/hProcess11"/>
    <dgm:cxn modelId="{67AAF72B-FA4A-48C6-A256-368CCCA05B9A}" type="presParOf" srcId="{F56CAC8E-3BBB-42A8-BE3F-C0ECD592BCD2}" destId="{69CF7E31-6EE9-4957-8E38-1727E1E82AF0}" srcOrd="3" destOrd="0" presId="urn:microsoft.com/office/officeart/2005/8/layout/hProcess11"/>
    <dgm:cxn modelId="{7F49C4DB-62AD-4A14-A4B7-875824F1CC08}" type="presParOf" srcId="{F56CAC8E-3BBB-42A8-BE3F-C0ECD592BCD2}" destId="{A12F81AD-EDA8-4914-A8C0-3C2173B472A1}" srcOrd="4" destOrd="0" presId="urn:microsoft.com/office/officeart/2005/8/layout/hProcess11"/>
    <dgm:cxn modelId="{0AA4884C-8728-419A-BDDE-41E49E295A59}" type="presParOf" srcId="{A12F81AD-EDA8-4914-A8C0-3C2173B472A1}" destId="{FA46DECD-0117-40C9-BE71-BB5D9E56B3F3}" srcOrd="0" destOrd="0" presId="urn:microsoft.com/office/officeart/2005/8/layout/hProcess11"/>
    <dgm:cxn modelId="{1CDC2AB2-9410-4D7F-9BAB-19A36442C8D9}" type="presParOf" srcId="{A12F81AD-EDA8-4914-A8C0-3C2173B472A1}" destId="{51211CEE-C51A-4EA8-945C-CE9A28E3FDD7}" srcOrd="1" destOrd="0" presId="urn:microsoft.com/office/officeart/2005/8/layout/hProcess11"/>
    <dgm:cxn modelId="{DEF62047-373A-4A21-A873-3CB3E0B7D2D5}" type="presParOf" srcId="{A12F81AD-EDA8-4914-A8C0-3C2173B472A1}" destId="{5500DAAE-2306-4A4E-BC37-4BF51A55D8F9}" srcOrd="2" destOrd="0" presId="urn:microsoft.com/office/officeart/2005/8/layout/hProcess11"/>
    <dgm:cxn modelId="{9B973875-1BCA-4FB1-BE8A-BCE9D22D1176}" type="presParOf" srcId="{F56CAC8E-3BBB-42A8-BE3F-C0ECD592BCD2}" destId="{2E45DE94-6240-47D1-B8A3-DF8562A34452}" srcOrd="5" destOrd="0" presId="urn:microsoft.com/office/officeart/2005/8/layout/hProcess11"/>
    <dgm:cxn modelId="{F83CB638-8EB3-483F-8FF1-2D4FBDA91208}" type="presParOf" srcId="{F56CAC8E-3BBB-42A8-BE3F-C0ECD592BCD2}" destId="{005E623D-734A-4B21-9F04-B7B70C9A8DFB}" srcOrd="6" destOrd="0" presId="urn:microsoft.com/office/officeart/2005/8/layout/hProcess11"/>
    <dgm:cxn modelId="{0DB2D681-8F96-4205-A459-AACADA7CD28F}" type="presParOf" srcId="{005E623D-734A-4B21-9F04-B7B70C9A8DFB}" destId="{9CF22FEB-A254-4597-8D60-1696B8788378}" srcOrd="0" destOrd="0" presId="urn:microsoft.com/office/officeart/2005/8/layout/hProcess11"/>
    <dgm:cxn modelId="{1CC1B0E6-4D40-49E1-851A-82581E5AACF4}" type="presParOf" srcId="{005E623D-734A-4B21-9F04-B7B70C9A8DFB}" destId="{5BA65149-EC53-420C-8958-08F93D0E22FA}" srcOrd="1" destOrd="0" presId="urn:microsoft.com/office/officeart/2005/8/layout/hProcess11"/>
    <dgm:cxn modelId="{3BE4EF77-2260-42D9-9827-B8EED4F622FD}" type="presParOf" srcId="{005E623D-734A-4B21-9F04-B7B70C9A8DFB}" destId="{4182125B-3AB9-4279-A2D7-EFA503868138}" srcOrd="2" destOrd="0" presId="urn:microsoft.com/office/officeart/2005/8/layout/hProcess11"/>
    <dgm:cxn modelId="{E6996074-408E-4662-AAA4-C3B44F024B73}" type="presParOf" srcId="{F56CAC8E-3BBB-42A8-BE3F-C0ECD592BCD2}" destId="{E1C5D077-B4E6-44D1-BF34-F1B1EDAE8384}" srcOrd="7" destOrd="0" presId="urn:microsoft.com/office/officeart/2005/8/layout/hProcess11"/>
    <dgm:cxn modelId="{44BB0353-144D-4961-B953-ABC54DC04F10}" type="presParOf" srcId="{F56CAC8E-3BBB-42A8-BE3F-C0ECD592BCD2}" destId="{E34A43D7-966D-42C4-AF0B-677DDB826201}" srcOrd="8" destOrd="0" presId="urn:microsoft.com/office/officeart/2005/8/layout/hProcess11"/>
    <dgm:cxn modelId="{943D6BEF-0820-4D73-B93B-F0447C8AEB8B}" type="presParOf" srcId="{E34A43D7-966D-42C4-AF0B-677DDB826201}" destId="{6ECD4CAA-5539-402B-B260-8DA5BF5BD1F5}" srcOrd="0" destOrd="0" presId="urn:microsoft.com/office/officeart/2005/8/layout/hProcess11"/>
    <dgm:cxn modelId="{E59E86F0-31F8-4293-8A28-D6877DA35C3D}" type="presParOf" srcId="{E34A43D7-966D-42C4-AF0B-677DDB826201}" destId="{2E1393FE-BF89-4B14-97BD-624EF0BC3C69}" srcOrd="1" destOrd="0" presId="urn:microsoft.com/office/officeart/2005/8/layout/hProcess11"/>
    <dgm:cxn modelId="{B8B14DCD-93AF-4804-AC07-0296DD988A50}" type="presParOf" srcId="{E34A43D7-966D-42C4-AF0B-677DDB826201}" destId="{5ABDDE71-598C-4085-97D5-C90EE3A5092D}" srcOrd="2" destOrd="0" presId="urn:microsoft.com/office/officeart/2005/8/layout/hProcess1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1CA4DDD7-84FD-415A-AC85-977622CACAFC}" type="doc">
      <dgm:prSet loTypeId="urn:microsoft.com/office/officeart/2005/8/layout/hProcess11" loCatId="process" qsTypeId="urn:microsoft.com/office/officeart/2005/8/quickstyle/simple1" qsCatId="simple" csTypeId="urn:microsoft.com/office/officeart/2005/8/colors/accent1_2" csCatId="accent1" phldr="1"/>
      <dgm:spPr/>
      <dgm:t>
        <a:bodyPr/>
        <a:lstStyle/>
        <a:p>
          <a:endParaRPr lang="en-US"/>
        </a:p>
      </dgm:t>
    </dgm:pt>
    <dgm:pt modelId="{88ADFF9C-D12E-447F-9E0A-D95F653A76BA}">
      <dgm:prSet/>
      <dgm:spPr/>
      <dgm:t>
        <a:bodyPr/>
        <a:lstStyle/>
        <a:p>
          <a:pPr rtl="0"/>
          <a:r>
            <a:rPr lang="en-US" b="1" dirty="0" smtClean="0"/>
            <a:t>1. Note Un Evento</a:t>
          </a:r>
          <a:endParaRPr lang="en-US" dirty="0"/>
        </a:p>
      </dgm:t>
    </dgm:pt>
    <dgm:pt modelId="{CB4AD72C-C739-45B8-93D8-6912F598AD97}" type="parTrans" cxnId="{E29EC0CE-E98C-48D1-9C04-59561782C5CA}">
      <dgm:prSet/>
      <dgm:spPr/>
      <dgm:t>
        <a:bodyPr/>
        <a:lstStyle/>
        <a:p>
          <a:endParaRPr lang="en-US"/>
        </a:p>
      </dgm:t>
    </dgm:pt>
    <dgm:pt modelId="{25B60FD8-5C7F-4127-BADB-C2B1A4174A0A}" type="sibTrans" cxnId="{E29EC0CE-E98C-48D1-9C04-59561782C5CA}">
      <dgm:prSet/>
      <dgm:spPr/>
      <dgm:t>
        <a:bodyPr/>
        <a:lstStyle/>
        <a:p>
          <a:endParaRPr lang="en-US"/>
        </a:p>
      </dgm:t>
    </dgm:pt>
    <dgm:pt modelId="{D228B23E-C399-4462-8EDB-DCAB531192AA}">
      <dgm:prSet/>
      <dgm:spPr/>
      <dgm:t>
        <a:bodyPr/>
        <a:lstStyle/>
        <a:p>
          <a:pPr rtl="0"/>
          <a:r>
            <a:rPr lang="en-US" b="1" dirty="0" smtClean="0">
              <a:solidFill>
                <a:schemeClr val="bg1"/>
              </a:solidFill>
            </a:rPr>
            <a:t>2. Recognize there is a problem</a:t>
          </a:r>
          <a:endParaRPr lang="en-US" dirty="0">
            <a:solidFill>
              <a:schemeClr val="bg1"/>
            </a:solidFill>
          </a:endParaRPr>
        </a:p>
      </dgm:t>
    </dgm:pt>
    <dgm:pt modelId="{CF3B6405-2EDE-4209-AABF-71B66B04036C}" type="parTrans" cxnId="{B88D0FB5-13A1-4893-9CF4-233A41322DC8}">
      <dgm:prSet/>
      <dgm:spPr/>
      <dgm:t>
        <a:bodyPr/>
        <a:lstStyle/>
        <a:p>
          <a:endParaRPr lang="en-US"/>
        </a:p>
      </dgm:t>
    </dgm:pt>
    <dgm:pt modelId="{7D446452-D25F-47F4-9890-BB145BA3C5F2}" type="sibTrans" cxnId="{B88D0FB5-13A1-4893-9CF4-233A41322DC8}">
      <dgm:prSet/>
      <dgm:spPr/>
      <dgm:t>
        <a:bodyPr/>
        <a:lstStyle/>
        <a:p>
          <a:endParaRPr lang="en-US"/>
        </a:p>
      </dgm:t>
    </dgm:pt>
    <dgm:pt modelId="{D04347B2-F8E1-4D1B-AB8D-B39D9BF776B4}">
      <dgm:prSet/>
      <dgm:spPr/>
      <dgm:t>
        <a:bodyPr/>
        <a:lstStyle/>
        <a:p>
          <a:pPr rtl="0"/>
          <a:r>
            <a:rPr lang="en-US" b="1" dirty="0" smtClean="0">
              <a:solidFill>
                <a:schemeClr val="bg1"/>
              </a:solidFill>
            </a:rPr>
            <a:t>3. Take responsibility for acting</a:t>
          </a:r>
          <a:endParaRPr lang="en-US" dirty="0">
            <a:solidFill>
              <a:schemeClr val="bg1"/>
            </a:solidFill>
          </a:endParaRPr>
        </a:p>
      </dgm:t>
    </dgm:pt>
    <dgm:pt modelId="{DCAB335B-2F9D-4803-B0B1-378F3E09C24A}" type="parTrans" cxnId="{571F3216-537A-4ACC-A602-873C396DF081}">
      <dgm:prSet/>
      <dgm:spPr/>
      <dgm:t>
        <a:bodyPr/>
        <a:lstStyle/>
        <a:p>
          <a:endParaRPr lang="en-US"/>
        </a:p>
      </dgm:t>
    </dgm:pt>
    <dgm:pt modelId="{26E4048C-D5BF-4B2B-86B5-37DD8B3358D1}" type="sibTrans" cxnId="{571F3216-537A-4ACC-A602-873C396DF081}">
      <dgm:prSet/>
      <dgm:spPr/>
      <dgm:t>
        <a:bodyPr/>
        <a:lstStyle/>
        <a:p>
          <a:endParaRPr lang="en-US"/>
        </a:p>
      </dgm:t>
    </dgm:pt>
    <dgm:pt modelId="{3044BCE0-4160-46E2-820C-4890F586363B}">
      <dgm:prSet/>
      <dgm:spPr/>
      <dgm:t>
        <a:bodyPr/>
        <a:lstStyle/>
        <a:p>
          <a:pPr rtl="0"/>
          <a:r>
            <a:rPr lang="en-US" b="1" dirty="0" smtClean="0">
              <a:solidFill>
                <a:schemeClr val="bg1"/>
              </a:solidFill>
            </a:rPr>
            <a:t>4. Decide how to respond appropriately</a:t>
          </a:r>
          <a:endParaRPr lang="en-US" dirty="0">
            <a:solidFill>
              <a:schemeClr val="bg1"/>
            </a:solidFill>
          </a:endParaRPr>
        </a:p>
      </dgm:t>
    </dgm:pt>
    <dgm:pt modelId="{46608BC2-BDC5-49D2-8A10-98A90E442305}" type="parTrans" cxnId="{368C678B-B83F-4521-81E3-4821E0D67A52}">
      <dgm:prSet/>
      <dgm:spPr/>
      <dgm:t>
        <a:bodyPr/>
        <a:lstStyle/>
        <a:p>
          <a:endParaRPr lang="en-US"/>
        </a:p>
      </dgm:t>
    </dgm:pt>
    <dgm:pt modelId="{40757988-87CF-4DCD-BC48-5BBCB2874277}" type="sibTrans" cxnId="{368C678B-B83F-4521-81E3-4821E0D67A52}">
      <dgm:prSet/>
      <dgm:spPr/>
      <dgm:t>
        <a:bodyPr/>
        <a:lstStyle/>
        <a:p>
          <a:endParaRPr lang="en-US"/>
        </a:p>
      </dgm:t>
    </dgm:pt>
    <dgm:pt modelId="{8286899B-EB9E-4295-82EA-18A8520E9055}">
      <dgm:prSet/>
      <dgm:spPr/>
      <dgm:t>
        <a:bodyPr/>
        <a:lstStyle/>
        <a:p>
          <a:pPr rtl="0"/>
          <a:r>
            <a:rPr lang="en-US" b="1" dirty="0" smtClean="0">
              <a:solidFill>
                <a:schemeClr val="bg1"/>
              </a:solidFill>
            </a:rPr>
            <a:t>5. Respond</a:t>
          </a:r>
          <a:endParaRPr lang="en-US" dirty="0">
            <a:solidFill>
              <a:schemeClr val="bg1"/>
            </a:solidFill>
          </a:endParaRPr>
        </a:p>
      </dgm:t>
    </dgm:pt>
    <dgm:pt modelId="{435618D0-4C3C-44A7-8335-991FCE631B8D}" type="parTrans" cxnId="{81066A56-0FEB-48F4-A91F-2CDD257EA06A}">
      <dgm:prSet/>
      <dgm:spPr/>
      <dgm:t>
        <a:bodyPr/>
        <a:lstStyle/>
        <a:p>
          <a:endParaRPr lang="en-US"/>
        </a:p>
      </dgm:t>
    </dgm:pt>
    <dgm:pt modelId="{63B4D06D-65C3-498C-A71B-DE66F88440C5}" type="sibTrans" cxnId="{81066A56-0FEB-48F4-A91F-2CDD257EA06A}">
      <dgm:prSet/>
      <dgm:spPr/>
      <dgm:t>
        <a:bodyPr/>
        <a:lstStyle/>
        <a:p>
          <a:endParaRPr lang="en-US"/>
        </a:p>
      </dgm:t>
    </dgm:pt>
    <dgm:pt modelId="{2D074F9E-27BF-4560-8824-2347D98E49FA}" type="pres">
      <dgm:prSet presAssocID="{1CA4DDD7-84FD-415A-AC85-977622CACAFC}" presName="Name0" presStyleCnt="0">
        <dgm:presLayoutVars>
          <dgm:dir/>
          <dgm:resizeHandles val="exact"/>
        </dgm:presLayoutVars>
      </dgm:prSet>
      <dgm:spPr/>
      <dgm:t>
        <a:bodyPr/>
        <a:lstStyle/>
        <a:p>
          <a:endParaRPr lang="en-US"/>
        </a:p>
      </dgm:t>
    </dgm:pt>
    <dgm:pt modelId="{582968EB-CA2F-4EAD-A2E7-8A8A4C9A571E}" type="pres">
      <dgm:prSet presAssocID="{1CA4DDD7-84FD-415A-AC85-977622CACAFC}" presName="arrow" presStyleLbl="bgShp" presStyleIdx="0" presStyleCnt="1"/>
      <dgm:spPr/>
      <dgm:t>
        <a:bodyPr/>
        <a:lstStyle/>
        <a:p>
          <a:endParaRPr lang="en-US"/>
        </a:p>
      </dgm:t>
    </dgm:pt>
    <dgm:pt modelId="{F56CAC8E-3BBB-42A8-BE3F-C0ECD592BCD2}" type="pres">
      <dgm:prSet presAssocID="{1CA4DDD7-84FD-415A-AC85-977622CACAFC}" presName="points" presStyleCnt="0"/>
      <dgm:spPr/>
    </dgm:pt>
    <dgm:pt modelId="{D34BD288-A378-417F-977B-14D44416A199}" type="pres">
      <dgm:prSet presAssocID="{88ADFF9C-D12E-447F-9E0A-D95F653A76BA}" presName="compositeA" presStyleCnt="0"/>
      <dgm:spPr/>
    </dgm:pt>
    <dgm:pt modelId="{F62AE1B0-EDE3-4C9C-B00C-9FFBC13DFF80}" type="pres">
      <dgm:prSet presAssocID="{88ADFF9C-D12E-447F-9E0A-D95F653A76BA}" presName="textA" presStyleLbl="revTx" presStyleIdx="0" presStyleCnt="5">
        <dgm:presLayoutVars>
          <dgm:bulletEnabled val="1"/>
        </dgm:presLayoutVars>
      </dgm:prSet>
      <dgm:spPr/>
      <dgm:t>
        <a:bodyPr/>
        <a:lstStyle/>
        <a:p>
          <a:endParaRPr lang="en-US"/>
        </a:p>
      </dgm:t>
    </dgm:pt>
    <dgm:pt modelId="{6F9E2D2E-B2CA-42EB-B193-DB0B1B43A249}" type="pres">
      <dgm:prSet presAssocID="{88ADFF9C-D12E-447F-9E0A-D95F653A76BA}" presName="circleA" presStyleLbl="node1" presStyleIdx="0" presStyleCnt="5"/>
      <dgm:spPr>
        <a:solidFill>
          <a:schemeClr val="accent4">
            <a:lumMod val="20000"/>
            <a:lumOff val="80000"/>
          </a:schemeClr>
        </a:solidFill>
      </dgm:spPr>
    </dgm:pt>
    <dgm:pt modelId="{38495A81-0401-4B07-BD05-94C69B9F84E6}" type="pres">
      <dgm:prSet presAssocID="{88ADFF9C-D12E-447F-9E0A-D95F653A76BA}" presName="spaceA" presStyleCnt="0"/>
      <dgm:spPr/>
    </dgm:pt>
    <dgm:pt modelId="{9BB2226E-874C-4D12-A613-75581E1978EE}" type="pres">
      <dgm:prSet presAssocID="{25B60FD8-5C7F-4127-BADB-C2B1A4174A0A}" presName="space" presStyleCnt="0"/>
      <dgm:spPr/>
    </dgm:pt>
    <dgm:pt modelId="{34869F82-AC17-42E2-9D3B-CF3F1736F7EA}" type="pres">
      <dgm:prSet presAssocID="{D228B23E-C399-4462-8EDB-DCAB531192AA}" presName="compositeB" presStyleCnt="0"/>
      <dgm:spPr/>
    </dgm:pt>
    <dgm:pt modelId="{AA985192-EB93-4383-93DD-1BF927E53796}" type="pres">
      <dgm:prSet presAssocID="{D228B23E-C399-4462-8EDB-DCAB531192AA}" presName="textB" presStyleLbl="revTx" presStyleIdx="1" presStyleCnt="5">
        <dgm:presLayoutVars>
          <dgm:bulletEnabled val="1"/>
        </dgm:presLayoutVars>
      </dgm:prSet>
      <dgm:spPr/>
      <dgm:t>
        <a:bodyPr/>
        <a:lstStyle/>
        <a:p>
          <a:endParaRPr lang="en-US"/>
        </a:p>
      </dgm:t>
    </dgm:pt>
    <dgm:pt modelId="{E81AD96A-287B-443D-BF38-4FD353BD3797}" type="pres">
      <dgm:prSet presAssocID="{D228B23E-C399-4462-8EDB-DCAB531192AA}" presName="circleB" presStyleLbl="node1" presStyleIdx="1" presStyleCnt="5"/>
      <dgm:spPr>
        <a:solidFill>
          <a:schemeClr val="accent4">
            <a:lumMod val="40000"/>
            <a:lumOff val="60000"/>
          </a:schemeClr>
        </a:solidFill>
      </dgm:spPr>
    </dgm:pt>
    <dgm:pt modelId="{22568E01-8C3B-4088-9C79-55736F92E9F7}" type="pres">
      <dgm:prSet presAssocID="{D228B23E-C399-4462-8EDB-DCAB531192AA}" presName="spaceB" presStyleCnt="0"/>
      <dgm:spPr/>
    </dgm:pt>
    <dgm:pt modelId="{69CF7E31-6EE9-4957-8E38-1727E1E82AF0}" type="pres">
      <dgm:prSet presAssocID="{7D446452-D25F-47F4-9890-BB145BA3C5F2}" presName="space" presStyleCnt="0"/>
      <dgm:spPr/>
    </dgm:pt>
    <dgm:pt modelId="{A12F81AD-EDA8-4914-A8C0-3C2173B472A1}" type="pres">
      <dgm:prSet presAssocID="{D04347B2-F8E1-4D1B-AB8D-B39D9BF776B4}" presName="compositeA" presStyleCnt="0"/>
      <dgm:spPr/>
    </dgm:pt>
    <dgm:pt modelId="{FA46DECD-0117-40C9-BE71-BB5D9E56B3F3}" type="pres">
      <dgm:prSet presAssocID="{D04347B2-F8E1-4D1B-AB8D-B39D9BF776B4}" presName="textA" presStyleLbl="revTx" presStyleIdx="2" presStyleCnt="5">
        <dgm:presLayoutVars>
          <dgm:bulletEnabled val="1"/>
        </dgm:presLayoutVars>
      </dgm:prSet>
      <dgm:spPr/>
      <dgm:t>
        <a:bodyPr/>
        <a:lstStyle/>
        <a:p>
          <a:endParaRPr lang="en-US"/>
        </a:p>
      </dgm:t>
    </dgm:pt>
    <dgm:pt modelId="{51211CEE-C51A-4EA8-945C-CE9A28E3FDD7}" type="pres">
      <dgm:prSet presAssocID="{D04347B2-F8E1-4D1B-AB8D-B39D9BF776B4}" presName="circleA" presStyleLbl="node1" presStyleIdx="2" presStyleCnt="5"/>
      <dgm:spPr>
        <a:solidFill>
          <a:schemeClr val="accent4">
            <a:lumMod val="60000"/>
            <a:lumOff val="40000"/>
          </a:schemeClr>
        </a:solidFill>
      </dgm:spPr>
    </dgm:pt>
    <dgm:pt modelId="{5500DAAE-2306-4A4E-BC37-4BF51A55D8F9}" type="pres">
      <dgm:prSet presAssocID="{D04347B2-F8E1-4D1B-AB8D-B39D9BF776B4}" presName="spaceA" presStyleCnt="0"/>
      <dgm:spPr/>
    </dgm:pt>
    <dgm:pt modelId="{2E45DE94-6240-47D1-B8A3-DF8562A34452}" type="pres">
      <dgm:prSet presAssocID="{26E4048C-D5BF-4B2B-86B5-37DD8B3358D1}" presName="space" presStyleCnt="0"/>
      <dgm:spPr/>
    </dgm:pt>
    <dgm:pt modelId="{005E623D-734A-4B21-9F04-B7B70C9A8DFB}" type="pres">
      <dgm:prSet presAssocID="{3044BCE0-4160-46E2-820C-4890F586363B}" presName="compositeB" presStyleCnt="0"/>
      <dgm:spPr/>
    </dgm:pt>
    <dgm:pt modelId="{9CF22FEB-A254-4597-8D60-1696B8788378}" type="pres">
      <dgm:prSet presAssocID="{3044BCE0-4160-46E2-820C-4890F586363B}" presName="textB" presStyleLbl="revTx" presStyleIdx="3" presStyleCnt="5">
        <dgm:presLayoutVars>
          <dgm:bulletEnabled val="1"/>
        </dgm:presLayoutVars>
      </dgm:prSet>
      <dgm:spPr/>
      <dgm:t>
        <a:bodyPr/>
        <a:lstStyle/>
        <a:p>
          <a:endParaRPr lang="en-US"/>
        </a:p>
      </dgm:t>
    </dgm:pt>
    <dgm:pt modelId="{5BA65149-EC53-420C-8958-08F93D0E22FA}" type="pres">
      <dgm:prSet presAssocID="{3044BCE0-4160-46E2-820C-4890F586363B}" presName="circleB" presStyleLbl="node1" presStyleIdx="3" presStyleCnt="5"/>
      <dgm:spPr>
        <a:solidFill>
          <a:schemeClr val="accent4">
            <a:lumMod val="75000"/>
          </a:schemeClr>
        </a:solidFill>
      </dgm:spPr>
    </dgm:pt>
    <dgm:pt modelId="{4182125B-3AB9-4279-A2D7-EFA503868138}" type="pres">
      <dgm:prSet presAssocID="{3044BCE0-4160-46E2-820C-4890F586363B}" presName="spaceB" presStyleCnt="0"/>
      <dgm:spPr/>
    </dgm:pt>
    <dgm:pt modelId="{E1C5D077-B4E6-44D1-BF34-F1B1EDAE8384}" type="pres">
      <dgm:prSet presAssocID="{40757988-87CF-4DCD-BC48-5BBCB2874277}" presName="space" presStyleCnt="0"/>
      <dgm:spPr/>
    </dgm:pt>
    <dgm:pt modelId="{E34A43D7-966D-42C4-AF0B-677DDB826201}" type="pres">
      <dgm:prSet presAssocID="{8286899B-EB9E-4295-82EA-18A8520E9055}" presName="compositeA" presStyleCnt="0"/>
      <dgm:spPr/>
    </dgm:pt>
    <dgm:pt modelId="{6ECD4CAA-5539-402B-B260-8DA5BF5BD1F5}" type="pres">
      <dgm:prSet presAssocID="{8286899B-EB9E-4295-82EA-18A8520E9055}" presName="textA" presStyleLbl="revTx" presStyleIdx="4" presStyleCnt="5">
        <dgm:presLayoutVars>
          <dgm:bulletEnabled val="1"/>
        </dgm:presLayoutVars>
      </dgm:prSet>
      <dgm:spPr/>
      <dgm:t>
        <a:bodyPr/>
        <a:lstStyle/>
        <a:p>
          <a:endParaRPr lang="en-US"/>
        </a:p>
      </dgm:t>
    </dgm:pt>
    <dgm:pt modelId="{2E1393FE-BF89-4B14-97BD-624EF0BC3C69}" type="pres">
      <dgm:prSet presAssocID="{8286899B-EB9E-4295-82EA-18A8520E9055}" presName="circleA" presStyleLbl="node1" presStyleIdx="4" presStyleCnt="5"/>
      <dgm:spPr>
        <a:solidFill>
          <a:schemeClr val="accent4">
            <a:lumMod val="50000"/>
          </a:schemeClr>
        </a:solidFill>
      </dgm:spPr>
    </dgm:pt>
    <dgm:pt modelId="{5ABDDE71-598C-4085-97D5-C90EE3A5092D}" type="pres">
      <dgm:prSet presAssocID="{8286899B-EB9E-4295-82EA-18A8520E9055}" presName="spaceA" presStyleCnt="0"/>
      <dgm:spPr/>
    </dgm:pt>
  </dgm:ptLst>
  <dgm:cxnLst>
    <dgm:cxn modelId="{23011D22-B3CD-491A-9EB1-0855D49C6C01}" type="presOf" srcId="{88ADFF9C-D12E-447F-9E0A-D95F653A76BA}" destId="{F62AE1B0-EDE3-4C9C-B00C-9FFBC13DFF80}" srcOrd="0" destOrd="0" presId="urn:microsoft.com/office/officeart/2005/8/layout/hProcess11"/>
    <dgm:cxn modelId="{E28F7AF4-0C8E-463C-9487-F22BEB80B9CA}" type="presOf" srcId="{8286899B-EB9E-4295-82EA-18A8520E9055}" destId="{6ECD4CAA-5539-402B-B260-8DA5BF5BD1F5}" srcOrd="0" destOrd="0" presId="urn:microsoft.com/office/officeart/2005/8/layout/hProcess11"/>
    <dgm:cxn modelId="{FCDA9174-6558-42AB-BA97-58B22B495CA5}" type="presOf" srcId="{1CA4DDD7-84FD-415A-AC85-977622CACAFC}" destId="{2D074F9E-27BF-4560-8824-2347D98E49FA}" srcOrd="0" destOrd="0" presId="urn:microsoft.com/office/officeart/2005/8/layout/hProcess11"/>
    <dgm:cxn modelId="{DF32A57C-7086-431C-B871-8A87A8DB1342}" type="presOf" srcId="{3044BCE0-4160-46E2-820C-4890F586363B}" destId="{9CF22FEB-A254-4597-8D60-1696B8788378}" srcOrd="0" destOrd="0" presId="urn:microsoft.com/office/officeart/2005/8/layout/hProcess11"/>
    <dgm:cxn modelId="{B88D0FB5-13A1-4893-9CF4-233A41322DC8}" srcId="{1CA4DDD7-84FD-415A-AC85-977622CACAFC}" destId="{D228B23E-C399-4462-8EDB-DCAB531192AA}" srcOrd="1" destOrd="0" parTransId="{CF3B6405-2EDE-4209-AABF-71B66B04036C}" sibTransId="{7D446452-D25F-47F4-9890-BB145BA3C5F2}"/>
    <dgm:cxn modelId="{FDDCD4D1-70FA-4B80-BDF2-3C9B5B00A86A}" type="presOf" srcId="{D228B23E-C399-4462-8EDB-DCAB531192AA}" destId="{AA985192-EB93-4383-93DD-1BF927E53796}" srcOrd="0" destOrd="0" presId="urn:microsoft.com/office/officeart/2005/8/layout/hProcess11"/>
    <dgm:cxn modelId="{368C678B-B83F-4521-81E3-4821E0D67A52}" srcId="{1CA4DDD7-84FD-415A-AC85-977622CACAFC}" destId="{3044BCE0-4160-46E2-820C-4890F586363B}" srcOrd="3" destOrd="0" parTransId="{46608BC2-BDC5-49D2-8A10-98A90E442305}" sibTransId="{40757988-87CF-4DCD-BC48-5BBCB2874277}"/>
    <dgm:cxn modelId="{1AD4B6DA-7048-4488-A46B-9B0F007A717A}" type="presOf" srcId="{D04347B2-F8E1-4D1B-AB8D-B39D9BF776B4}" destId="{FA46DECD-0117-40C9-BE71-BB5D9E56B3F3}" srcOrd="0" destOrd="0" presId="urn:microsoft.com/office/officeart/2005/8/layout/hProcess11"/>
    <dgm:cxn modelId="{E29EC0CE-E98C-48D1-9C04-59561782C5CA}" srcId="{1CA4DDD7-84FD-415A-AC85-977622CACAFC}" destId="{88ADFF9C-D12E-447F-9E0A-D95F653A76BA}" srcOrd="0" destOrd="0" parTransId="{CB4AD72C-C739-45B8-93D8-6912F598AD97}" sibTransId="{25B60FD8-5C7F-4127-BADB-C2B1A4174A0A}"/>
    <dgm:cxn modelId="{81066A56-0FEB-48F4-A91F-2CDD257EA06A}" srcId="{1CA4DDD7-84FD-415A-AC85-977622CACAFC}" destId="{8286899B-EB9E-4295-82EA-18A8520E9055}" srcOrd="4" destOrd="0" parTransId="{435618D0-4C3C-44A7-8335-991FCE631B8D}" sibTransId="{63B4D06D-65C3-498C-A71B-DE66F88440C5}"/>
    <dgm:cxn modelId="{571F3216-537A-4ACC-A602-873C396DF081}" srcId="{1CA4DDD7-84FD-415A-AC85-977622CACAFC}" destId="{D04347B2-F8E1-4D1B-AB8D-B39D9BF776B4}" srcOrd="2" destOrd="0" parTransId="{DCAB335B-2F9D-4803-B0B1-378F3E09C24A}" sibTransId="{26E4048C-D5BF-4B2B-86B5-37DD8B3358D1}"/>
    <dgm:cxn modelId="{88921816-372E-42AE-92BA-2A3EBADEAEC8}" type="presParOf" srcId="{2D074F9E-27BF-4560-8824-2347D98E49FA}" destId="{582968EB-CA2F-4EAD-A2E7-8A8A4C9A571E}" srcOrd="0" destOrd="0" presId="urn:microsoft.com/office/officeart/2005/8/layout/hProcess11"/>
    <dgm:cxn modelId="{ADF1EC7F-30F1-4389-AF93-95B92433088D}" type="presParOf" srcId="{2D074F9E-27BF-4560-8824-2347D98E49FA}" destId="{F56CAC8E-3BBB-42A8-BE3F-C0ECD592BCD2}" srcOrd="1" destOrd="0" presId="urn:microsoft.com/office/officeart/2005/8/layout/hProcess11"/>
    <dgm:cxn modelId="{E0B08BE7-01A0-4467-AE2F-12F1B10364CA}" type="presParOf" srcId="{F56CAC8E-3BBB-42A8-BE3F-C0ECD592BCD2}" destId="{D34BD288-A378-417F-977B-14D44416A199}" srcOrd="0" destOrd="0" presId="urn:microsoft.com/office/officeart/2005/8/layout/hProcess11"/>
    <dgm:cxn modelId="{429BB974-01FE-4419-BDC5-EAB4A8BAAD69}" type="presParOf" srcId="{D34BD288-A378-417F-977B-14D44416A199}" destId="{F62AE1B0-EDE3-4C9C-B00C-9FFBC13DFF80}" srcOrd="0" destOrd="0" presId="urn:microsoft.com/office/officeart/2005/8/layout/hProcess11"/>
    <dgm:cxn modelId="{67CD96B7-CD3E-47F2-98C3-E4A00DB0AC7C}" type="presParOf" srcId="{D34BD288-A378-417F-977B-14D44416A199}" destId="{6F9E2D2E-B2CA-42EB-B193-DB0B1B43A249}" srcOrd="1" destOrd="0" presId="urn:microsoft.com/office/officeart/2005/8/layout/hProcess11"/>
    <dgm:cxn modelId="{27283D05-238D-4A79-8CC4-E6A51885EDDF}" type="presParOf" srcId="{D34BD288-A378-417F-977B-14D44416A199}" destId="{38495A81-0401-4B07-BD05-94C69B9F84E6}" srcOrd="2" destOrd="0" presId="urn:microsoft.com/office/officeart/2005/8/layout/hProcess11"/>
    <dgm:cxn modelId="{22BE8C30-C68A-45C4-BCA7-6C86F3336F84}" type="presParOf" srcId="{F56CAC8E-3BBB-42A8-BE3F-C0ECD592BCD2}" destId="{9BB2226E-874C-4D12-A613-75581E1978EE}" srcOrd="1" destOrd="0" presId="urn:microsoft.com/office/officeart/2005/8/layout/hProcess11"/>
    <dgm:cxn modelId="{2717F7C5-C253-48EF-99D0-8A950B3BCCBA}" type="presParOf" srcId="{F56CAC8E-3BBB-42A8-BE3F-C0ECD592BCD2}" destId="{34869F82-AC17-42E2-9D3B-CF3F1736F7EA}" srcOrd="2" destOrd="0" presId="urn:microsoft.com/office/officeart/2005/8/layout/hProcess11"/>
    <dgm:cxn modelId="{87041405-A135-46F6-9242-74DF4B59A567}" type="presParOf" srcId="{34869F82-AC17-42E2-9D3B-CF3F1736F7EA}" destId="{AA985192-EB93-4383-93DD-1BF927E53796}" srcOrd="0" destOrd="0" presId="urn:microsoft.com/office/officeart/2005/8/layout/hProcess11"/>
    <dgm:cxn modelId="{814C7D50-F548-44B1-84F8-F7B95FC27CCC}" type="presParOf" srcId="{34869F82-AC17-42E2-9D3B-CF3F1736F7EA}" destId="{E81AD96A-287B-443D-BF38-4FD353BD3797}" srcOrd="1" destOrd="0" presId="urn:microsoft.com/office/officeart/2005/8/layout/hProcess11"/>
    <dgm:cxn modelId="{C54B8569-CE96-46CD-9B40-BB05CD327070}" type="presParOf" srcId="{34869F82-AC17-42E2-9D3B-CF3F1736F7EA}" destId="{22568E01-8C3B-4088-9C79-55736F92E9F7}" srcOrd="2" destOrd="0" presId="urn:microsoft.com/office/officeart/2005/8/layout/hProcess11"/>
    <dgm:cxn modelId="{F48613AB-2A88-4E90-97C7-4789F6614707}" type="presParOf" srcId="{F56CAC8E-3BBB-42A8-BE3F-C0ECD592BCD2}" destId="{69CF7E31-6EE9-4957-8E38-1727E1E82AF0}" srcOrd="3" destOrd="0" presId="urn:microsoft.com/office/officeart/2005/8/layout/hProcess11"/>
    <dgm:cxn modelId="{C058D280-48D2-4E94-A6AC-5B262647606F}" type="presParOf" srcId="{F56CAC8E-3BBB-42A8-BE3F-C0ECD592BCD2}" destId="{A12F81AD-EDA8-4914-A8C0-3C2173B472A1}" srcOrd="4" destOrd="0" presId="urn:microsoft.com/office/officeart/2005/8/layout/hProcess11"/>
    <dgm:cxn modelId="{979E438E-6269-4739-9E8D-176A4BAD4B4E}" type="presParOf" srcId="{A12F81AD-EDA8-4914-A8C0-3C2173B472A1}" destId="{FA46DECD-0117-40C9-BE71-BB5D9E56B3F3}" srcOrd="0" destOrd="0" presId="urn:microsoft.com/office/officeart/2005/8/layout/hProcess11"/>
    <dgm:cxn modelId="{77CC4E8E-2653-4F60-B398-EE9A4614A513}" type="presParOf" srcId="{A12F81AD-EDA8-4914-A8C0-3C2173B472A1}" destId="{51211CEE-C51A-4EA8-945C-CE9A28E3FDD7}" srcOrd="1" destOrd="0" presId="urn:microsoft.com/office/officeart/2005/8/layout/hProcess11"/>
    <dgm:cxn modelId="{DF3527B4-A655-4B42-8960-6A46653411AA}" type="presParOf" srcId="{A12F81AD-EDA8-4914-A8C0-3C2173B472A1}" destId="{5500DAAE-2306-4A4E-BC37-4BF51A55D8F9}" srcOrd="2" destOrd="0" presId="urn:microsoft.com/office/officeart/2005/8/layout/hProcess11"/>
    <dgm:cxn modelId="{85608BE2-E40A-4BB4-8B45-4ACCBFFC43BB}" type="presParOf" srcId="{F56CAC8E-3BBB-42A8-BE3F-C0ECD592BCD2}" destId="{2E45DE94-6240-47D1-B8A3-DF8562A34452}" srcOrd="5" destOrd="0" presId="urn:microsoft.com/office/officeart/2005/8/layout/hProcess11"/>
    <dgm:cxn modelId="{1E72BAAC-BAB5-4414-8869-57B6D1729CC4}" type="presParOf" srcId="{F56CAC8E-3BBB-42A8-BE3F-C0ECD592BCD2}" destId="{005E623D-734A-4B21-9F04-B7B70C9A8DFB}" srcOrd="6" destOrd="0" presId="urn:microsoft.com/office/officeart/2005/8/layout/hProcess11"/>
    <dgm:cxn modelId="{038B10EA-2A85-4540-88E2-BDBB3F06B861}" type="presParOf" srcId="{005E623D-734A-4B21-9F04-B7B70C9A8DFB}" destId="{9CF22FEB-A254-4597-8D60-1696B8788378}" srcOrd="0" destOrd="0" presId="urn:microsoft.com/office/officeart/2005/8/layout/hProcess11"/>
    <dgm:cxn modelId="{D71A5B73-D30A-4190-89FB-910F5B4F846B}" type="presParOf" srcId="{005E623D-734A-4B21-9F04-B7B70C9A8DFB}" destId="{5BA65149-EC53-420C-8958-08F93D0E22FA}" srcOrd="1" destOrd="0" presId="urn:microsoft.com/office/officeart/2005/8/layout/hProcess11"/>
    <dgm:cxn modelId="{7B5B82FC-1353-49BC-9B52-863E05F12341}" type="presParOf" srcId="{005E623D-734A-4B21-9F04-B7B70C9A8DFB}" destId="{4182125B-3AB9-4279-A2D7-EFA503868138}" srcOrd="2" destOrd="0" presId="urn:microsoft.com/office/officeart/2005/8/layout/hProcess11"/>
    <dgm:cxn modelId="{66ECDED7-58D6-42BB-B391-1B3138BBA9DC}" type="presParOf" srcId="{F56CAC8E-3BBB-42A8-BE3F-C0ECD592BCD2}" destId="{E1C5D077-B4E6-44D1-BF34-F1B1EDAE8384}" srcOrd="7" destOrd="0" presId="urn:microsoft.com/office/officeart/2005/8/layout/hProcess11"/>
    <dgm:cxn modelId="{F5854E36-B865-454B-B189-F8FD0FDB7C0F}" type="presParOf" srcId="{F56CAC8E-3BBB-42A8-BE3F-C0ECD592BCD2}" destId="{E34A43D7-966D-42C4-AF0B-677DDB826201}" srcOrd="8" destOrd="0" presId="urn:microsoft.com/office/officeart/2005/8/layout/hProcess11"/>
    <dgm:cxn modelId="{A90A77ED-359D-4513-A0A4-B1430A1E828B}" type="presParOf" srcId="{E34A43D7-966D-42C4-AF0B-677DDB826201}" destId="{6ECD4CAA-5539-402B-B260-8DA5BF5BD1F5}" srcOrd="0" destOrd="0" presId="urn:microsoft.com/office/officeart/2005/8/layout/hProcess11"/>
    <dgm:cxn modelId="{032C46FF-026D-4C08-9BF6-3AC8B9101F33}" type="presParOf" srcId="{E34A43D7-966D-42C4-AF0B-677DDB826201}" destId="{2E1393FE-BF89-4B14-97BD-624EF0BC3C69}" srcOrd="1" destOrd="0" presId="urn:microsoft.com/office/officeart/2005/8/layout/hProcess11"/>
    <dgm:cxn modelId="{BBBD1464-04A1-43F8-97FE-77C42289C8C0}" type="presParOf" srcId="{E34A43D7-966D-42C4-AF0B-677DDB826201}" destId="{5ABDDE71-598C-4085-97D5-C90EE3A5092D}" srcOrd="2" destOrd="0" presId="urn:microsoft.com/office/officeart/2005/8/layout/hProcess1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CB53E3E0-44B6-43BF-BA3F-4B6C1F581342}"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F76C8FC7-407C-4E00-81C5-F2B523AD7272}">
      <dgm:prSet phldrT="[Text]"/>
      <dgm:spPr/>
      <dgm:t>
        <a:bodyPr/>
        <a:lstStyle/>
        <a:p>
          <a:r>
            <a:rPr lang="en-US" dirty="0" smtClean="0"/>
            <a:t>Intimidacion fisica</a:t>
          </a:r>
          <a:endParaRPr lang="en-US" dirty="0"/>
        </a:p>
      </dgm:t>
    </dgm:pt>
    <dgm:pt modelId="{0018C992-FDAB-4479-B2CF-F01A9B1A1D4E}" type="parTrans" cxnId="{FCFE8C46-5D23-43FE-B671-D442FCE9A220}">
      <dgm:prSet/>
      <dgm:spPr/>
      <dgm:t>
        <a:bodyPr/>
        <a:lstStyle/>
        <a:p>
          <a:endParaRPr lang="en-US"/>
        </a:p>
      </dgm:t>
    </dgm:pt>
    <dgm:pt modelId="{2E56E04E-A5EC-4029-883D-B39B5269578F}" type="sibTrans" cxnId="{FCFE8C46-5D23-43FE-B671-D442FCE9A220}">
      <dgm:prSet/>
      <dgm:spPr/>
      <dgm:t>
        <a:bodyPr/>
        <a:lstStyle/>
        <a:p>
          <a:endParaRPr lang="en-US"/>
        </a:p>
      </dgm:t>
    </dgm:pt>
    <dgm:pt modelId="{73250507-1733-4DD5-ABC0-0C3798EB5E4D}">
      <dgm:prSet phldrT="[Text]"/>
      <dgm:spPr/>
      <dgm:t>
        <a:bodyPr/>
        <a:lstStyle/>
        <a:p>
          <a:r>
            <a:rPr lang="en-US" dirty="0" smtClean="0"/>
            <a:t>Acecho/Acoso</a:t>
          </a:r>
          <a:endParaRPr lang="en-US" dirty="0"/>
        </a:p>
      </dgm:t>
    </dgm:pt>
    <dgm:pt modelId="{4EE7AD2F-6A82-4585-8AA0-58A1B2F30B44}" type="parTrans" cxnId="{7CAA6BE2-5559-4309-B8E7-5B2292B3202D}">
      <dgm:prSet/>
      <dgm:spPr/>
      <dgm:t>
        <a:bodyPr/>
        <a:lstStyle/>
        <a:p>
          <a:endParaRPr lang="en-US"/>
        </a:p>
      </dgm:t>
    </dgm:pt>
    <dgm:pt modelId="{CE636809-8480-4624-9E8E-3F372FFB3F47}" type="sibTrans" cxnId="{7CAA6BE2-5559-4309-B8E7-5B2292B3202D}">
      <dgm:prSet/>
      <dgm:spPr/>
      <dgm:t>
        <a:bodyPr/>
        <a:lstStyle/>
        <a:p>
          <a:endParaRPr lang="en-US"/>
        </a:p>
      </dgm:t>
    </dgm:pt>
    <dgm:pt modelId="{FF751E7B-41C7-4B5D-A373-D8DD60E8B65A}">
      <dgm:prSet phldrT="[Text]"/>
      <dgm:spPr/>
      <dgm:t>
        <a:bodyPr/>
        <a:lstStyle/>
        <a:p>
          <a:r>
            <a:rPr lang="en-US" dirty="0" smtClean="0"/>
            <a:t>Abuso Emocional</a:t>
          </a:r>
          <a:endParaRPr lang="en-US" dirty="0"/>
        </a:p>
      </dgm:t>
    </dgm:pt>
    <dgm:pt modelId="{8AEFF376-1AA6-4D8A-834A-B55E57E2A709}" type="parTrans" cxnId="{C76F72D6-13E7-4B7A-BC31-518546C295BF}">
      <dgm:prSet/>
      <dgm:spPr/>
      <dgm:t>
        <a:bodyPr/>
        <a:lstStyle/>
        <a:p>
          <a:endParaRPr lang="en-US"/>
        </a:p>
      </dgm:t>
    </dgm:pt>
    <dgm:pt modelId="{DB46E725-8F33-41CD-AB53-F5A06F9AD70D}" type="sibTrans" cxnId="{C76F72D6-13E7-4B7A-BC31-518546C295BF}">
      <dgm:prSet/>
      <dgm:spPr/>
      <dgm:t>
        <a:bodyPr/>
        <a:lstStyle/>
        <a:p>
          <a:endParaRPr lang="en-US"/>
        </a:p>
      </dgm:t>
    </dgm:pt>
    <dgm:pt modelId="{9D6FB6B7-FE15-48CE-938B-F96675293A6C}" type="pres">
      <dgm:prSet presAssocID="{CB53E3E0-44B6-43BF-BA3F-4B6C1F581342}" presName="diagram" presStyleCnt="0">
        <dgm:presLayoutVars>
          <dgm:dir/>
          <dgm:resizeHandles val="exact"/>
        </dgm:presLayoutVars>
      </dgm:prSet>
      <dgm:spPr/>
      <dgm:t>
        <a:bodyPr/>
        <a:lstStyle/>
        <a:p>
          <a:endParaRPr lang="en-US"/>
        </a:p>
      </dgm:t>
    </dgm:pt>
    <dgm:pt modelId="{16897BF6-B8DA-4D9E-81F7-038C0FB9033C}" type="pres">
      <dgm:prSet presAssocID="{F76C8FC7-407C-4E00-81C5-F2B523AD7272}" presName="node" presStyleLbl="node1" presStyleIdx="0" presStyleCnt="3">
        <dgm:presLayoutVars>
          <dgm:bulletEnabled val="1"/>
        </dgm:presLayoutVars>
      </dgm:prSet>
      <dgm:spPr/>
      <dgm:t>
        <a:bodyPr/>
        <a:lstStyle/>
        <a:p>
          <a:endParaRPr lang="en-US"/>
        </a:p>
      </dgm:t>
    </dgm:pt>
    <dgm:pt modelId="{2EE214BA-F9A4-4778-8CC1-C636FB7A39D7}" type="pres">
      <dgm:prSet presAssocID="{2E56E04E-A5EC-4029-883D-B39B5269578F}" presName="sibTrans" presStyleCnt="0"/>
      <dgm:spPr/>
    </dgm:pt>
    <dgm:pt modelId="{49940652-A0D9-40F1-8E22-A1487C315B5F}" type="pres">
      <dgm:prSet presAssocID="{FF751E7B-41C7-4B5D-A373-D8DD60E8B65A}" presName="node" presStyleLbl="node1" presStyleIdx="1" presStyleCnt="3" custLinFactNeighborY="1640">
        <dgm:presLayoutVars>
          <dgm:bulletEnabled val="1"/>
        </dgm:presLayoutVars>
      </dgm:prSet>
      <dgm:spPr/>
      <dgm:t>
        <a:bodyPr/>
        <a:lstStyle/>
        <a:p>
          <a:endParaRPr lang="en-US"/>
        </a:p>
      </dgm:t>
    </dgm:pt>
    <dgm:pt modelId="{3B247B3B-9CBC-4ABF-ADC5-AD33C0385FF7}" type="pres">
      <dgm:prSet presAssocID="{DB46E725-8F33-41CD-AB53-F5A06F9AD70D}" presName="sibTrans" presStyleCnt="0"/>
      <dgm:spPr/>
    </dgm:pt>
    <dgm:pt modelId="{88B235EE-DCB4-49FE-B3A0-F84AC07DC6DA}" type="pres">
      <dgm:prSet presAssocID="{73250507-1733-4DD5-ABC0-0C3798EB5E4D}" presName="node" presStyleLbl="node1" presStyleIdx="2" presStyleCnt="3">
        <dgm:presLayoutVars>
          <dgm:bulletEnabled val="1"/>
        </dgm:presLayoutVars>
      </dgm:prSet>
      <dgm:spPr/>
      <dgm:t>
        <a:bodyPr/>
        <a:lstStyle/>
        <a:p>
          <a:endParaRPr lang="en-US"/>
        </a:p>
      </dgm:t>
    </dgm:pt>
  </dgm:ptLst>
  <dgm:cxnLst>
    <dgm:cxn modelId="{FCFE8C46-5D23-43FE-B671-D442FCE9A220}" srcId="{CB53E3E0-44B6-43BF-BA3F-4B6C1F581342}" destId="{F76C8FC7-407C-4E00-81C5-F2B523AD7272}" srcOrd="0" destOrd="0" parTransId="{0018C992-FDAB-4479-B2CF-F01A9B1A1D4E}" sibTransId="{2E56E04E-A5EC-4029-883D-B39B5269578F}"/>
    <dgm:cxn modelId="{BEFC22C7-174C-4593-BF6C-D4EE287A56C6}" type="presOf" srcId="{CB53E3E0-44B6-43BF-BA3F-4B6C1F581342}" destId="{9D6FB6B7-FE15-48CE-938B-F96675293A6C}" srcOrd="0" destOrd="0" presId="urn:microsoft.com/office/officeart/2005/8/layout/default"/>
    <dgm:cxn modelId="{A65EE3C8-9535-4D45-9BA5-EA091ED3E2E9}" type="presOf" srcId="{73250507-1733-4DD5-ABC0-0C3798EB5E4D}" destId="{88B235EE-DCB4-49FE-B3A0-F84AC07DC6DA}" srcOrd="0" destOrd="0" presId="urn:microsoft.com/office/officeart/2005/8/layout/default"/>
    <dgm:cxn modelId="{7CAA6BE2-5559-4309-B8E7-5B2292B3202D}" srcId="{CB53E3E0-44B6-43BF-BA3F-4B6C1F581342}" destId="{73250507-1733-4DD5-ABC0-0C3798EB5E4D}" srcOrd="2" destOrd="0" parTransId="{4EE7AD2F-6A82-4585-8AA0-58A1B2F30B44}" sibTransId="{CE636809-8480-4624-9E8E-3F372FFB3F47}"/>
    <dgm:cxn modelId="{C76F72D6-13E7-4B7A-BC31-518546C295BF}" srcId="{CB53E3E0-44B6-43BF-BA3F-4B6C1F581342}" destId="{FF751E7B-41C7-4B5D-A373-D8DD60E8B65A}" srcOrd="1" destOrd="0" parTransId="{8AEFF376-1AA6-4D8A-834A-B55E57E2A709}" sibTransId="{DB46E725-8F33-41CD-AB53-F5A06F9AD70D}"/>
    <dgm:cxn modelId="{967B718A-AF4D-4C1C-8ACD-9A491F29773C}" type="presOf" srcId="{F76C8FC7-407C-4E00-81C5-F2B523AD7272}" destId="{16897BF6-B8DA-4D9E-81F7-038C0FB9033C}" srcOrd="0" destOrd="0" presId="urn:microsoft.com/office/officeart/2005/8/layout/default"/>
    <dgm:cxn modelId="{F7C633A4-7073-44F7-94B2-86F4F85BE79E}" type="presOf" srcId="{FF751E7B-41C7-4B5D-A373-D8DD60E8B65A}" destId="{49940652-A0D9-40F1-8E22-A1487C315B5F}" srcOrd="0" destOrd="0" presId="urn:microsoft.com/office/officeart/2005/8/layout/default"/>
    <dgm:cxn modelId="{AEA37A81-39DC-47DC-B605-DBB28F372D1F}" type="presParOf" srcId="{9D6FB6B7-FE15-48CE-938B-F96675293A6C}" destId="{16897BF6-B8DA-4D9E-81F7-038C0FB9033C}" srcOrd="0" destOrd="0" presId="urn:microsoft.com/office/officeart/2005/8/layout/default"/>
    <dgm:cxn modelId="{03F4B034-6120-4630-87EB-00F7E03937C1}" type="presParOf" srcId="{9D6FB6B7-FE15-48CE-938B-F96675293A6C}" destId="{2EE214BA-F9A4-4778-8CC1-C636FB7A39D7}" srcOrd="1" destOrd="0" presId="urn:microsoft.com/office/officeart/2005/8/layout/default"/>
    <dgm:cxn modelId="{CFF03D6C-ADAB-4B4E-9085-6B381C6C7FFE}" type="presParOf" srcId="{9D6FB6B7-FE15-48CE-938B-F96675293A6C}" destId="{49940652-A0D9-40F1-8E22-A1487C315B5F}" srcOrd="2" destOrd="0" presId="urn:microsoft.com/office/officeart/2005/8/layout/default"/>
    <dgm:cxn modelId="{8FAB34D3-BDFF-4C2D-BECA-1F72D3A89C1A}" type="presParOf" srcId="{9D6FB6B7-FE15-48CE-938B-F96675293A6C}" destId="{3B247B3B-9CBC-4ABF-ADC5-AD33C0385FF7}" srcOrd="3" destOrd="0" presId="urn:microsoft.com/office/officeart/2005/8/layout/default"/>
    <dgm:cxn modelId="{CAA64E02-F22C-403B-BEF3-26D327BDA7A5}" type="presParOf" srcId="{9D6FB6B7-FE15-48CE-938B-F96675293A6C}" destId="{88B235EE-DCB4-49FE-B3A0-F84AC07DC6DA}" srcOrd="4" destOrd="0" presId="urn:microsoft.com/office/officeart/2005/8/layout/default"/>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1CA4DDD7-84FD-415A-AC85-977622CACAFC}" type="doc">
      <dgm:prSet loTypeId="urn:microsoft.com/office/officeart/2005/8/layout/hProcess11" loCatId="process" qsTypeId="urn:microsoft.com/office/officeart/2005/8/quickstyle/simple1" qsCatId="simple" csTypeId="urn:microsoft.com/office/officeart/2005/8/colors/accent1_2" csCatId="accent1" phldr="1"/>
      <dgm:spPr/>
      <dgm:t>
        <a:bodyPr/>
        <a:lstStyle/>
        <a:p>
          <a:endParaRPr lang="en-US"/>
        </a:p>
      </dgm:t>
    </dgm:pt>
    <dgm:pt modelId="{88ADFF9C-D12E-447F-9E0A-D95F653A76BA}">
      <dgm:prSet/>
      <dgm:spPr/>
      <dgm:t>
        <a:bodyPr/>
        <a:lstStyle/>
        <a:p>
          <a:pPr rtl="0"/>
          <a:r>
            <a:rPr lang="en-US" b="0" dirty="0" smtClean="0">
              <a:solidFill>
                <a:schemeClr val="accent4">
                  <a:lumMod val="20000"/>
                  <a:lumOff val="80000"/>
                </a:schemeClr>
              </a:solidFill>
            </a:rPr>
            <a:t>1Note un evente</a:t>
          </a:r>
          <a:endParaRPr lang="en-US" b="0" dirty="0">
            <a:solidFill>
              <a:schemeClr val="accent4">
                <a:lumMod val="20000"/>
                <a:lumOff val="80000"/>
              </a:schemeClr>
            </a:solidFill>
          </a:endParaRPr>
        </a:p>
      </dgm:t>
    </dgm:pt>
    <dgm:pt modelId="{CB4AD72C-C739-45B8-93D8-6912F598AD97}" type="parTrans" cxnId="{E29EC0CE-E98C-48D1-9C04-59561782C5CA}">
      <dgm:prSet/>
      <dgm:spPr/>
      <dgm:t>
        <a:bodyPr/>
        <a:lstStyle/>
        <a:p>
          <a:endParaRPr lang="en-US"/>
        </a:p>
      </dgm:t>
    </dgm:pt>
    <dgm:pt modelId="{25B60FD8-5C7F-4127-BADB-C2B1A4174A0A}" type="sibTrans" cxnId="{E29EC0CE-E98C-48D1-9C04-59561782C5CA}">
      <dgm:prSet/>
      <dgm:spPr/>
      <dgm:t>
        <a:bodyPr/>
        <a:lstStyle/>
        <a:p>
          <a:endParaRPr lang="en-US"/>
        </a:p>
      </dgm:t>
    </dgm:pt>
    <dgm:pt modelId="{D228B23E-C399-4462-8EDB-DCAB531192AA}">
      <dgm:prSet/>
      <dgm:spPr/>
      <dgm:t>
        <a:bodyPr/>
        <a:lstStyle/>
        <a:p>
          <a:pPr rtl="0"/>
          <a:r>
            <a:rPr lang="en-US" b="1" dirty="0" smtClean="0">
              <a:solidFill>
                <a:schemeClr val="tx1"/>
              </a:solidFill>
            </a:rPr>
            <a:t>2. Reconozca que hay un problema</a:t>
          </a:r>
          <a:endParaRPr lang="en-US" dirty="0">
            <a:solidFill>
              <a:schemeClr val="tx1"/>
            </a:solidFill>
          </a:endParaRPr>
        </a:p>
      </dgm:t>
    </dgm:pt>
    <dgm:pt modelId="{CF3B6405-2EDE-4209-AABF-71B66B04036C}" type="parTrans" cxnId="{B88D0FB5-13A1-4893-9CF4-233A41322DC8}">
      <dgm:prSet/>
      <dgm:spPr/>
      <dgm:t>
        <a:bodyPr/>
        <a:lstStyle/>
        <a:p>
          <a:endParaRPr lang="en-US"/>
        </a:p>
      </dgm:t>
    </dgm:pt>
    <dgm:pt modelId="{7D446452-D25F-47F4-9890-BB145BA3C5F2}" type="sibTrans" cxnId="{B88D0FB5-13A1-4893-9CF4-233A41322DC8}">
      <dgm:prSet/>
      <dgm:spPr/>
      <dgm:t>
        <a:bodyPr/>
        <a:lstStyle/>
        <a:p>
          <a:endParaRPr lang="en-US"/>
        </a:p>
      </dgm:t>
    </dgm:pt>
    <dgm:pt modelId="{D04347B2-F8E1-4D1B-AB8D-B39D9BF776B4}">
      <dgm:prSet/>
      <dgm:spPr/>
      <dgm:t>
        <a:bodyPr/>
        <a:lstStyle/>
        <a:p>
          <a:pPr rtl="0"/>
          <a:r>
            <a:rPr lang="en-US" b="1" dirty="0" smtClean="0">
              <a:solidFill>
                <a:schemeClr val="bg1"/>
              </a:solidFill>
            </a:rPr>
            <a:t>3. Take responsibility for acting</a:t>
          </a:r>
          <a:endParaRPr lang="en-US" dirty="0">
            <a:solidFill>
              <a:schemeClr val="bg1"/>
            </a:solidFill>
          </a:endParaRPr>
        </a:p>
      </dgm:t>
    </dgm:pt>
    <dgm:pt modelId="{DCAB335B-2F9D-4803-B0B1-378F3E09C24A}" type="parTrans" cxnId="{571F3216-537A-4ACC-A602-873C396DF081}">
      <dgm:prSet/>
      <dgm:spPr/>
      <dgm:t>
        <a:bodyPr/>
        <a:lstStyle/>
        <a:p>
          <a:endParaRPr lang="en-US"/>
        </a:p>
      </dgm:t>
    </dgm:pt>
    <dgm:pt modelId="{26E4048C-D5BF-4B2B-86B5-37DD8B3358D1}" type="sibTrans" cxnId="{571F3216-537A-4ACC-A602-873C396DF081}">
      <dgm:prSet/>
      <dgm:spPr/>
      <dgm:t>
        <a:bodyPr/>
        <a:lstStyle/>
        <a:p>
          <a:endParaRPr lang="en-US"/>
        </a:p>
      </dgm:t>
    </dgm:pt>
    <dgm:pt modelId="{3044BCE0-4160-46E2-820C-4890F586363B}">
      <dgm:prSet/>
      <dgm:spPr/>
      <dgm:t>
        <a:bodyPr/>
        <a:lstStyle/>
        <a:p>
          <a:pPr rtl="0"/>
          <a:r>
            <a:rPr lang="en-US" b="1" dirty="0" smtClean="0">
              <a:solidFill>
                <a:schemeClr val="bg1"/>
              </a:solidFill>
            </a:rPr>
            <a:t>4. Decide how to respond appropriately</a:t>
          </a:r>
          <a:endParaRPr lang="en-US" dirty="0">
            <a:solidFill>
              <a:schemeClr val="bg1"/>
            </a:solidFill>
          </a:endParaRPr>
        </a:p>
      </dgm:t>
    </dgm:pt>
    <dgm:pt modelId="{46608BC2-BDC5-49D2-8A10-98A90E442305}" type="parTrans" cxnId="{368C678B-B83F-4521-81E3-4821E0D67A52}">
      <dgm:prSet/>
      <dgm:spPr/>
      <dgm:t>
        <a:bodyPr/>
        <a:lstStyle/>
        <a:p>
          <a:endParaRPr lang="en-US"/>
        </a:p>
      </dgm:t>
    </dgm:pt>
    <dgm:pt modelId="{40757988-87CF-4DCD-BC48-5BBCB2874277}" type="sibTrans" cxnId="{368C678B-B83F-4521-81E3-4821E0D67A52}">
      <dgm:prSet/>
      <dgm:spPr/>
      <dgm:t>
        <a:bodyPr/>
        <a:lstStyle/>
        <a:p>
          <a:endParaRPr lang="en-US"/>
        </a:p>
      </dgm:t>
    </dgm:pt>
    <dgm:pt modelId="{8286899B-EB9E-4295-82EA-18A8520E9055}">
      <dgm:prSet/>
      <dgm:spPr/>
      <dgm:t>
        <a:bodyPr/>
        <a:lstStyle/>
        <a:p>
          <a:pPr rtl="0"/>
          <a:r>
            <a:rPr lang="en-US" b="1" dirty="0" smtClean="0">
              <a:solidFill>
                <a:schemeClr val="bg1"/>
              </a:solidFill>
            </a:rPr>
            <a:t>5. Respond</a:t>
          </a:r>
          <a:endParaRPr lang="en-US" dirty="0">
            <a:solidFill>
              <a:schemeClr val="bg1"/>
            </a:solidFill>
          </a:endParaRPr>
        </a:p>
      </dgm:t>
    </dgm:pt>
    <dgm:pt modelId="{435618D0-4C3C-44A7-8335-991FCE631B8D}" type="parTrans" cxnId="{81066A56-0FEB-48F4-A91F-2CDD257EA06A}">
      <dgm:prSet/>
      <dgm:spPr/>
      <dgm:t>
        <a:bodyPr/>
        <a:lstStyle/>
        <a:p>
          <a:endParaRPr lang="en-US"/>
        </a:p>
      </dgm:t>
    </dgm:pt>
    <dgm:pt modelId="{63B4D06D-65C3-498C-A71B-DE66F88440C5}" type="sibTrans" cxnId="{81066A56-0FEB-48F4-A91F-2CDD257EA06A}">
      <dgm:prSet/>
      <dgm:spPr/>
      <dgm:t>
        <a:bodyPr/>
        <a:lstStyle/>
        <a:p>
          <a:endParaRPr lang="en-US"/>
        </a:p>
      </dgm:t>
    </dgm:pt>
    <dgm:pt modelId="{2D074F9E-27BF-4560-8824-2347D98E49FA}" type="pres">
      <dgm:prSet presAssocID="{1CA4DDD7-84FD-415A-AC85-977622CACAFC}" presName="Name0" presStyleCnt="0">
        <dgm:presLayoutVars>
          <dgm:dir/>
          <dgm:resizeHandles val="exact"/>
        </dgm:presLayoutVars>
      </dgm:prSet>
      <dgm:spPr/>
      <dgm:t>
        <a:bodyPr/>
        <a:lstStyle/>
        <a:p>
          <a:endParaRPr lang="en-US"/>
        </a:p>
      </dgm:t>
    </dgm:pt>
    <dgm:pt modelId="{582968EB-CA2F-4EAD-A2E7-8A8A4C9A571E}" type="pres">
      <dgm:prSet presAssocID="{1CA4DDD7-84FD-415A-AC85-977622CACAFC}" presName="arrow" presStyleLbl="bgShp" presStyleIdx="0" presStyleCnt="1"/>
      <dgm:spPr/>
      <dgm:t>
        <a:bodyPr/>
        <a:lstStyle/>
        <a:p>
          <a:endParaRPr lang="en-US"/>
        </a:p>
      </dgm:t>
    </dgm:pt>
    <dgm:pt modelId="{F56CAC8E-3BBB-42A8-BE3F-C0ECD592BCD2}" type="pres">
      <dgm:prSet presAssocID="{1CA4DDD7-84FD-415A-AC85-977622CACAFC}" presName="points" presStyleCnt="0"/>
      <dgm:spPr/>
    </dgm:pt>
    <dgm:pt modelId="{D34BD288-A378-417F-977B-14D44416A199}" type="pres">
      <dgm:prSet presAssocID="{88ADFF9C-D12E-447F-9E0A-D95F653A76BA}" presName="compositeA" presStyleCnt="0"/>
      <dgm:spPr/>
    </dgm:pt>
    <dgm:pt modelId="{F62AE1B0-EDE3-4C9C-B00C-9FFBC13DFF80}" type="pres">
      <dgm:prSet presAssocID="{88ADFF9C-D12E-447F-9E0A-D95F653A76BA}" presName="textA" presStyleLbl="revTx" presStyleIdx="0" presStyleCnt="5">
        <dgm:presLayoutVars>
          <dgm:bulletEnabled val="1"/>
        </dgm:presLayoutVars>
      </dgm:prSet>
      <dgm:spPr/>
      <dgm:t>
        <a:bodyPr/>
        <a:lstStyle/>
        <a:p>
          <a:endParaRPr lang="en-US"/>
        </a:p>
      </dgm:t>
    </dgm:pt>
    <dgm:pt modelId="{6F9E2D2E-B2CA-42EB-B193-DB0B1B43A249}" type="pres">
      <dgm:prSet presAssocID="{88ADFF9C-D12E-447F-9E0A-D95F653A76BA}" presName="circleA" presStyleLbl="node1" presStyleIdx="0" presStyleCnt="5"/>
      <dgm:spPr>
        <a:solidFill>
          <a:schemeClr val="accent4">
            <a:lumMod val="20000"/>
            <a:lumOff val="80000"/>
          </a:schemeClr>
        </a:solidFill>
      </dgm:spPr>
    </dgm:pt>
    <dgm:pt modelId="{38495A81-0401-4B07-BD05-94C69B9F84E6}" type="pres">
      <dgm:prSet presAssocID="{88ADFF9C-D12E-447F-9E0A-D95F653A76BA}" presName="spaceA" presStyleCnt="0"/>
      <dgm:spPr/>
    </dgm:pt>
    <dgm:pt modelId="{9BB2226E-874C-4D12-A613-75581E1978EE}" type="pres">
      <dgm:prSet presAssocID="{25B60FD8-5C7F-4127-BADB-C2B1A4174A0A}" presName="space" presStyleCnt="0"/>
      <dgm:spPr/>
    </dgm:pt>
    <dgm:pt modelId="{34869F82-AC17-42E2-9D3B-CF3F1736F7EA}" type="pres">
      <dgm:prSet presAssocID="{D228B23E-C399-4462-8EDB-DCAB531192AA}" presName="compositeB" presStyleCnt="0"/>
      <dgm:spPr/>
    </dgm:pt>
    <dgm:pt modelId="{AA985192-EB93-4383-93DD-1BF927E53796}" type="pres">
      <dgm:prSet presAssocID="{D228B23E-C399-4462-8EDB-DCAB531192AA}" presName="textB" presStyleLbl="revTx" presStyleIdx="1" presStyleCnt="5">
        <dgm:presLayoutVars>
          <dgm:bulletEnabled val="1"/>
        </dgm:presLayoutVars>
      </dgm:prSet>
      <dgm:spPr/>
      <dgm:t>
        <a:bodyPr/>
        <a:lstStyle/>
        <a:p>
          <a:endParaRPr lang="en-US"/>
        </a:p>
      </dgm:t>
    </dgm:pt>
    <dgm:pt modelId="{E81AD96A-287B-443D-BF38-4FD353BD3797}" type="pres">
      <dgm:prSet presAssocID="{D228B23E-C399-4462-8EDB-DCAB531192AA}" presName="circleB" presStyleLbl="node1" presStyleIdx="1" presStyleCnt="5"/>
      <dgm:spPr>
        <a:solidFill>
          <a:schemeClr val="accent4">
            <a:lumMod val="40000"/>
            <a:lumOff val="60000"/>
          </a:schemeClr>
        </a:solidFill>
      </dgm:spPr>
    </dgm:pt>
    <dgm:pt modelId="{22568E01-8C3B-4088-9C79-55736F92E9F7}" type="pres">
      <dgm:prSet presAssocID="{D228B23E-C399-4462-8EDB-DCAB531192AA}" presName="spaceB" presStyleCnt="0"/>
      <dgm:spPr/>
    </dgm:pt>
    <dgm:pt modelId="{69CF7E31-6EE9-4957-8E38-1727E1E82AF0}" type="pres">
      <dgm:prSet presAssocID="{7D446452-D25F-47F4-9890-BB145BA3C5F2}" presName="space" presStyleCnt="0"/>
      <dgm:spPr/>
    </dgm:pt>
    <dgm:pt modelId="{A12F81AD-EDA8-4914-A8C0-3C2173B472A1}" type="pres">
      <dgm:prSet presAssocID="{D04347B2-F8E1-4D1B-AB8D-B39D9BF776B4}" presName="compositeA" presStyleCnt="0"/>
      <dgm:spPr/>
    </dgm:pt>
    <dgm:pt modelId="{FA46DECD-0117-40C9-BE71-BB5D9E56B3F3}" type="pres">
      <dgm:prSet presAssocID="{D04347B2-F8E1-4D1B-AB8D-B39D9BF776B4}" presName="textA" presStyleLbl="revTx" presStyleIdx="2" presStyleCnt="5">
        <dgm:presLayoutVars>
          <dgm:bulletEnabled val="1"/>
        </dgm:presLayoutVars>
      </dgm:prSet>
      <dgm:spPr/>
      <dgm:t>
        <a:bodyPr/>
        <a:lstStyle/>
        <a:p>
          <a:endParaRPr lang="en-US"/>
        </a:p>
      </dgm:t>
    </dgm:pt>
    <dgm:pt modelId="{51211CEE-C51A-4EA8-945C-CE9A28E3FDD7}" type="pres">
      <dgm:prSet presAssocID="{D04347B2-F8E1-4D1B-AB8D-B39D9BF776B4}" presName="circleA" presStyleLbl="node1" presStyleIdx="2" presStyleCnt="5"/>
      <dgm:spPr>
        <a:solidFill>
          <a:schemeClr val="accent4">
            <a:lumMod val="60000"/>
            <a:lumOff val="40000"/>
          </a:schemeClr>
        </a:solidFill>
      </dgm:spPr>
    </dgm:pt>
    <dgm:pt modelId="{5500DAAE-2306-4A4E-BC37-4BF51A55D8F9}" type="pres">
      <dgm:prSet presAssocID="{D04347B2-F8E1-4D1B-AB8D-B39D9BF776B4}" presName="spaceA" presStyleCnt="0"/>
      <dgm:spPr/>
    </dgm:pt>
    <dgm:pt modelId="{2E45DE94-6240-47D1-B8A3-DF8562A34452}" type="pres">
      <dgm:prSet presAssocID="{26E4048C-D5BF-4B2B-86B5-37DD8B3358D1}" presName="space" presStyleCnt="0"/>
      <dgm:spPr/>
    </dgm:pt>
    <dgm:pt modelId="{005E623D-734A-4B21-9F04-B7B70C9A8DFB}" type="pres">
      <dgm:prSet presAssocID="{3044BCE0-4160-46E2-820C-4890F586363B}" presName="compositeB" presStyleCnt="0"/>
      <dgm:spPr/>
    </dgm:pt>
    <dgm:pt modelId="{9CF22FEB-A254-4597-8D60-1696B8788378}" type="pres">
      <dgm:prSet presAssocID="{3044BCE0-4160-46E2-820C-4890F586363B}" presName="textB" presStyleLbl="revTx" presStyleIdx="3" presStyleCnt="5">
        <dgm:presLayoutVars>
          <dgm:bulletEnabled val="1"/>
        </dgm:presLayoutVars>
      </dgm:prSet>
      <dgm:spPr/>
      <dgm:t>
        <a:bodyPr/>
        <a:lstStyle/>
        <a:p>
          <a:endParaRPr lang="en-US"/>
        </a:p>
      </dgm:t>
    </dgm:pt>
    <dgm:pt modelId="{5BA65149-EC53-420C-8958-08F93D0E22FA}" type="pres">
      <dgm:prSet presAssocID="{3044BCE0-4160-46E2-820C-4890F586363B}" presName="circleB" presStyleLbl="node1" presStyleIdx="3" presStyleCnt="5"/>
      <dgm:spPr>
        <a:solidFill>
          <a:schemeClr val="accent4">
            <a:lumMod val="75000"/>
          </a:schemeClr>
        </a:solidFill>
      </dgm:spPr>
    </dgm:pt>
    <dgm:pt modelId="{4182125B-3AB9-4279-A2D7-EFA503868138}" type="pres">
      <dgm:prSet presAssocID="{3044BCE0-4160-46E2-820C-4890F586363B}" presName="spaceB" presStyleCnt="0"/>
      <dgm:spPr/>
    </dgm:pt>
    <dgm:pt modelId="{E1C5D077-B4E6-44D1-BF34-F1B1EDAE8384}" type="pres">
      <dgm:prSet presAssocID="{40757988-87CF-4DCD-BC48-5BBCB2874277}" presName="space" presStyleCnt="0"/>
      <dgm:spPr/>
    </dgm:pt>
    <dgm:pt modelId="{E34A43D7-966D-42C4-AF0B-677DDB826201}" type="pres">
      <dgm:prSet presAssocID="{8286899B-EB9E-4295-82EA-18A8520E9055}" presName="compositeA" presStyleCnt="0"/>
      <dgm:spPr/>
    </dgm:pt>
    <dgm:pt modelId="{6ECD4CAA-5539-402B-B260-8DA5BF5BD1F5}" type="pres">
      <dgm:prSet presAssocID="{8286899B-EB9E-4295-82EA-18A8520E9055}" presName="textA" presStyleLbl="revTx" presStyleIdx="4" presStyleCnt="5">
        <dgm:presLayoutVars>
          <dgm:bulletEnabled val="1"/>
        </dgm:presLayoutVars>
      </dgm:prSet>
      <dgm:spPr/>
      <dgm:t>
        <a:bodyPr/>
        <a:lstStyle/>
        <a:p>
          <a:endParaRPr lang="en-US"/>
        </a:p>
      </dgm:t>
    </dgm:pt>
    <dgm:pt modelId="{2E1393FE-BF89-4B14-97BD-624EF0BC3C69}" type="pres">
      <dgm:prSet presAssocID="{8286899B-EB9E-4295-82EA-18A8520E9055}" presName="circleA" presStyleLbl="node1" presStyleIdx="4" presStyleCnt="5"/>
      <dgm:spPr>
        <a:solidFill>
          <a:schemeClr val="accent4">
            <a:lumMod val="50000"/>
          </a:schemeClr>
        </a:solidFill>
      </dgm:spPr>
    </dgm:pt>
    <dgm:pt modelId="{5ABDDE71-598C-4085-97D5-C90EE3A5092D}" type="pres">
      <dgm:prSet presAssocID="{8286899B-EB9E-4295-82EA-18A8520E9055}" presName="spaceA" presStyleCnt="0"/>
      <dgm:spPr/>
    </dgm:pt>
  </dgm:ptLst>
  <dgm:cxnLst>
    <dgm:cxn modelId="{D23FE6AA-A514-4C2C-BC6A-AE4156D6E25C}" type="presOf" srcId="{D04347B2-F8E1-4D1B-AB8D-B39D9BF776B4}" destId="{FA46DECD-0117-40C9-BE71-BB5D9E56B3F3}" srcOrd="0" destOrd="0" presId="urn:microsoft.com/office/officeart/2005/8/layout/hProcess11"/>
    <dgm:cxn modelId="{688AA969-007C-46F7-A35F-BA6FDE97748D}" type="presOf" srcId="{88ADFF9C-D12E-447F-9E0A-D95F653A76BA}" destId="{F62AE1B0-EDE3-4C9C-B00C-9FFBC13DFF80}" srcOrd="0" destOrd="0" presId="urn:microsoft.com/office/officeart/2005/8/layout/hProcess11"/>
    <dgm:cxn modelId="{D97776FC-4D6F-4511-9364-7F96478A45A1}" type="presOf" srcId="{3044BCE0-4160-46E2-820C-4890F586363B}" destId="{9CF22FEB-A254-4597-8D60-1696B8788378}" srcOrd="0" destOrd="0" presId="urn:microsoft.com/office/officeart/2005/8/layout/hProcess11"/>
    <dgm:cxn modelId="{9A0C26C0-56F4-474D-9AE8-F3572E50F97C}" type="presOf" srcId="{D228B23E-C399-4462-8EDB-DCAB531192AA}" destId="{AA985192-EB93-4383-93DD-1BF927E53796}" srcOrd="0" destOrd="0" presId="urn:microsoft.com/office/officeart/2005/8/layout/hProcess11"/>
    <dgm:cxn modelId="{B88D0FB5-13A1-4893-9CF4-233A41322DC8}" srcId="{1CA4DDD7-84FD-415A-AC85-977622CACAFC}" destId="{D228B23E-C399-4462-8EDB-DCAB531192AA}" srcOrd="1" destOrd="0" parTransId="{CF3B6405-2EDE-4209-AABF-71B66B04036C}" sibTransId="{7D446452-D25F-47F4-9890-BB145BA3C5F2}"/>
    <dgm:cxn modelId="{368C678B-B83F-4521-81E3-4821E0D67A52}" srcId="{1CA4DDD7-84FD-415A-AC85-977622CACAFC}" destId="{3044BCE0-4160-46E2-820C-4890F586363B}" srcOrd="3" destOrd="0" parTransId="{46608BC2-BDC5-49D2-8A10-98A90E442305}" sibTransId="{40757988-87CF-4DCD-BC48-5BBCB2874277}"/>
    <dgm:cxn modelId="{B3D35301-EC1F-4DDC-8938-8399C8CC0AF1}" type="presOf" srcId="{1CA4DDD7-84FD-415A-AC85-977622CACAFC}" destId="{2D074F9E-27BF-4560-8824-2347D98E49FA}" srcOrd="0" destOrd="0" presId="urn:microsoft.com/office/officeart/2005/8/layout/hProcess11"/>
    <dgm:cxn modelId="{E29EC0CE-E98C-48D1-9C04-59561782C5CA}" srcId="{1CA4DDD7-84FD-415A-AC85-977622CACAFC}" destId="{88ADFF9C-D12E-447F-9E0A-D95F653A76BA}" srcOrd="0" destOrd="0" parTransId="{CB4AD72C-C739-45B8-93D8-6912F598AD97}" sibTransId="{25B60FD8-5C7F-4127-BADB-C2B1A4174A0A}"/>
    <dgm:cxn modelId="{2FC039B1-3E77-4BB8-9419-C95103E3E99C}" type="presOf" srcId="{8286899B-EB9E-4295-82EA-18A8520E9055}" destId="{6ECD4CAA-5539-402B-B260-8DA5BF5BD1F5}" srcOrd="0" destOrd="0" presId="urn:microsoft.com/office/officeart/2005/8/layout/hProcess11"/>
    <dgm:cxn modelId="{81066A56-0FEB-48F4-A91F-2CDD257EA06A}" srcId="{1CA4DDD7-84FD-415A-AC85-977622CACAFC}" destId="{8286899B-EB9E-4295-82EA-18A8520E9055}" srcOrd="4" destOrd="0" parTransId="{435618D0-4C3C-44A7-8335-991FCE631B8D}" sibTransId="{63B4D06D-65C3-498C-A71B-DE66F88440C5}"/>
    <dgm:cxn modelId="{571F3216-537A-4ACC-A602-873C396DF081}" srcId="{1CA4DDD7-84FD-415A-AC85-977622CACAFC}" destId="{D04347B2-F8E1-4D1B-AB8D-B39D9BF776B4}" srcOrd="2" destOrd="0" parTransId="{DCAB335B-2F9D-4803-B0B1-378F3E09C24A}" sibTransId="{26E4048C-D5BF-4B2B-86B5-37DD8B3358D1}"/>
    <dgm:cxn modelId="{DA93DD2D-102F-4375-9079-E323D23FB652}" type="presParOf" srcId="{2D074F9E-27BF-4560-8824-2347D98E49FA}" destId="{582968EB-CA2F-4EAD-A2E7-8A8A4C9A571E}" srcOrd="0" destOrd="0" presId="urn:microsoft.com/office/officeart/2005/8/layout/hProcess11"/>
    <dgm:cxn modelId="{DCAE4620-F20D-49F4-BB83-CC0C76CD5FB8}" type="presParOf" srcId="{2D074F9E-27BF-4560-8824-2347D98E49FA}" destId="{F56CAC8E-3BBB-42A8-BE3F-C0ECD592BCD2}" srcOrd="1" destOrd="0" presId="urn:microsoft.com/office/officeart/2005/8/layout/hProcess11"/>
    <dgm:cxn modelId="{61862FF4-EDF7-4F1B-802A-814A83BE7E5F}" type="presParOf" srcId="{F56CAC8E-3BBB-42A8-BE3F-C0ECD592BCD2}" destId="{D34BD288-A378-417F-977B-14D44416A199}" srcOrd="0" destOrd="0" presId="urn:microsoft.com/office/officeart/2005/8/layout/hProcess11"/>
    <dgm:cxn modelId="{B913E97C-D2A8-468E-BA54-F8BF71F44A68}" type="presParOf" srcId="{D34BD288-A378-417F-977B-14D44416A199}" destId="{F62AE1B0-EDE3-4C9C-B00C-9FFBC13DFF80}" srcOrd="0" destOrd="0" presId="urn:microsoft.com/office/officeart/2005/8/layout/hProcess11"/>
    <dgm:cxn modelId="{7C66807F-902F-4CDB-A446-C53277DB8F71}" type="presParOf" srcId="{D34BD288-A378-417F-977B-14D44416A199}" destId="{6F9E2D2E-B2CA-42EB-B193-DB0B1B43A249}" srcOrd="1" destOrd="0" presId="urn:microsoft.com/office/officeart/2005/8/layout/hProcess11"/>
    <dgm:cxn modelId="{9B87DB98-6EE7-48E9-950B-AF2AC74EAA0F}" type="presParOf" srcId="{D34BD288-A378-417F-977B-14D44416A199}" destId="{38495A81-0401-4B07-BD05-94C69B9F84E6}" srcOrd="2" destOrd="0" presId="urn:microsoft.com/office/officeart/2005/8/layout/hProcess11"/>
    <dgm:cxn modelId="{606989F8-0D16-42F8-945F-5701A2329481}" type="presParOf" srcId="{F56CAC8E-3BBB-42A8-BE3F-C0ECD592BCD2}" destId="{9BB2226E-874C-4D12-A613-75581E1978EE}" srcOrd="1" destOrd="0" presId="urn:microsoft.com/office/officeart/2005/8/layout/hProcess11"/>
    <dgm:cxn modelId="{89308070-09C3-4679-A66C-220ACF609919}" type="presParOf" srcId="{F56CAC8E-3BBB-42A8-BE3F-C0ECD592BCD2}" destId="{34869F82-AC17-42E2-9D3B-CF3F1736F7EA}" srcOrd="2" destOrd="0" presId="urn:microsoft.com/office/officeart/2005/8/layout/hProcess11"/>
    <dgm:cxn modelId="{08D2D15F-AB3B-46DD-B90D-4D2BB0D8AFD1}" type="presParOf" srcId="{34869F82-AC17-42E2-9D3B-CF3F1736F7EA}" destId="{AA985192-EB93-4383-93DD-1BF927E53796}" srcOrd="0" destOrd="0" presId="urn:microsoft.com/office/officeart/2005/8/layout/hProcess11"/>
    <dgm:cxn modelId="{CA7EC5EA-55AC-4B55-84D0-C7C4DC3CECF8}" type="presParOf" srcId="{34869F82-AC17-42E2-9D3B-CF3F1736F7EA}" destId="{E81AD96A-287B-443D-BF38-4FD353BD3797}" srcOrd="1" destOrd="0" presId="urn:microsoft.com/office/officeart/2005/8/layout/hProcess11"/>
    <dgm:cxn modelId="{566E9503-4515-4664-BFE5-933D50949FA2}" type="presParOf" srcId="{34869F82-AC17-42E2-9D3B-CF3F1736F7EA}" destId="{22568E01-8C3B-4088-9C79-55736F92E9F7}" srcOrd="2" destOrd="0" presId="urn:microsoft.com/office/officeart/2005/8/layout/hProcess11"/>
    <dgm:cxn modelId="{47132064-594E-43C5-98EA-4594C7CEFE09}" type="presParOf" srcId="{F56CAC8E-3BBB-42A8-BE3F-C0ECD592BCD2}" destId="{69CF7E31-6EE9-4957-8E38-1727E1E82AF0}" srcOrd="3" destOrd="0" presId="urn:microsoft.com/office/officeart/2005/8/layout/hProcess11"/>
    <dgm:cxn modelId="{872B4592-40F6-4F0B-9AC1-529C5D33D61E}" type="presParOf" srcId="{F56CAC8E-3BBB-42A8-BE3F-C0ECD592BCD2}" destId="{A12F81AD-EDA8-4914-A8C0-3C2173B472A1}" srcOrd="4" destOrd="0" presId="urn:microsoft.com/office/officeart/2005/8/layout/hProcess11"/>
    <dgm:cxn modelId="{E20B8296-7A5F-4B9E-A7A8-0D6E72F00772}" type="presParOf" srcId="{A12F81AD-EDA8-4914-A8C0-3C2173B472A1}" destId="{FA46DECD-0117-40C9-BE71-BB5D9E56B3F3}" srcOrd="0" destOrd="0" presId="urn:microsoft.com/office/officeart/2005/8/layout/hProcess11"/>
    <dgm:cxn modelId="{7348EF59-3BB2-4DCE-9890-9B37C9564B1C}" type="presParOf" srcId="{A12F81AD-EDA8-4914-A8C0-3C2173B472A1}" destId="{51211CEE-C51A-4EA8-945C-CE9A28E3FDD7}" srcOrd="1" destOrd="0" presId="urn:microsoft.com/office/officeart/2005/8/layout/hProcess11"/>
    <dgm:cxn modelId="{1790F23D-7E23-4505-82F3-02A01A09933C}" type="presParOf" srcId="{A12F81AD-EDA8-4914-A8C0-3C2173B472A1}" destId="{5500DAAE-2306-4A4E-BC37-4BF51A55D8F9}" srcOrd="2" destOrd="0" presId="urn:microsoft.com/office/officeart/2005/8/layout/hProcess11"/>
    <dgm:cxn modelId="{5AA3BC5A-14E6-4B6E-BFB6-B99A4EB3806B}" type="presParOf" srcId="{F56CAC8E-3BBB-42A8-BE3F-C0ECD592BCD2}" destId="{2E45DE94-6240-47D1-B8A3-DF8562A34452}" srcOrd="5" destOrd="0" presId="urn:microsoft.com/office/officeart/2005/8/layout/hProcess11"/>
    <dgm:cxn modelId="{5E3AF5E4-FD56-4522-AC44-214E0C39F443}" type="presParOf" srcId="{F56CAC8E-3BBB-42A8-BE3F-C0ECD592BCD2}" destId="{005E623D-734A-4B21-9F04-B7B70C9A8DFB}" srcOrd="6" destOrd="0" presId="urn:microsoft.com/office/officeart/2005/8/layout/hProcess11"/>
    <dgm:cxn modelId="{FB757777-5F10-4CEA-8D71-A78A24E455AF}" type="presParOf" srcId="{005E623D-734A-4B21-9F04-B7B70C9A8DFB}" destId="{9CF22FEB-A254-4597-8D60-1696B8788378}" srcOrd="0" destOrd="0" presId="urn:microsoft.com/office/officeart/2005/8/layout/hProcess11"/>
    <dgm:cxn modelId="{D16F12D9-52A3-4E88-8AB8-0B7C016519FE}" type="presParOf" srcId="{005E623D-734A-4B21-9F04-B7B70C9A8DFB}" destId="{5BA65149-EC53-420C-8958-08F93D0E22FA}" srcOrd="1" destOrd="0" presId="urn:microsoft.com/office/officeart/2005/8/layout/hProcess11"/>
    <dgm:cxn modelId="{84D1B972-B0DF-40D6-B62F-FF55C7B8E79B}" type="presParOf" srcId="{005E623D-734A-4B21-9F04-B7B70C9A8DFB}" destId="{4182125B-3AB9-4279-A2D7-EFA503868138}" srcOrd="2" destOrd="0" presId="urn:microsoft.com/office/officeart/2005/8/layout/hProcess11"/>
    <dgm:cxn modelId="{33911045-DEF7-473A-AA6B-ECC86E8ACC29}" type="presParOf" srcId="{F56CAC8E-3BBB-42A8-BE3F-C0ECD592BCD2}" destId="{E1C5D077-B4E6-44D1-BF34-F1B1EDAE8384}" srcOrd="7" destOrd="0" presId="urn:microsoft.com/office/officeart/2005/8/layout/hProcess11"/>
    <dgm:cxn modelId="{0ED3A83B-C9D8-4BCA-BF7F-7B042E3A280C}" type="presParOf" srcId="{F56CAC8E-3BBB-42A8-BE3F-C0ECD592BCD2}" destId="{E34A43D7-966D-42C4-AF0B-677DDB826201}" srcOrd="8" destOrd="0" presId="urn:microsoft.com/office/officeart/2005/8/layout/hProcess11"/>
    <dgm:cxn modelId="{11BAADA8-45E3-498D-938B-166854F10134}" type="presParOf" srcId="{E34A43D7-966D-42C4-AF0B-677DDB826201}" destId="{6ECD4CAA-5539-402B-B260-8DA5BF5BD1F5}" srcOrd="0" destOrd="0" presId="urn:microsoft.com/office/officeart/2005/8/layout/hProcess11"/>
    <dgm:cxn modelId="{3682228E-1730-43FF-B047-42E53767BC09}" type="presParOf" srcId="{E34A43D7-966D-42C4-AF0B-677DDB826201}" destId="{2E1393FE-BF89-4B14-97BD-624EF0BC3C69}" srcOrd="1" destOrd="0" presId="urn:microsoft.com/office/officeart/2005/8/layout/hProcess11"/>
    <dgm:cxn modelId="{375157AE-09C5-477B-9F37-FB119754F195}" type="presParOf" srcId="{E34A43D7-966D-42C4-AF0B-677DDB826201}" destId="{5ABDDE71-598C-4085-97D5-C90EE3A5092D}" srcOrd="2" destOrd="0" presId="urn:microsoft.com/office/officeart/2005/8/layout/hProcess1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CA4DDD7-84FD-415A-AC85-977622CACAFC}" type="doc">
      <dgm:prSet loTypeId="urn:microsoft.com/office/officeart/2005/8/layout/hProcess11" loCatId="process" qsTypeId="urn:microsoft.com/office/officeart/2005/8/quickstyle/simple1" qsCatId="simple" csTypeId="urn:microsoft.com/office/officeart/2005/8/colors/accent1_2" csCatId="accent1" phldr="1"/>
      <dgm:spPr/>
      <dgm:t>
        <a:bodyPr/>
        <a:lstStyle/>
        <a:p>
          <a:endParaRPr lang="en-US"/>
        </a:p>
      </dgm:t>
    </dgm:pt>
    <dgm:pt modelId="{88ADFF9C-D12E-447F-9E0A-D95F653A76BA}">
      <dgm:prSet/>
      <dgm:spPr/>
      <dgm:t>
        <a:bodyPr/>
        <a:lstStyle/>
        <a:p>
          <a:pPr rtl="0"/>
          <a:r>
            <a:rPr lang="en-US" b="1" dirty="0" smtClean="0"/>
            <a:t>1. Note un Evento</a:t>
          </a:r>
          <a:endParaRPr lang="en-US" dirty="0"/>
        </a:p>
      </dgm:t>
    </dgm:pt>
    <dgm:pt modelId="{CB4AD72C-C739-45B8-93D8-6912F598AD97}" type="parTrans" cxnId="{E29EC0CE-E98C-48D1-9C04-59561782C5CA}">
      <dgm:prSet/>
      <dgm:spPr/>
      <dgm:t>
        <a:bodyPr/>
        <a:lstStyle/>
        <a:p>
          <a:endParaRPr lang="en-US"/>
        </a:p>
      </dgm:t>
    </dgm:pt>
    <dgm:pt modelId="{25B60FD8-5C7F-4127-BADB-C2B1A4174A0A}" type="sibTrans" cxnId="{E29EC0CE-E98C-48D1-9C04-59561782C5CA}">
      <dgm:prSet/>
      <dgm:spPr/>
      <dgm:t>
        <a:bodyPr/>
        <a:lstStyle/>
        <a:p>
          <a:endParaRPr lang="en-US"/>
        </a:p>
      </dgm:t>
    </dgm:pt>
    <dgm:pt modelId="{D228B23E-C399-4462-8EDB-DCAB531192AA}">
      <dgm:prSet/>
      <dgm:spPr/>
      <dgm:t>
        <a:bodyPr/>
        <a:lstStyle/>
        <a:p>
          <a:pPr rtl="0"/>
          <a:r>
            <a:rPr lang="en-US" b="1" dirty="0" smtClean="0">
              <a:solidFill>
                <a:schemeClr val="bg1"/>
              </a:solidFill>
            </a:rPr>
            <a:t>2. Recognize there is a problem</a:t>
          </a:r>
          <a:endParaRPr lang="en-US" dirty="0">
            <a:solidFill>
              <a:schemeClr val="bg1"/>
            </a:solidFill>
          </a:endParaRPr>
        </a:p>
      </dgm:t>
    </dgm:pt>
    <dgm:pt modelId="{CF3B6405-2EDE-4209-AABF-71B66B04036C}" type="parTrans" cxnId="{B88D0FB5-13A1-4893-9CF4-233A41322DC8}">
      <dgm:prSet/>
      <dgm:spPr/>
      <dgm:t>
        <a:bodyPr/>
        <a:lstStyle/>
        <a:p>
          <a:endParaRPr lang="en-US"/>
        </a:p>
      </dgm:t>
    </dgm:pt>
    <dgm:pt modelId="{7D446452-D25F-47F4-9890-BB145BA3C5F2}" type="sibTrans" cxnId="{B88D0FB5-13A1-4893-9CF4-233A41322DC8}">
      <dgm:prSet/>
      <dgm:spPr/>
      <dgm:t>
        <a:bodyPr/>
        <a:lstStyle/>
        <a:p>
          <a:endParaRPr lang="en-US"/>
        </a:p>
      </dgm:t>
    </dgm:pt>
    <dgm:pt modelId="{D04347B2-F8E1-4D1B-AB8D-B39D9BF776B4}">
      <dgm:prSet/>
      <dgm:spPr/>
      <dgm:t>
        <a:bodyPr/>
        <a:lstStyle/>
        <a:p>
          <a:pPr rtl="0"/>
          <a:r>
            <a:rPr lang="en-US" b="1" dirty="0" smtClean="0">
              <a:solidFill>
                <a:schemeClr val="bg1"/>
              </a:solidFill>
            </a:rPr>
            <a:t>3. Take responsibility for acting</a:t>
          </a:r>
          <a:endParaRPr lang="en-US" dirty="0">
            <a:solidFill>
              <a:schemeClr val="bg1"/>
            </a:solidFill>
          </a:endParaRPr>
        </a:p>
      </dgm:t>
    </dgm:pt>
    <dgm:pt modelId="{DCAB335B-2F9D-4803-B0B1-378F3E09C24A}" type="parTrans" cxnId="{571F3216-537A-4ACC-A602-873C396DF081}">
      <dgm:prSet/>
      <dgm:spPr/>
      <dgm:t>
        <a:bodyPr/>
        <a:lstStyle/>
        <a:p>
          <a:endParaRPr lang="en-US"/>
        </a:p>
      </dgm:t>
    </dgm:pt>
    <dgm:pt modelId="{26E4048C-D5BF-4B2B-86B5-37DD8B3358D1}" type="sibTrans" cxnId="{571F3216-537A-4ACC-A602-873C396DF081}">
      <dgm:prSet/>
      <dgm:spPr/>
      <dgm:t>
        <a:bodyPr/>
        <a:lstStyle/>
        <a:p>
          <a:endParaRPr lang="en-US"/>
        </a:p>
      </dgm:t>
    </dgm:pt>
    <dgm:pt modelId="{3044BCE0-4160-46E2-820C-4890F586363B}">
      <dgm:prSet/>
      <dgm:spPr/>
      <dgm:t>
        <a:bodyPr/>
        <a:lstStyle/>
        <a:p>
          <a:pPr rtl="0"/>
          <a:r>
            <a:rPr lang="en-US" b="1" dirty="0" smtClean="0">
              <a:solidFill>
                <a:schemeClr val="bg1"/>
              </a:solidFill>
            </a:rPr>
            <a:t>4. Decide how to respond appropriately</a:t>
          </a:r>
          <a:endParaRPr lang="en-US" dirty="0">
            <a:solidFill>
              <a:schemeClr val="bg1"/>
            </a:solidFill>
          </a:endParaRPr>
        </a:p>
      </dgm:t>
    </dgm:pt>
    <dgm:pt modelId="{46608BC2-BDC5-49D2-8A10-98A90E442305}" type="parTrans" cxnId="{368C678B-B83F-4521-81E3-4821E0D67A52}">
      <dgm:prSet/>
      <dgm:spPr/>
      <dgm:t>
        <a:bodyPr/>
        <a:lstStyle/>
        <a:p>
          <a:endParaRPr lang="en-US"/>
        </a:p>
      </dgm:t>
    </dgm:pt>
    <dgm:pt modelId="{40757988-87CF-4DCD-BC48-5BBCB2874277}" type="sibTrans" cxnId="{368C678B-B83F-4521-81E3-4821E0D67A52}">
      <dgm:prSet/>
      <dgm:spPr/>
      <dgm:t>
        <a:bodyPr/>
        <a:lstStyle/>
        <a:p>
          <a:endParaRPr lang="en-US"/>
        </a:p>
      </dgm:t>
    </dgm:pt>
    <dgm:pt modelId="{8286899B-EB9E-4295-82EA-18A8520E9055}">
      <dgm:prSet/>
      <dgm:spPr/>
      <dgm:t>
        <a:bodyPr/>
        <a:lstStyle/>
        <a:p>
          <a:pPr rtl="0"/>
          <a:r>
            <a:rPr lang="en-US" b="1" dirty="0" smtClean="0">
              <a:solidFill>
                <a:schemeClr val="bg1"/>
              </a:solidFill>
            </a:rPr>
            <a:t>5. Respond</a:t>
          </a:r>
          <a:endParaRPr lang="en-US" dirty="0">
            <a:solidFill>
              <a:schemeClr val="bg1"/>
            </a:solidFill>
          </a:endParaRPr>
        </a:p>
      </dgm:t>
    </dgm:pt>
    <dgm:pt modelId="{435618D0-4C3C-44A7-8335-991FCE631B8D}" type="parTrans" cxnId="{81066A56-0FEB-48F4-A91F-2CDD257EA06A}">
      <dgm:prSet/>
      <dgm:spPr/>
      <dgm:t>
        <a:bodyPr/>
        <a:lstStyle/>
        <a:p>
          <a:endParaRPr lang="en-US"/>
        </a:p>
      </dgm:t>
    </dgm:pt>
    <dgm:pt modelId="{63B4D06D-65C3-498C-A71B-DE66F88440C5}" type="sibTrans" cxnId="{81066A56-0FEB-48F4-A91F-2CDD257EA06A}">
      <dgm:prSet/>
      <dgm:spPr/>
      <dgm:t>
        <a:bodyPr/>
        <a:lstStyle/>
        <a:p>
          <a:endParaRPr lang="en-US"/>
        </a:p>
      </dgm:t>
    </dgm:pt>
    <dgm:pt modelId="{2D074F9E-27BF-4560-8824-2347D98E49FA}" type="pres">
      <dgm:prSet presAssocID="{1CA4DDD7-84FD-415A-AC85-977622CACAFC}" presName="Name0" presStyleCnt="0">
        <dgm:presLayoutVars>
          <dgm:dir/>
          <dgm:resizeHandles val="exact"/>
        </dgm:presLayoutVars>
      </dgm:prSet>
      <dgm:spPr/>
      <dgm:t>
        <a:bodyPr/>
        <a:lstStyle/>
        <a:p>
          <a:endParaRPr lang="en-US"/>
        </a:p>
      </dgm:t>
    </dgm:pt>
    <dgm:pt modelId="{582968EB-CA2F-4EAD-A2E7-8A8A4C9A571E}" type="pres">
      <dgm:prSet presAssocID="{1CA4DDD7-84FD-415A-AC85-977622CACAFC}" presName="arrow" presStyleLbl="bgShp" presStyleIdx="0" presStyleCnt="1"/>
      <dgm:spPr/>
      <dgm:t>
        <a:bodyPr/>
        <a:lstStyle/>
        <a:p>
          <a:endParaRPr lang="en-US"/>
        </a:p>
      </dgm:t>
    </dgm:pt>
    <dgm:pt modelId="{F56CAC8E-3BBB-42A8-BE3F-C0ECD592BCD2}" type="pres">
      <dgm:prSet presAssocID="{1CA4DDD7-84FD-415A-AC85-977622CACAFC}" presName="points" presStyleCnt="0"/>
      <dgm:spPr/>
    </dgm:pt>
    <dgm:pt modelId="{D34BD288-A378-417F-977B-14D44416A199}" type="pres">
      <dgm:prSet presAssocID="{88ADFF9C-D12E-447F-9E0A-D95F653A76BA}" presName="compositeA" presStyleCnt="0"/>
      <dgm:spPr/>
    </dgm:pt>
    <dgm:pt modelId="{F62AE1B0-EDE3-4C9C-B00C-9FFBC13DFF80}" type="pres">
      <dgm:prSet presAssocID="{88ADFF9C-D12E-447F-9E0A-D95F653A76BA}" presName="textA" presStyleLbl="revTx" presStyleIdx="0" presStyleCnt="5">
        <dgm:presLayoutVars>
          <dgm:bulletEnabled val="1"/>
        </dgm:presLayoutVars>
      </dgm:prSet>
      <dgm:spPr/>
      <dgm:t>
        <a:bodyPr/>
        <a:lstStyle/>
        <a:p>
          <a:endParaRPr lang="en-US"/>
        </a:p>
      </dgm:t>
    </dgm:pt>
    <dgm:pt modelId="{6F9E2D2E-B2CA-42EB-B193-DB0B1B43A249}" type="pres">
      <dgm:prSet presAssocID="{88ADFF9C-D12E-447F-9E0A-D95F653A76BA}" presName="circleA" presStyleLbl="node1" presStyleIdx="0" presStyleCnt="5"/>
      <dgm:spPr>
        <a:solidFill>
          <a:schemeClr val="accent4">
            <a:lumMod val="20000"/>
            <a:lumOff val="80000"/>
          </a:schemeClr>
        </a:solidFill>
      </dgm:spPr>
    </dgm:pt>
    <dgm:pt modelId="{38495A81-0401-4B07-BD05-94C69B9F84E6}" type="pres">
      <dgm:prSet presAssocID="{88ADFF9C-D12E-447F-9E0A-D95F653A76BA}" presName="spaceA" presStyleCnt="0"/>
      <dgm:spPr/>
    </dgm:pt>
    <dgm:pt modelId="{9BB2226E-874C-4D12-A613-75581E1978EE}" type="pres">
      <dgm:prSet presAssocID="{25B60FD8-5C7F-4127-BADB-C2B1A4174A0A}" presName="space" presStyleCnt="0"/>
      <dgm:spPr/>
    </dgm:pt>
    <dgm:pt modelId="{34869F82-AC17-42E2-9D3B-CF3F1736F7EA}" type="pres">
      <dgm:prSet presAssocID="{D228B23E-C399-4462-8EDB-DCAB531192AA}" presName="compositeB" presStyleCnt="0"/>
      <dgm:spPr/>
    </dgm:pt>
    <dgm:pt modelId="{AA985192-EB93-4383-93DD-1BF927E53796}" type="pres">
      <dgm:prSet presAssocID="{D228B23E-C399-4462-8EDB-DCAB531192AA}" presName="textB" presStyleLbl="revTx" presStyleIdx="1" presStyleCnt="5">
        <dgm:presLayoutVars>
          <dgm:bulletEnabled val="1"/>
        </dgm:presLayoutVars>
      </dgm:prSet>
      <dgm:spPr/>
      <dgm:t>
        <a:bodyPr/>
        <a:lstStyle/>
        <a:p>
          <a:endParaRPr lang="en-US"/>
        </a:p>
      </dgm:t>
    </dgm:pt>
    <dgm:pt modelId="{E81AD96A-287B-443D-BF38-4FD353BD3797}" type="pres">
      <dgm:prSet presAssocID="{D228B23E-C399-4462-8EDB-DCAB531192AA}" presName="circleB" presStyleLbl="node1" presStyleIdx="1" presStyleCnt="5"/>
      <dgm:spPr>
        <a:solidFill>
          <a:schemeClr val="accent4">
            <a:lumMod val="40000"/>
            <a:lumOff val="60000"/>
          </a:schemeClr>
        </a:solidFill>
      </dgm:spPr>
    </dgm:pt>
    <dgm:pt modelId="{22568E01-8C3B-4088-9C79-55736F92E9F7}" type="pres">
      <dgm:prSet presAssocID="{D228B23E-C399-4462-8EDB-DCAB531192AA}" presName="spaceB" presStyleCnt="0"/>
      <dgm:spPr/>
    </dgm:pt>
    <dgm:pt modelId="{69CF7E31-6EE9-4957-8E38-1727E1E82AF0}" type="pres">
      <dgm:prSet presAssocID="{7D446452-D25F-47F4-9890-BB145BA3C5F2}" presName="space" presStyleCnt="0"/>
      <dgm:spPr/>
    </dgm:pt>
    <dgm:pt modelId="{A12F81AD-EDA8-4914-A8C0-3C2173B472A1}" type="pres">
      <dgm:prSet presAssocID="{D04347B2-F8E1-4D1B-AB8D-B39D9BF776B4}" presName="compositeA" presStyleCnt="0"/>
      <dgm:spPr/>
    </dgm:pt>
    <dgm:pt modelId="{FA46DECD-0117-40C9-BE71-BB5D9E56B3F3}" type="pres">
      <dgm:prSet presAssocID="{D04347B2-F8E1-4D1B-AB8D-B39D9BF776B4}" presName="textA" presStyleLbl="revTx" presStyleIdx="2" presStyleCnt="5">
        <dgm:presLayoutVars>
          <dgm:bulletEnabled val="1"/>
        </dgm:presLayoutVars>
      </dgm:prSet>
      <dgm:spPr/>
      <dgm:t>
        <a:bodyPr/>
        <a:lstStyle/>
        <a:p>
          <a:endParaRPr lang="en-US"/>
        </a:p>
      </dgm:t>
    </dgm:pt>
    <dgm:pt modelId="{51211CEE-C51A-4EA8-945C-CE9A28E3FDD7}" type="pres">
      <dgm:prSet presAssocID="{D04347B2-F8E1-4D1B-AB8D-B39D9BF776B4}" presName="circleA" presStyleLbl="node1" presStyleIdx="2" presStyleCnt="5"/>
      <dgm:spPr>
        <a:solidFill>
          <a:schemeClr val="accent4">
            <a:lumMod val="60000"/>
            <a:lumOff val="40000"/>
          </a:schemeClr>
        </a:solidFill>
      </dgm:spPr>
    </dgm:pt>
    <dgm:pt modelId="{5500DAAE-2306-4A4E-BC37-4BF51A55D8F9}" type="pres">
      <dgm:prSet presAssocID="{D04347B2-F8E1-4D1B-AB8D-B39D9BF776B4}" presName="spaceA" presStyleCnt="0"/>
      <dgm:spPr/>
    </dgm:pt>
    <dgm:pt modelId="{2E45DE94-6240-47D1-B8A3-DF8562A34452}" type="pres">
      <dgm:prSet presAssocID="{26E4048C-D5BF-4B2B-86B5-37DD8B3358D1}" presName="space" presStyleCnt="0"/>
      <dgm:spPr/>
    </dgm:pt>
    <dgm:pt modelId="{005E623D-734A-4B21-9F04-B7B70C9A8DFB}" type="pres">
      <dgm:prSet presAssocID="{3044BCE0-4160-46E2-820C-4890F586363B}" presName="compositeB" presStyleCnt="0"/>
      <dgm:spPr/>
    </dgm:pt>
    <dgm:pt modelId="{9CF22FEB-A254-4597-8D60-1696B8788378}" type="pres">
      <dgm:prSet presAssocID="{3044BCE0-4160-46E2-820C-4890F586363B}" presName="textB" presStyleLbl="revTx" presStyleIdx="3" presStyleCnt="5">
        <dgm:presLayoutVars>
          <dgm:bulletEnabled val="1"/>
        </dgm:presLayoutVars>
      </dgm:prSet>
      <dgm:spPr/>
      <dgm:t>
        <a:bodyPr/>
        <a:lstStyle/>
        <a:p>
          <a:endParaRPr lang="en-US"/>
        </a:p>
      </dgm:t>
    </dgm:pt>
    <dgm:pt modelId="{5BA65149-EC53-420C-8958-08F93D0E22FA}" type="pres">
      <dgm:prSet presAssocID="{3044BCE0-4160-46E2-820C-4890F586363B}" presName="circleB" presStyleLbl="node1" presStyleIdx="3" presStyleCnt="5"/>
      <dgm:spPr>
        <a:solidFill>
          <a:schemeClr val="accent4">
            <a:lumMod val="75000"/>
          </a:schemeClr>
        </a:solidFill>
      </dgm:spPr>
    </dgm:pt>
    <dgm:pt modelId="{4182125B-3AB9-4279-A2D7-EFA503868138}" type="pres">
      <dgm:prSet presAssocID="{3044BCE0-4160-46E2-820C-4890F586363B}" presName="spaceB" presStyleCnt="0"/>
      <dgm:spPr/>
    </dgm:pt>
    <dgm:pt modelId="{E1C5D077-B4E6-44D1-BF34-F1B1EDAE8384}" type="pres">
      <dgm:prSet presAssocID="{40757988-87CF-4DCD-BC48-5BBCB2874277}" presName="space" presStyleCnt="0"/>
      <dgm:spPr/>
    </dgm:pt>
    <dgm:pt modelId="{E34A43D7-966D-42C4-AF0B-677DDB826201}" type="pres">
      <dgm:prSet presAssocID="{8286899B-EB9E-4295-82EA-18A8520E9055}" presName="compositeA" presStyleCnt="0"/>
      <dgm:spPr/>
    </dgm:pt>
    <dgm:pt modelId="{6ECD4CAA-5539-402B-B260-8DA5BF5BD1F5}" type="pres">
      <dgm:prSet presAssocID="{8286899B-EB9E-4295-82EA-18A8520E9055}" presName="textA" presStyleLbl="revTx" presStyleIdx="4" presStyleCnt="5">
        <dgm:presLayoutVars>
          <dgm:bulletEnabled val="1"/>
        </dgm:presLayoutVars>
      </dgm:prSet>
      <dgm:spPr/>
      <dgm:t>
        <a:bodyPr/>
        <a:lstStyle/>
        <a:p>
          <a:endParaRPr lang="en-US"/>
        </a:p>
      </dgm:t>
    </dgm:pt>
    <dgm:pt modelId="{2E1393FE-BF89-4B14-97BD-624EF0BC3C69}" type="pres">
      <dgm:prSet presAssocID="{8286899B-EB9E-4295-82EA-18A8520E9055}" presName="circleA" presStyleLbl="node1" presStyleIdx="4" presStyleCnt="5"/>
      <dgm:spPr>
        <a:solidFill>
          <a:schemeClr val="accent4">
            <a:lumMod val="50000"/>
          </a:schemeClr>
        </a:solidFill>
      </dgm:spPr>
    </dgm:pt>
    <dgm:pt modelId="{5ABDDE71-598C-4085-97D5-C90EE3A5092D}" type="pres">
      <dgm:prSet presAssocID="{8286899B-EB9E-4295-82EA-18A8520E9055}" presName="spaceA" presStyleCnt="0"/>
      <dgm:spPr/>
    </dgm:pt>
  </dgm:ptLst>
  <dgm:cxnLst>
    <dgm:cxn modelId="{2D63F1BE-B2FD-42CA-9247-6133EEB9D12E}" type="presOf" srcId="{1CA4DDD7-84FD-415A-AC85-977622CACAFC}" destId="{2D074F9E-27BF-4560-8824-2347D98E49FA}" srcOrd="0" destOrd="0" presId="urn:microsoft.com/office/officeart/2005/8/layout/hProcess11"/>
    <dgm:cxn modelId="{B88D0FB5-13A1-4893-9CF4-233A41322DC8}" srcId="{1CA4DDD7-84FD-415A-AC85-977622CACAFC}" destId="{D228B23E-C399-4462-8EDB-DCAB531192AA}" srcOrd="1" destOrd="0" parTransId="{CF3B6405-2EDE-4209-AABF-71B66B04036C}" sibTransId="{7D446452-D25F-47F4-9890-BB145BA3C5F2}"/>
    <dgm:cxn modelId="{368C678B-B83F-4521-81E3-4821E0D67A52}" srcId="{1CA4DDD7-84FD-415A-AC85-977622CACAFC}" destId="{3044BCE0-4160-46E2-820C-4890F586363B}" srcOrd="3" destOrd="0" parTransId="{46608BC2-BDC5-49D2-8A10-98A90E442305}" sibTransId="{40757988-87CF-4DCD-BC48-5BBCB2874277}"/>
    <dgm:cxn modelId="{E29EC0CE-E98C-48D1-9C04-59561782C5CA}" srcId="{1CA4DDD7-84FD-415A-AC85-977622CACAFC}" destId="{88ADFF9C-D12E-447F-9E0A-D95F653A76BA}" srcOrd="0" destOrd="0" parTransId="{CB4AD72C-C739-45B8-93D8-6912F598AD97}" sibTransId="{25B60FD8-5C7F-4127-BADB-C2B1A4174A0A}"/>
    <dgm:cxn modelId="{6E2F90E4-40F2-42BC-BF9B-6695C1CC213A}" type="presOf" srcId="{3044BCE0-4160-46E2-820C-4890F586363B}" destId="{9CF22FEB-A254-4597-8D60-1696B8788378}" srcOrd="0" destOrd="0" presId="urn:microsoft.com/office/officeart/2005/8/layout/hProcess11"/>
    <dgm:cxn modelId="{23A7CC2A-0E4E-48AF-9444-B4E729D0AC0B}" type="presOf" srcId="{D228B23E-C399-4462-8EDB-DCAB531192AA}" destId="{AA985192-EB93-4383-93DD-1BF927E53796}" srcOrd="0" destOrd="0" presId="urn:microsoft.com/office/officeart/2005/8/layout/hProcess11"/>
    <dgm:cxn modelId="{81066A56-0FEB-48F4-A91F-2CDD257EA06A}" srcId="{1CA4DDD7-84FD-415A-AC85-977622CACAFC}" destId="{8286899B-EB9E-4295-82EA-18A8520E9055}" srcOrd="4" destOrd="0" parTransId="{435618D0-4C3C-44A7-8335-991FCE631B8D}" sibTransId="{63B4D06D-65C3-498C-A71B-DE66F88440C5}"/>
    <dgm:cxn modelId="{BF18221C-95EB-49E0-A295-C19A4FC019A5}" type="presOf" srcId="{D04347B2-F8E1-4D1B-AB8D-B39D9BF776B4}" destId="{FA46DECD-0117-40C9-BE71-BB5D9E56B3F3}" srcOrd="0" destOrd="0" presId="urn:microsoft.com/office/officeart/2005/8/layout/hProcess11"/>
    <dgm:cxn modelId="{904650A7-2D76-4583-93F5-547C4AAC12C5}" type="presOf" srcId="{8286899B-EB9E-4295-82EA-18A8520E9055}" destId="{6ECD4CAA-5539-402B-B260-8DA5BF5BD1F5}" srcOrd="0" destOrd="0" presId="urn:microsoft.com/office/officeart/2005/8/layout/hProcess11"/>
    <dgm:cxn modelId="{571F3216-537A-4ACC-A602-873C396DF081}" srcId="{1CA4DDD7-84FD-415A-AC85-977622CACAFC}" destId="{D04347B2-F8E1-4D1B-AB8D-B39D9BF776B4}" srcOrd="2" destOrd="0" parTransId="{DCAB335B-2F9D-4803-B0B1-378F3E09C24A}" sibTransId="{26E4048C-D5BF-4B2B-86B5-37DD8B3358D1}"/>
    <dgm:cxn modelId="{51537FB4-8748-4281-BBF2-BAECDBDB50D4}" type="presOf" srcId="{88ADFF9C-D12E-447F-9E0A-D95F653A76BA}" destId="{F62AE1B0-EDE3-4C9C-B00C-9FFBC13DFF80}" srcOrd="0" destOrd="0" presId="urn:microsoft.com/office/officeart/2005/8/layout/hProcess11"/>
    <dgm:cxn modelId="{AC4D9935-0180-4B74-9C2C-7A2A5AC2B78E}" type="presParOf" srcId="{2D074F9E-27BF-4560-8824-2347D98E49FA}" destId="{582968EB-CA2F-4EAD-A2E7-8A8A4C9A571E}" srcOrd="0" destOrd="0" presId="urn:microsoft.com/office/officeart/2005/8/layout/hProcess11"/>
    <dgm:cxn modelId="{DB3C3D6F-9908-42E8-A7A0-052984339FEE}" type="presParOf" srcId="{2D074F9E-27BF-4560-8824-2347D98E49FA}" destId="{F56CAC8E-3BBB-42A8-BE3F-C0ECD592BCD2}" srcOrd="1" destOrd="0" presId="urn:microsoft.com/office/officeart/2005/8/layout/hProcess11"/>
    <dgm:cxn modelId="{65D1DC78-1DD7-462B-B880-76C9C3F5D839}" type="presParOf" srcId="{F56CAC8E-3BBB-42A8-BE3F-C0ECD592BCD2}" destId="{D34BD288-A378-417F-977B-14D44416A199}" srcOrd="0" destOrd="0" presId="urn:microsoft.com/office/officeart/2005/8/layout/hProcess11"/>
    <dgm:cxn modelId="{9CDD2224-BF47-46A0-B3C3-A546B95E6D4E}" type="presParOf" srcId="{D34BD288-A378-417F-977B-14D44416A199}" destId="{F62AE1B0-EDE3-4C9C-B00C-9FFBC13DFF80}" srcOrd="0" destOrd="0" presId="urn:microsoft.com/office/officeart/2005/8/layout/hProcess11"/>
    <dgm:cxn modelId="{90E98E89-2790-4A1F-8041-CA8E00E1E5F2}" type="presParOf" srcId="{D34BD288-A378-417F-977B-14D44416A199}" destId="{6F9E2D2E-B2CA-42EB-B193-DB0B1B43A249}" srcOrd="1" destOrd="0" presId="urn:microsoft.com/office/officeart/2005/8/layout/hProcess11"/>
    <dgm:cxn modelId="{C97419DA-15F1-4EF0-8E81-52FB1685FD70}" type="presParOf" srcId="{D34BD288-A378-417F-977B-14D44416A199}" destId="{38495A81-0401-4B07-BD05-94C69B9F84E6}" srcOrd="2" destOrd="0" presId="urn:microsoft.com/office/officeart/2005/8/layout/hProcess11"/>
    <dgm:cxn modelId="{50DFEAA2-FD6C-4AC4-9421-B4B8F3372677}" type="presParOf" srcId="{F56CAC8E-3BBB-42A8-BE3F-C0ECD592BCD2}" destId="{9BB2226E-874C-4D12-A613-75581E1978EE}" srcOrd="1" destOrd="0" presId="urn:microsoft.com/office/officeart/2005/8/layout/hProcess11"/>
    <dgm:cxn modelId="{F79DC922-2C85-4422-81B6-99B735D19400}" type="presParOf" srcId="{F56CAC8E-3BBB-42A8-BE3F-C0ECD592BCD2}" destId="{34869F82-AC17-42E2-9D3B-CF3F1736F7EA}" srcOrd="2" destOrd="0" presId="urn:microsoft.com/office/officeart/2005/8/layout/hProcess11"/>
    <dgm:cxn modelId="{E6DE44AF-8A33-4FF9-956A-CCC42E390676}" type="presParOf" srcId="{34869F82-AC17-42E2-9D3B-CF3F1736F7EA}" destId="{AA985192-EB93-4383-93DD-1BF927E53796}" srcOrd="0" destOrd="0" presId="urn:microsoft.com/office/officeart/2005/8/layout/hProcess11"/>
    <dgm:cxn modelId="{1B301E8B-3B08-4E89-B122-8E00601AD06F}" type="presParOf" srcId="{34869F82-AC17-42E2-9D3B-CF3F1736F7EA}" destId="{E81AD96A-287B-443D-BF38-4FD353BD3797}" srcOrd="1" destOrd="0" presId="urn:microsoft.com/office/officeart/2005/8/layout/hProcess11"/>
    <dgm:cxn modelId="{BCF26CDD-58D1-4F19-9E5A-FC0C5A8619C7}" type="presParOf" srcId="{34869F82-AC17-42E2-9D3B-CF3F1736F7EA}" destId="{22568E01-8C3B-4088-9C79-55736F92E9F7}" srcOrd="2" destOrd="0" presId="urn:microsoft.com/office/officeart/2005/8/layout/hProcess11"/>
    <dgm:cxn modelId="{F5B7C4B3-EC32-4BF4-8E34-6457AE44A2E1}" type="presParOf" srcId="{F56CAC8E-3BBB-42A8-BE3F-C0ECD592BCD2}" destId="{69CF7E31-6EE9-4957-8E38-1727E1E82AF0}" srcOrd="3" destOrd="0" presId="urn:microsoft.com/office/officeart/2005/8/layout/hProcess11"/>
    <dgm:cxn modelId="{F4538D15-A0D7-4AEA-8566-000E96F77E1D}" type="presParOf" srcId="{F56CAC8E-3BBB-42A8-BE3F-C0ECD592BCD2}" destId="{A12F81AD-EDA8-4914-A8C0-3C2173B472A1}" srcOrd="4" destOrd="0" presId="urn:microsoft.com/office/officeart/2005/8/layout/hProcess11"/>
    <dgm:cxn modelId="{D2E7D794-D26E-433E-A630-189E0C577268}" type="presParOf" srcId="{A12F81AD-EDA8-4914-A8C0-3C2173B472A1}" destId="{FA46DECD-0117-40C9-BE71-BB5D9E56B3F3}" srcOrd="0" destOrd="0" presId="urn:microsoft.com/office/officeart/2005/8/layout/hProcess11"/>
    <dgm:cxn modelId="{F430C84C-8010-42AB-9D6F-4A34AAC0E965}" type="presParOf" srcId="{A12F81AD-EDA8-4914-A8C0-3C2173B472A1}" destId="{51211CEE-C51A-4EA8-945C-CE9A28E3FDD7}" srcOrd="1" destOrd="0" presId="urn:microsoft.com/office/officeart/2005/8/layout/hProcess11"/>
    <dgm:cxn modelId="{1FE7F3F9-09A2-48F9-B95F-6EC7B2688833}" type="presParOf" srcId="{A12F81AD-EDA8-4914-A8C0-3C2173B472A1}" destId="{5500DAAE-2306-4A4E-BC37-4BF51A55D8F9}" srcOrd="2" destOrd="0" presId="urn:microsoft.com/office/officeart/2005/8/layout/hProcess11"/>
    <dgm:cxn modelId="{75FBDD90-AE9E-4129-93EA-3BA891F4CDF6}" type="presParOf" srcId="{F56CAC8E-3BBB-42A8-BE3F-C0ECD592BCD2}" destId="{2E45DE94-6240-47D1-B8A3-DF8562A34452}" srcOrd="5" destOrd="0" presId="urn:microsoft.com/office/officeart/2005/8/layout/hProcess11"/>
    <dgm:cxn modelId="{7BC07C1F-D412-4573-A75C-DECC555076F7}" type="presParOf" srcId="{F56CAC8E-3BBB-42A8-BE3F-C0ECD592BCD2}" destId="{005E623D-734A-4B21-9F04-B7B70C9A8DFB}" srcOrd="6" destOrd="0" presId="urn:microsoft.com/office/officeart/2005/8/layout/hProcess11"/>
    <dgm:cxn modelId="{1ECAA841-8980-4730-A413-BCBA906C8414}" type="presParOf" srcId="{005E623D-734A-4B21-9F04-B7B70C9A8DFB}" destId="{9CF22FEB-A254-4597-8D60-1696B8788378}" srcOrd="0" destOrd="0" presId="urn:microsoft.com/office/officeart/2005/8/layout/hProcess11"/>
    <dgm:cxn modelId="{C28002E8-C911-4065-864D-85CBF4AD93CC}" type="presParOf" srcId="{005E623D-734A-4B21-9F04-B7B70C9A8DFB}" destId="{5BA65149-EC53-420C-8958-08F93D0E22FA}" srcOrd="1" destOrd="0" presId="urn:microsoft.com/office/officeart/2005/8/layout/hProcess11"/>
    <dgm:cxn modelId="{98B61953-9E7B-4789-944F-2DE87187FFC9}" type="presParOf" srcId="{005E623D-734A-4B21-9F04-B7B70C9A8DFB}" destId="{4182125B-3AB9-4279-A2D7-EFA503868138}" srcOrd="2" destOrd="0" presId="urn:microsoft.com/office/officeart/2005/8/layout/hProcess11"/>
    <dgm:cxn modelId="{2A601ABB-1D75-476A-B4CD-DBAA97FDABCE}" type="presParOf" srcId="{F56CAC8E-3BBB-42A8-BE3F-C0ECD592BCD2}" destId="{E1C5D077-B4E6-44D1-BF34-F1B1EDAE8384}" srcOrd="7" destOrd="0" presId="urn:microsoft.com/office/officeart/2005/8/layout/hProcess11"/>
    <dgm:cxn modelId="{7F175000-FD4E-49AF-BB7B-7080312B3657}" type="presParOf" srcId="{F56CAC8E-3BBB-42A8-BE3F-C0ECD592BCD2}" destId="{E34A43D7-966D-42C4-AF0B-677DDB826201}" srcOrd="8" destOrd="0" presId="urn:microsoft.com/office/officeart/2005/8/layout/hProcess11"/>
    <dgm:cxn modelId="{1838A2FE-DDDF-4073-A83C-65D9F5C126F3}" type="presParOf" srcId="{E34A43D7-966D-42C4-AF0B-677DDB826201}" destId="{6ECD4CAA-5539-402B-B260-8DA5BF5BD1F5}" srcOrd="0" destOrd="0" presId="urn:microsoft.com/office/officeart/2005/8/layout/hProcess11"/>
    <dgm:cxn modelId="{E34C1D54-A099-48FA-A75E-FF69BBB33978}" type="presParOf" srcId="{E34A43D7-966D-42C4-AF0B-677DDB826201}" destId="{2E1393FE-BF89-4B14-97BD-624EF0BC3C69}" srcOrd="1" destOrd="0" presId="urn:microsoft.com/office/officeart/2005/8/layout/hProcess11"/>
    <dgm:cxn modelId="{5A5377CC-D426-4943-9486-EED77B22FDF7}" type="presParOf" srcId="{E34A43D7-966D-42C4-AF0B-677DDB826201}" destId="{5ABDDE71-598C-4085-97D5-C90EE3A5092D}" srcOrd="2" destOrd="0" presId="urn:microsoft.com/office/officeart/2005/8/layout/hProcess1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1CA4DDD7-84FD-415A-AC85-977622CACAFC}" type="doc">
      <dgm:prSet loTypeId="urn:microsoft.com/office/officeart/2005/8/layout/hProcess11" loCatId="process" qsTypeId="urn:microsoft.com/office/officeart/2005/8/quickstyle/simple1" qsCatId="simple" csTypeId="urn:microsoft.com/office/officeart/2005/8/colors/accent1_2" csCatId="accent1" phldr="1"/>
      <dgm:spPr/>
      <dgm:t>
        <a:bodyPr/>
        <a:lstStyle/>
        <a:p>
          <a:endParaRPr lang="en-US"/>
        </a:p>
      </dgm:t>
    </dgm:pt>
    <dgm:pt modelId="{88ADFF9C-D12E-447F-9E0A-D95F653A76BA}">
      <dgm:prSet/>
      <dgm:spPr/>
      <dgm:t>
        <a:bodyPr/>
        <a:lstStyle/>
        <a:p>
          <a:pPr rtl="0"/>
          <a:r>
            <a:rPr lang="en-US" b="0" dirty="0" smtClean="0">
              <a:solidFill>
                <a:schemeClr val="accent4">
                  <a:lumMod val="20000"/>
                  <a:lumOff val="80000"/>
                </a:schemeClr>
              </a:solidFill>
            </a:rPr>
            <a:t>1. Note el evento</a:t>
          </a:r>
          <a:endParaRPr lang="en-US" b="0" dirty="0">
            <a:solidFill>
              <a:schemeClr val="accent4">
                <a:lumMod val="20000"/>
                <a:lumOff val="80000"/>
              </a:schemeClr>
            </a:solidFill>
          </a:endParaRPr>
        </a:p>
      </dgm:t>
    </dgm:pt>
    <dgm:pt modelId="{CB4AD72C-C739-45B8-93D8-6912F598AD97}" type="parTrans" cxnId="{E29EC0CE-E98C-48D1-9C04-59561782C5CA}">
      <dgm:prSet/>
      <dgm:spPr/>
      <dgm:t>
        <a:bodyPr/>
        <a:lstStyle/>
        <a:p>
          <a:endParaRPr lang="en-US"/>
        </a:p>
      </dgm:t>
    </dgm:pt>
    <dgm:pt modelId="{25B60FD8-5C7F-4127-BADB-C2B1A4174A0A}" type="sibTrans" cxnId="{E29EC0CE-E98C-48D1-9C04-59561782C5CA}">
      <dgm:prSet/>
      <dgm:spPr/>
      <dgm:t>
        <a:bodyPr/>
        <a:lstStyle/>
        <a:p>
          <a:endParaRPr lang="en-US"/>
        </a:p>
      </dgm:t>
    </dgm:pt>
    <dgm:pt modelId="{D228B23E-C399-4462-8EDB-DCAB531192AA}">
      <dgm:prSet/>
      <dgm:spPr/>
      <dgm:t>
        <a:bodyPr/>
        <a:lstStyle/>
        <a:p>
          <a:pPr rtl="0"/>
          <a:r>
            <a:rPr lang="en-US" b="0" dirty="0" smtClean="0">
              <a:solidFill>
                <a:schemeClr val="accent4">
                  <a:lumMod val="40000"/>
                  <a:lumOff val="60000"/>
                </a:schemeClr>
              </a:solidFill>
            </a:rPr>
            <a:t>2. Reconozca que hay un problema</a:t>
          </a:r>
          <a:endParaRPr lang="en-US" b="0" dirty="0">
            <a:solidFill>
              <a:schemeClr val="accent4">
                <a:lumMod val="40000"/>
                <a:lumOff val="60000"/>
              </a:schemeClr>
            </a:solidFill>
          </a:endParaRPr>
        </a:p>
      </dgm:t>
    </dgm:pt>
    <dgm:pt modelId="{CF3B6405-2EDE-4209-AABF-71B66B04036C}" type="parTrans" cxnId="{B88D0FB5-13A1-4893-9CF4-233A41322DC8}">
      <dgm:prSet/>
      <dgm:spPr/>
      <dgm:t>
        <a:bodyPr/>
        <a:lstStyle/>
        <a:p>
          <a:endParaRPr lang="en-US"/>
        </a:p>
      </dgm:t>
    </dgm:pt>
    <dgm:pt modelId="{7D446452-D25F-47F4-9890-BB145BA3C5F2}" type="sibTrans" cxnId="{B88D0FB5-13A1-4893-9CF4-233A41322DC8}">
      <dgm:prSet/>
      <dgm:spPr/>
      <dgm:t>
        <a:bodyPr/>
        <a:lstStyle/>
        <a:p>
          <a:endParaRPr lang="en-US"/>
        </a:p>
      </dgm:t>
    </dgm:pt>
    <dgm:pt modelId="{D04347B2-F8E1-4D1B-AB8D-B39D9BF776B4}">
      <dgm:prSet/>
      <dgm:spPr/>
      <dgm:t>
        <a:bodyPr/>
        <a:lstStyle/>
        <a:p>
          <a:pPr rtl="0"/>
          <a:r>
            <a:rPr lang="en-US" b="1" dirty="0" smtClean="0">
              <a:solidFill>
                <a:schemeClr val="bg2"/>
              </a:solidFill>
            </a:rPr>
            <a:t>3. Tome responsabilidad por actuar</a:t>
          </a:r>
          <a:endParaRPr lang="en-US" dirty="0">
            <a:solidFill>
              <a:schemeClr val="bg2"/>
            </a:solidFill>
          </a:endParaRPr>
        </a:p>
      </dgm:t>
    </dgm:pt>
    <dgm:pt modelId="{DCAB335B-2F9D-4803-B0B1-378F3E09C24A}" type="parTrans" cxnId="{571F3216-537A-4ACC-A602-873C396DF081}">
      <dgm:prSet/>
      <dgm:spPr/>
      <dgm:t>
        <a:bodyPr/>
        <a:lstStyle/>
        <a:p>
          <a:endParaRPr lang="en-US"/>
        </a:p>
      </dgm:t>
    </dgm:pt>
    <dgm:pt modelId="{26E4048C-D5BF-4B2B-86B5-37DD8B3358D1}" type="sibTrans" cxnId="{571F3216-537A-4ACC-A602-873C396DF081}">
      <dgm:prSet/>
      <dgm:spPr/>
      <dgm:t>
        <a:bodyPr/>
        <a:lstStyle/>
        <a:p>
          <a:endParaRPr lang="en-US"/>
        </a:p>
      </dgm:t>
    </dgm:pt>
    <dgm:pt modelId="{3044BCE0-4160-46E2-820C-4890F586363B}">
      <dgm:prSet/>
      <dgm:spPr/>
      <dgm:t>
        <a:bodyPr/>
        <a:lstStyle/>
        <a:p>
          <a:pPr rtl="0"/>
          <a:r>
            <a:rPr lang="en-US" b="1" dirty="0" smtClean="0">
              <a:solidFill>
                <a:schemeClr val="bg1"/>
              </a:solidFill>
            </a:rPr>
            <a:t>4. Decide how to respond appropriately</a:t>
          </a:r>
          <a:endParaRPr lang="en-US" dirty="0">
            <a:solidFill>
              <a:schemeClr val="bg1"/>
            </a:solidFill>
          </a:endParaRPr>
        </a:p>
      </dgm:t>
    </dgm:pt>
    <dgm:pt modelId="{46608BC2-BDC5-49D2-8A10-98A90E442305}" type="parTrans" cxnId="{368C678B-B83F-4521-81E3-4821E0D67A52}">
      <dgm:prSet/>
      <dgm:spPr/>
      <dgm:t>
        <a:bodyPr/>
        <a:lstStyle/>
        <a:p>
          <a:endParaRPr lang="en-US"/>
        </a:p>
      </dgm:t>
    </dgm:pt>
    <dgm:pt modelId="{40757988-87CF-4DCD-BC48-5BBCB2874277}" type="sibTrans" cxnId="{368C678B-B83F-4521-81E3-4821E0D67A52}">
      <dgm:prSet/>
      <dgm:spPr/>
      <dgm:t>
        <a:bodyPr/>
        <a:lstStyle/>
        <a:p>
          <a:endParaRPr lang="en-US"/>
        </a:p>
      </dgm:t>
    </dgm:pt>
    <dgm:pt modelId="{8286899B-EB9E-4295-82EA-18A8520E9055}">
      <dgm:prSet/>
      <dgm:spPr/>
      <dgm:t>
        <a:bodyPr/>
        <a:lstStyle/>
        <a:p>
          <a:pPr rtl="0"/>
          <a:r>
            <a:rPr lang="en-US" b="1" dirty="0" smtClean="0">
              <a:solidFill>
                <a:schemeClr val="bg1"/>
              </a:solidFill>
            </a:rPr>
            <a:t>5. Respond</a:t>
          </a:r>
          <a:endParaRPr lang="en-US" dirty="0">
            <a:solidFill>
              <a:schemeClr val="bg1"/>
            </a:solidFill>
          </a:endParaRPr>
        </a:p>
      </dgm:t>
    </dgm:pt>
    <dgm:pt modelId="{435618D0-4C3C-44A7-8335-991FCE631B8D}" type="parTrans" cxnId="{81066A56-0FEB-48F4-A91F-2CDD257EA06A}">
      <dgm:prSet/>
      <dgm:spPr/>
      <dgm:t>
        <a:bodyPr/>
        <a:lstStyle/>
        <a:p>
          <a:endParaRPr lang="en-US"/>
        </a:p>
      </dgm:t>
    </dgm:pt>
    <dgm:pt modelId="{63B4D06D-65C3-498C-A71B-DE66F88440C5}" type="sibTrans" cxnId="{81066A56-0FEB-48F4-A91F-2CDD257EA06A}">
      <dgm:prSet/>
      <dgm:spPr/>
      <dgm:t>
        <a:bodyPr/>
        <a:lstStyle/>
        <a:p>
          <a:endParaRPr lang="en-US"/>
        </a:p>
      </dgm:t>
    </dgm:pt>
    <dgm:pt modelId="{2D074F9E-27BF-4560-8824-2347D98E49FA}" type="pres">
      <dgm:prSet presAssocID="{1CA4DDD7-84FD-415A-AC85-977622CACAFC}" presName="Name0" presStyleCnt="0">
        <dgm:presLayoutVars>
          <dgm:dir/>
          <dgm:resizeHandles val="exact"/>
        </dgm:presLayoutVars>
      </dgm:prSet>
      <dgm:spPr/>
      <dgm:t>
        <a:bodyPr/>
        <a:lstStyle/>
        <a:p>
          <a:endParaRPr lang="en-US"/>
        </a:p>
      </dgm:t>
    </dgm:pt>
    <dgm:pt modelId="{582968EB-CA2F-4EAD-A2E7-8A8A4C9A571E}" type="pres">
      <dgm:prSet presAssocID="{1CA4DDD7-84FD-415A-AC85-977622CACAFC}" presName="arrow" presStyleLbl="bgShp" presStyleIdx="0" presStyleCnt="1"/>
      <dgm:spPr/>
      <dgm:t>
        <a:bodyPr/>
        <a:lstStyle/>
        <a:p>
          <a:endParaRPr lang="en-US"/>
        </a:p>
      </dgm:t>
    </dgm:pt>
    <dgm:pt modelId="{F56CAC8E-3BBB-42A8-BE3F-C0ECD592BCD2}" type="pres">
      <dgm:prSet presAssocID="{1CA4DDD7-84FD-415A-AC85-977622CACAFC}" presName="points" presStyleCnt="0"/>
      <dgm:spPr/>
    </dgm:pt>
    <dgm:pt modelId="{D34BD288-A378-417F-977B-14D44416A199}" type="pres">
      <dgm:prSet presAssocID="{88ADFF9C-D12E-447F-9E0A-D95F653A76BA}" presName="compositeA" presStyleCnt="0"/>
      <dgm:spPr/>
    </dgm:pt>
    <dgm:pt modelId="{F62AE1B0-EDE3-4C9C-B00C-9FFBC13DFF80}" type="pres">
      <dgm:prSet presAssocID="{88ADFF9C-D12E-447F-9E0A-D95F653A76BA}" presName="textA" presStyleLbl="revTx" presStyleIdx="0" presStyleCnt="5">
        <dgm:presLayoutVars>
          <dgm:bulletEnabled val="1"/>
        </dgm:presLayoutVars>
      </dgm:prSet>
      <dgm:spPr/>
      <dgm:t>
        <a:bodyPr/>
        <a:lstStyle/>
        <a:p>
          <a:endParaRPr lang="en-US"/>
        </a:p>
      </dgm:t>
    </dgm:pt>
    <dgm:pt modelId="{6F9E2D2E-B2CA-42EB-B193-DB0B1B43A249}" type="pres">
      <dgm:prSet presAssocID="{88ADFF9C-D12E-447F-9E0A-D95F653A76BA}" presName="circleA" presStyleLbl="node1" presStyleIdx="0" presStyleCnt="5"/>
      <dgm:spPr>
        <a:solidFill>
          <a:schemeClr val="accent4">
            <a:lumMod val="20000"/>
            <a:lumOff val="80000"/>
          </a:schemeClr>
        </a:solidFill>
      </dgm:spPr>
    </dgm:pt>
    <dgm:pt modelId="{38495A81-0401-4B07-BD05-94C69B9F84E6}" type="pres">
      <dgm:prSet presAssocID="{88ADFF9C-D12E-447F-9E0A-D95F653A76BA}" presName="spaceA" presStyleCnt="0"/>
      <dgm:spPr/>
    </dgm:pt>
    <dgm:pt modelId="{9BB2226E-874C-4D12-A613-75581E1978EE}" type="pres">
      <dgm:prSet presAssocID="{25B60FD8-5C7F-4127-BADB-C2B1A4174A0A}" presName="space" presStyleCnt="0"/>
      <dgm:spPr/>
    </dgm:pt>
    <dgm:pt modelId="{34869F82-AC17-42E2-9D3B-CF3F1736F7EA}" type="pres">
      <dgm:prSet presAssocID="{D228B23E-C399-4462-8EDB-DCAB531192AA}" presName="compositeB" presStyleCnt="0"/>
      <dgm:spPr/>
    </dgm:pt>
    <dgm:pt modelId="{AA985192-EB93-4383-93DD-1BF927E53796}" type="pres">
      <dgm:prSet presAssocID="{D228B23E-C399-4462-8EDB-DCAB531192AA}" presName="textB" presStyleLbl="revTx" presStyleIdx="1" presStyleCnt="5">
        <dgm:presLayoutVars>
          <dgm:bulletEnabled val="1"/>
        </dgm:presLayoutVars>
      </dgm:prSet>
      <dgm:spPr/>
      <dgm:t>
        <a:bodyPr/>
        <a:lstStyle/>
        <a:p>
          <a:endParaRPr lang="en-US"/>
        </a:p>
      </dgm:t>
    </dgm:pt>
    <dgm:pt modelId="{E81AD96A-287B-443D-BF38-4FD353BD3797}" type="pres">
      <dgm:prSet presAssocID="{D228B23E-C399-4462-8EDB-DCAB531192AA}" presName="circleB" presStyleLbl="node1" presStyleIdx="1" presStyleCnt="5"/>
      <dgm:spPr>
        <a:solidFill>
          <a:schemeClr val="accent4">
            <a:lumMod val="40000"/>
            <a:lumOff val="60000"/>
          </a:schemeClr>
        </a:solidFill>
      </dgm:spPr>
    </dgm:pt>
    <dgm:pt modelId="{22568E01-8C3B-4088-9C79-55736F92E9F7}" type="pres">
      <dgm:prSet presAssocID="{D228B23E-C399-4462-8EDB-DCAB531192AA}" presName="spaceB" presStyleCnt="0"/>
      <dgm:spPr/>
    </dgm:pt>
    <dgm:pt modelId="{69CF7E31-6EE9-4957-8E38-1727E1E82AF0}" type="pres">
      <dgm:prSet presAssocID="{7D446452-D25F-47F4-9890-BB145BA3C5F2}" presName="space" presStyleCnt="0"/>
      <dgm:spPr/>
    </dgm:pt>
    <dgm:pt modelId="{A12F81AD-EDA8-4914-A8C0-3C2173B472A1}" type="pres">
      <dgm:prSet presAssocID="{D04347B2-F8E1-4D1B-AB8D-B39D9BF776B4}" presName="compositeA" presStyleCnt="0"/>
      <dgm:spPr/>
    </dgm:pt>
    <dgm:pt modelId="{FA46DECD-0117-40C9-BE71-BB5D9E56B3F3}" type="pres">
      <dgm:prSet presAssocID="{D04347B2-F8E1-4D1B-AB8D-B39D9BF776B4}" presName="textA" presStyleLbl="revTx" presStyleIdx="2" presStyleCnt="5">
        <dgm:presLayoutVars>
          <dgm:bulletEnabled val="1"/>
        </dgm:presLayoutVars>
      </dgm:prSet>
      <dgm:spPr/>
      <dgm:t>
        <a:bodyPr/>
        <a:lstStyle/>
        <a:p>
          <a:endParaRPr lang="en-US"/>
        </a:p>
      </dgm:t>
    </dgm:pt>
    <dgm:pt modelId="{51211CEE-C51A-4EA8-945C-CE9A28E3FDD7}" type="pres">
      <dgm:prSet presAssocID="{D04347B2-F8E1-4D1B-AB8D-B39D9BF776B4}" presName="circleA" presStyleLbl="node1" presStyleIdx="2" presStyleCnt="5"/>
      <dgm:spPr>
        <a:solidFill>
          <a:schemeClr val="accent4">
            <a:lumMod val="60000"/>
            <a:lumOff val="40000"/>
          </a:schemeClr>
        </a:solidFill>
      </dgm:spPr>
    </dgm:pt>
    <dgm:pt modelId="{5500DAAE-2306-4A4E-BC37-4BF51A55D8F9}" type="pres">
      <dgm:prSet presAssocID="{D04347B2-F8E1-4D1B-AB8D-B39D9BF776B4}" presName="spaceA" presStyleCnt="0"/>
      <dgm:spPr/>
    </dgm:pt>
    <dgm:pt modelId="{2E45DE94-6240-47D1-B8A3-DF8562A34452}" type="pres">
      <dgm:prSet presAssocID="{26E4048C-D5BF-4B2B-86B5-37DD8B3358D1}" presName="space" presStyleCnt="0"/>
      <dgm:spPr/>
    </dgm:pt>
    <dgm:pt modelId="{005E623D-734A-4B21-9F04-B7B70C9A8DFB}" type="pres">
      <dgm:prSet presAssocID="{3044BCE0-4160-46E2-820C-4890F586363B}" presName="compositeB" presStyleCnt="0"/>
      <dgm:spPr/>
    </dgm:pt>
    <dgm:pt modelId="{9CF22FEB-A254-4597-8D60-1696B8788378}" type="pres">
      <dgm:prSet presAssocID="{3044BCE0-4160-46E2-820C-4890F586363B}" presName="textB" presStyleLbl="revTx" presStyleIdx="3" presStyleCnt="5">
        <dgm:presLayoutVars>
          <dgm:bulletEnabled val="1"/>
        </dgm:presLayoutVars>
      </dgm:prSet>
      <dgm:spPr/>
      <dgm:t>
        <a:bodyPr/>
        <a:lstStyle/>
        <a:p>
          <a:endParaRPr lang="en-US"/>
        </a:p>
      </dgm:t>
    </dgm:pt>
    <dgm:pt modelId="{5BA65149-EC53-420C-8958-08F93D0E22FA}" type="pres">
      <dgm:prSet presAssocID="{3044BCE0-4160-46E2-820C-4890F586363B}" presName="circleB" presStyleLbl="node1" presStyleIdx="3" presStyleCnt="5"/>
      <dgm:spPr>
        <a:solidFill>
          <a:schemeClr val="accent4">
            <a:lumMod val="75000"/>
          </a:schemeClr>
        </a:solidFill>
      </dgm:spPr>
    </dgm:pt>
    <dgm:pt modelId="{4182125B-3AB9-4279-A2D7-EFA503868138}" type="pres">
      <dgm:prSet presAssocID="{3044BCE0-4160-46E2-820C-4890F586363B}" presName="spaceB" presStyleCnt="0"/>
      <dgm:spPr/>
    </dgm:pt>
    <dgm:pt modelId="{E1C5D077-B4E6-44D1-BF34-F1B1EDAE8384}" type="pres">
      <dgm:prSet presAssocID="{40757988-87CF-4DCD-BC48-5BBCB2874277}" presName="space" presStyleCnt="0"/>
      <dgm:spPr/>
    </dgm:pt>
    <dgm:pt modelId="{E34A43D7-966D-42C4-AF0B-677DDB826201}" type="pres">
      <dgm:prSet presAssocID="{8286899B-EB9E-4295-82EA-18A8520E9055}" presName="compositeA" presStyleCnt="0"/>
      <dgm:spPr/>
    </dgm:pt>
    <dgm:pt modelId="{6ECD4CAA-5539-402B-B260-8DA5BF5BD1F5}" type="pres">
      <dgm:prSet presAssocID="{8286899B-EB9E-4295-82EA-18A8520E9055}" presName="textA" presStyleLbl="revTx" presStyleIdx="4" presStyleCnt="5">
        <dgm:presLayoutVars>
          <dgm:bulletEnabled val="1"/>
        </dgm:presLayoutVars>
      </dgm:prSet>
      <dgm:spPr/>
      <dgm:t>
        <a:bodyPr/>
        <a:lstStyle/>
        <a:p>
          <a:endParaRPr lang="en-US"/>
        </a:p>
      </dgm:t>
    </dgm:pt>
    <dgm:pt modelId="{2E1393FE-BF89-4B14-97BD-624EF0BC3C69}" type="pres">
      <dgm:prSet presAssocID="{8286899B-EB9E-4295-82EA-18A8520E9055}" presName="circleA" presStyleLbl="node1" presStyleIdx="4" presStyleCnt="5"/>
      <dgm:spPr>
        <a:solidFill>
          <a:schemeClr val="accent4">
            <a:lumMod val="50000"/>
          </a:schemeClr>
        </a:solidFill>
      </dgm:spPr>
    </dgm:pt>
    <dgm:pt modelId="{5ABDDE71-598C-4085-97D5-C90EE3A5092D}" type="pres">
      <dgm:prSet presAssocID="{8286899B-EB9E-4295-82EA-18A8520E9055}" presName="spaceA" presStyleCnt="0"/>
      <dgm:spPr/>
    </dgm:pt>
  </dgm:ptLst>
  <dgm:cxnLst>
    <dgm:cxn modelId="{E9112036-BE53-4411-9825-D212697A9DFD}" type="presOf" srcId="{1CA4DDD7-84FD-415A-AC85-977622CACAFC}" destId="{2D074F9E-27BF-4560-8824-2347D98E49FA}" srcOrd="0" destOrd="0" presId="urn:microsoft.com/office/officeart/2005/8/layout/hProcess11"/>
    <dgm:cxn modelId="{D7935B9B-085D-4929-8FF8-52534E77AD91}" type="presOf" srcId="{3044BCE0-4160-46E2-820C-4890F586363B}" destId="{9CF22FEB-A254-4597-8D60-1696B8788378}" srcOrd="0" destOrd="0" presId="urn:microsoft.com/office/officeart/2005/8/layout/hProcess11"/>
    <dgm:cxn modelId="{B1317DEB-8911-4E8F-BF40-219C0B15FA1A}" type="presOf" srcId="{D228B23E-C399-4462-8EDB-DCAB531192AA}" destId="{AA985192-EB93-4383-93DD-1BF927E53796}" srcOrd="0" destOrd="0" presId="urn:microsoft.com/office/officeart/2005/8/layout/hProcess11"/>
    <dgm:cxn modelId="{341C0C29-082E-46FF-BB05-9114A56D9DAB}" type="presOf" srcId="{88ADFF9C-D12E-447F-9E0A-D95F653A76BA}" destId="{F62AE1B0-EDE3-4C9C-B00C-9FFBC13DFF80}" srcOrd="0" destOrd="0" presId="urn:microsoft.com/office/officeart/2005/8/layout/hProcess11"/>
    <dgm:cxn modelId="{B88D0FB5-13A1-4893-9CF4-233A41322DC8}" srcId="{1CA4DDD7-84FD-415A-AC85-977622CACAFC}" destId="{D228B23E-C399-4462-8EDB-DCAB531192AA}" srcOrd="1" destOrd="0" parTransId="{CF3B6405-2EDE-4209-AABF-71B66B04036C}" sibTransId="{7D446452-D25F-47F4-9890-BB145BA3C5F2}"/>
    <dgm:cxn modelId="{368C678B-B83F-4521-81E3-4821E0D67A52}" srcId="{1CA4DDD7-84FD-415A-AC85-977622CACAFC}" destId="{3044BCE0-4160-46E2-820C-4890F586363B}" srcOrd="3" destOrd="0" parTransId="{46608BC2-BDC5-49D2-8A10-98A90E442305}" sibTransId="{40757988-87CF-4DCD-BC48-5BBCB2874277}"/>
    <dgm:cxn modelId="{E29EC0CE-E98C-48D1-9C04-59561782C5CA}" srcId="{1CA4DDD7-84FD-415A-AC85-977622CACAFC}" destId="{88ADFF9C-D12E-447F-9E0A-D95F653A76BA}" srcOrd="0" destOrd="0" parTransId="{CB4AD72C-C739-45B8-93D8-6912F598AD97}" sibTransId="{25B60FD8-5C7F-4127-BADB-C2B1A4174A0A}"/>
    <dgm:cxn modelId="{81066A56-0FEB-48F4-A91F-2CDD257EA06A}" srcId="{1CA4DDD7-84FD-415A-AC85-977622CACAFC}" destId="{8286899B-EB9E-4295-82EA-18A8520E9055}" srcOrd="4" destOrd="0" parTransId="{435618D0-4C3C-44A7-8335-991FCE631B8D}" sibTransId="{63B4D06D-65C3-498C-A71B-DE66F88440C5}"/>
    <dgm:cxn modelId="{8A9F8E3A-C95C-4C95-8E31-B36B3AF3B4C9}" type="presOf" srcId="{8286899B-EB9E-4295-82EA-18A8520E9055}" destId="{6ECD4CAA-5539-402B-B260-8DA5BF5BD1F5}" srcOrd="0" destOrd="0" presId="urn:microsoft.com/office/officeart/2005/8/layout/hProcess11"/>
    <dgm:cxn modelId="{65B46B52-B3DD-4ED8-81C6-40AF50637FC5}" type="presOf" srcId="{D04347B2-F8E1-4D1B-AB8D-B39D9BF776B4}" destId="{FA46DECD-0117-40C9-BE71-BB5D9E56B3F3}" srcOrd="0" destOrd="0" presId="urn:microsoft.com/office/officeart/2005/8/layout/hProcess11"/>
    <dgm:cxn modelId="{571F3216-537A-4ACC-A602-873C396DF081}" srcId="{1CA4DDD7-84FD-415A-AC85-977622CACAFC}" destId="{D04347B2-F8E1-4D1B-AB8D-B39D9BF776B4}" srcOrd="2" destOrd="0" parTransId="{DCAB335B-2F9D-4803-B0B1-378F3E09C24A}" sibTransId="{26E4048C-D5BF-4B2B-86B5-37DD8B3358D1}"/>
    <dgm:cxn modelId="{83FA896F-0ACA-4DD3-95E2-D48423EE4515}" type="presParOf" srcId="{2D074F9E-27BF-4560-8824-2347D98E49FA}" destId="{582968EB-CA2F-4EAD-A2E7-8A8A4C9A571E}" srcOrd="0" destOrd="0" presId="urn:microsoft.com/office/officeart/2005/8/layout/hProcess11"/>
    <dgm:cxn modelId="{4A0CB1C2-AF7E-4661-BB1D-B20F00B5502A}" type="presParOf" srcId="{2D074F9E-27BF-4560-8824-2347D98E49FA}" destId="{F56CAC8E-3BBB-42A8-BE3F-C0ECD592BCD2}" srcOrd="1" destOrd="0" presId="urn:microsoft.com/office/officeart/2005/8/layout/hProcess11"/>
    <dgm:cxn modelId="{81542E17-CF50-4AF3-B041-1C1B985868A3}" type="presParOf" srcId="{F56CAC8E-3BBB-42A8-BE3F-C0ECD592BCD2}" destId="{D34BD288-A378-417F-977B-14D44416A199}" srcOrd="0" destOrd="0" presId="urn:microsoft.com/office/officeart/2005/8/layout/hProcess11"/>
    <dgm:cxn modelId="{6A06D38F-939E-4149-894E-452CDDFAD251}" type="presParOf" srcId="{D34BD288-A378-417F-977B-14D44416A199}" destId="{F62AE1B0-EDE3-4C9C-B00C-9FFBC13DFF80}" srcOrd="0" destOrd="0" presId="urn:microsoft.com/office/officeart/2005/8/layout/hProcess11"/>
    <dgm:cxn modelId="{2C75FF78-7070-433E-81CD-789AF3A11D4D}" type="presParOf" srcId="{D34BD288-A378-417F-977B-14D44416A199}" destId="{6F9E2D2E-B2CA-42EB-B193-DB0B1B43A249}" srcOrd="1" destOrd="0" presId="urn:microsoft.com/office/officeart/2005/8/layout/hProcess11"/>
    <dgm:cxn modelId="{D3E40419-3C54-4DB7-9045-5BAE6FCBA88F}" type="presParOf" srcId="{D34BD288-A378-417F-977B-14D44416A199}" destId="{38495A81-0401-4B07-BD05-94C69B9F84E6}" srcOrd="2" destOrd="0" presId="urn:microsoft.com/office/officeart/2005/8/layout/hProcess11"/>
    <dgm:cxn modelId="{7E3D1D6C-941F-4076-9432-1D577D8F92BC}" type="presParOf" srcId="{F56CAC8E-3BBB-42A8-BE3F-C0ECD592BCD2}" destId="{9BB2226E-874C-4D12-A613-75581E1978EE}" srcOrd="1" destOrd="0" presId="urn:microsoft.com/office/officeart/2005/8/layout/hProcess11"/>
    <dgm:cxn modelId="{6558976E-744C-4899-9967-5CD506677F55}" type="presParOf" srcId="{F56CAC8E-3BBB-42A8-BE3F-C0ECD592BCD2}" destId="{34869F82-AC17-42E2-9D3B-CF3F1736F7EA}" srcOrd="2" destOrd="0" presId="urn:microsoft.com/office/officeart/2005/8/layout/hProcess11"/>
    <dgm:cxn modelId="{CAFE31F3-8E10-4E9E-8A82-BB5A2EB86BDB}" type="presParOf" srcId="{34869F82-AC17-42E2-9D3B-CF3F1736F7EA}" destId="{AA985192-EB93-4383-93DD-1BF927E53796}" srcOrd="0" destOrd="0" presId="urn:microsoft.com/office/officeart/2005/8/layout/hProcess11"/>
    <dgm:cxn modelId="{74327161-BB6D-40CD-B177-B5223CF70BCF}" type="presParOf" srcId="{34869F82-AC17-42E2-9D3B-CF3F1736F7EA}" destId="{E81AD96A-287B-443D-BF38-4FD353BD3797}" srcOrd="1" destOrd="0" presId="urn:microsoft.com/office/officeart/2005/8/layout/hProcess11"/>
    <dgm:cxn modelId="{F32220E5-F430-4E28-90F6-BDE584121E07}" type="presParOf" srcId="{34869F82-AC17-42E2-9D3B-CF3F1736F7EA}" destId="{22568E01-8C3B-4088-9C79-55736F92E9F7}" srcOrd="2" destOrd="0" presId="urn:microsoft.com/office/officeart/2005/8/layout/hProcess11"/>
    <dgm:cxn modelId="{A0BFC133-97DA-43D0-B6A3-5F61A6F8BFD6}" type="presParOf" srcId="{F56CAC8E-3BBB-42A8-BE3F-C0ECD592BCD2}" destId="{69CF7E31-6EE9-4957-8E38-1727E1E82AF0}" srcOrd="3" destOrd="0" presId="urn:microsoft.com/office/officeart/2005/8/layout/hProcess11"/>
    <dgm:cxn modelId="{81859B78-F62A-4B82-ABF4-C8B9DA60FA05}" type="presParOf" srcId="{F56CAC8E-3BBB-42A8-BE3F-C0ECD592BCD2}" destId="{A12F81AD-EDA8-4914-A8C0-3C2173B472A1}" srcOrd="4" destOrd="0" presId="urn:microsoft.com/office/officeart/2005/8/layout/hProcess11"/>
    <dgm:cxn modelId="{EF6BB4ED-3A0F-4DD8-9E3E-439361E4F7BC}" type="presParOf" srcId="{A12F81AD-EDA8-4914-A8C0-3C2173B472A1}" destId="{FA46DECD-0117-40C9-BE71-BB5D9E56B3F3}" srcOrd="0" destOrd="0" presId="urn:microsoft.com/office/officeart/2005/8/layout/hProcess11"/>
    <dgm:cxn modelId="{07E46DE5-7FA1-4D49-8E39-B72B10938D00}" type="presParOf" srcId="{A12F81AD-EDA8-4914-A8C0-3C2173B472A1}" destId="{51211CEE-C51A-4EA8-945C-CE9A28E3FDD7}" srcOrd="1" destOrd="0" presId="urn:microsoft.com/office/officeart/2005/8/layout/hProcess11"/>
    <dgm:cxn modelId="{82BC76A6-9D96-4E5C-9CD3-EE424FBA14B8}" type="presParOf" srcId="{A12F81AD-EDA8-4914-A8C0-3C2173B472A1}" destId="{5500DAAE-2306-4A4E-BC37-4BF51A55D8F9}" srcOrd="2" destOrd="0" presId="urn:microsoft.com/office/officeart/2005/8/layout/hProcess11"/>
    <dgm:cxn modelId="{E5D57036-4588-4CD7-A349-964CD887FD19}" type="presParOf" srcId="{F56CAC8E-3BBB-42A8-BE3F-C0ECD592BCD2}" destId="{2E45DE94-6240-47D1-B8A3-DF8562A34452}" srcOrd="5" destOrd="0" presId="urn:microsoft.com/office/officeart/2005/8/layout/hProcess11"/>
    <dgm:cxn modelId="{035E04DE-6302-418E-B9E8-D2EC75B863D9}" type="presParOf" srcId="{F56CAC8E-3BBB-42A8-BE3F-C0ECD592BCD2}" destId="{005E623D-734A-4B21-9F04-B7B70C9A8DFB}" srcOrd="6" destOrd="0" presId="urn:microsoft.com/office/officeart/2005/8/layout/hProcess11"/>
    <dgm:cxn modelId="{58598D8B-7309-4391-B95F-02DAAA081908}" type="presParOf" srcId="{005E623D-734A-4B21-9F04-B7B70C9A8DFB}" destId="{9CF22FEB-A254-4597-8D60-1696B8788378}" srcOrd="0" destOrd="0" presId="urn:microsoft.com/office/officeart/2005/8/layout/hProcess11"/>
    <dgm:cxn modelId="{0D629199-0A02-4A5A-AD93-75C90A1CB462}" type="presParOf" srcId="{005E623D-734A-4B21-9F04-B7B70C9A8DFB}" destId="{5BA65149-EC53-420C-8958-08F93D0E22FA}" srcOrd="1" destOrd="0" presId="urn:microsoft.com/office/officeart/2005/8/layout/hProcess11"/>
    <dgm:cxn modelId="{41031ECA-2D5C-4E50-A1EC-B4414896E769}" type="presParOf" srcId="{005E623D-734A-4B21-9F04-B7B70C9A8DFB}" destId="{4182125B-3AB9-4279-A2D7-EFA503868138}" srcOrd="2" destOrd="0" presId="urn:microsoft.com/office/officeart/2005/8/layout/hProcess11"/>
    <dgm:cxn modelId="{010DE7A7-247B-4183-A3DF-CA2B21AF31BA}" type="presParOf" srcId="{F56CAC8E-3BBB-42A8-BE3F-C0ECD592BCD2}" destId="{E1C5D077-B4E6-44D1-BF34-F1B1EDAE8384}" srcOrd="7" destOrd="0" presId="urn:microsoft.com/office/officeart/2005/8/layout/hProcess11"/>
    <dgm:cxn modelId="{4EB9DAC0-B5E2-4B9A-89F8-AF7F34F95C00}" type="presParOf" srcId="{F56CAC8E-3BBB-42A8-BE3F-C0ECD592BCD2}" destId="{E34A43D7-966D-42C4-AF0B-677DDB826201}" srcOrd="8" destOrd="0" presId="urn:microsoft.com/office/officeart/2005/8/layout/hProcess11"/>
    <dgm:cxn modelId="{7332B8E1-DD80-448F-B9B0-4A8F935E96CB}" type="presParOf" srcId="{E34A43D7-966D-42C4-AF0B-677DDB826201}" destId="{6ECD4CAA-5539-402B-B260-8DA5BF5BD1F5}" srcOrd="0" destOrd="0" presId="urn:microsoft.com/office/officeart/2005/8/layout/hProcess11"/>
    <dgm:cxn modelId="{30B81B42-8C7C-4C7B-AE09-7B7261C76A9A}" type="presParOf" srcId="{E34A43D7-966D-42C4-AF0B-677DDB826201}" destId="{2E1393FE-BF89-4B14-97BD-624EF0BC3C69}" srcOrd="1" destOrd="0" presId="urn:microsoft.com/office/officeart/2005/8/layout/hProcess11"/>
    <dgm:cxn modelId="{BED5029E-E875-41CE-9A0F-2E5AC91E07EA}" type="presParOf" srcId="{E34A43D7-966D-42C4-AF0B-677DDB826201}" destId="{5ABDDE71-598C-4085-97D5-C90EE3A5092D}" srcOrd="2" destOrd="0" presId="urn:microsoft.com/office/officeart/2005/8/layout/hProcess1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1CA4DDD7-84FD-415A-AC85-977622CACAFC}" type="doc">
      <dgm:prSet loTypeId="urn:microsoft.com/office/officeart/2005/8/layout/hProcess11" loCatId="process" qsTypeId="urn:microsoft.com/office/officeart/2005/8/quickstyle/simple1" qsCatId="simple" csTypeId="urn:microsoft.com/office/officeart/2005/8/colors/accent1_2" csCatId="accent1" phldr="1"/>
      <dgm:spPr/>
      <dgm:t>
        <a:bodyPr/>
        <a:lstStyle/>
        <a:p>
          <a:endParaRPr lang="en-US"/>
        </a:p>
      </dgm:t>
    </dgm:pt>
    <dgm:pt modelId="{88ADFF9C-D12E-447F-9E0A-D95F653A76BA}">
      <dgm:prSet/>
      <dgm:spPr/>
      <dgm:t>
        <a:bodyPr/>
        <a:lstStyle/>
        <a:p>
          <a:pPr rtl="0"/>
          <a:r>
            <a:rPr lang="en-US" b="0" dirty="0" smtClean="0">
              <a:solidFill>
                <a:schemeClr val="accent4">
                  <a:lumMod val="20000"/>
                  <a:lumOff val="80000"/>
                </a:schemeClr>
              </a:solidFill>
            </a:rPr>
            <a:t>1. Note el evento</a:t>
          </a:r>
          <a:endParaRPr lang="en-US" b="0" dirty="0">
            <a:solidFill>
              <a:schemeClr val="accent4">
                <a:lumMod val="20000"/>
                <a:lumOff val="80000"/>
              </a:schemeClr>
            </a:solidFill>
          </a:endParaRPr>
        </a:p>
      </dgm:t>
    </dgm:pt>
    <dgm:pt modelId="{CB4AD72C-C739-45B8-93D8-6912F598AD97}" type="parTrans" cxnId="{E29EC0CE-E98C-48D1-9C04-59561782C5CA}">
      <dgm:prSet/>
      <dgm:spPr/>
      <dgm:t>
        <a:bodyPr/>
        <a:lstStyle/>
        <a:p>
          <a:endParaRPr lang="en-US"/>
        </a:p>
      </dgm:t>
    </dgm:pt>
    <dgm:pt modelId="{25B60FD8-5C7F-4127-BADB-C2B1A4174A0A}" type="sibTrans" cxnId="{E29EC0CE-E98C-48D1-9C04-59561782C5CA}">
      <dgm:prSet/>
      <dgm:spPr/>
      <dgm:t>
        <a:bodyPr/>
        <a:lstStyle/>
        <a:p>
          <a:endParaRPr lang="en-US"/>
        </a:p>
      </dgm:t>
    </dgm:pt>
    <dgm:pt modelId="{D228B23E-C399-4462-8EDB-DCAB531192AA}">
      <dgm:prSet/>
      <dgm:spPr/>
      <dgm:t>
        <a:bodyPr/>
        <a:lstStyle/>
        <a:p>
          <a:pPr rtl="0"/>
          <a:r>
            <a:rPr lang="en-US" b="0" dirty="0" smtClean="0">
              <a:solidFill>
                <a:schemeClr val="accent4">
                  <a:lumMod val="40000"/>
                  <a:lumOff val="60000"/>
                </a:schemeClr>
              </a:solidFill>
            </a:rPr>
            <a:t>2Reconozca qie hay un problema</a:t>
          </a:r>
          <a:endParaRPr lang="en-US" b="0" dirty="0">
            <a:solidFill>
              <a:schemeClr val="accent4">
                <a:lumMod val="40000"/>
                <a:lumOff val="60000"/>
              </a:schemeClr>
            </a:solidFill>
          </a:endParaRPr>
        </a:p>
      </dgm:t>
    </dgm:pt>
    <dgm:pt modelId="{CF3B6405-2EDE-4209-AABF-71B66B04036C}" type="parTrans" cxnId="{B88D0FB5-13A1-4893-9CF4-233A41322DC8}">
      <dgm:prSet/>
      <dgm:spPr/>
      <dgm:t>
        <a:bodyPr/>
        <a:lstStyle/>
        <a:p>
          <a:endParaRPr lang="en-US"/>
        </a:p>
      </dgm:t>
    </dgm:pt>
    <dgm:pt modelId="{7D446452-D25F-47F4-9890-BB145BA3C5F2}" type="sibTrans" cxnId="{B88D0FB5-13A1-4893-9CF4-233A41322DC8}">
      <dgm:prSet/>
      <dgm:spPr/>
      <dgm:t>
        <a:bodyPr/>
        <a:lstStyle/>
        <a:p>
          <a:endParaRPr lang="en-US"/>
        </a:p>
      </dgm:t>
    </dgm:pt>
    <dgm:pt modelId="{D04347B2-F8E1-4D1B-AB8D-B39D9BF776B4}">
      <dgm:prSet/>
      <dgm:spPr/>
      <dgm:t>
        <a:bodyPr/>
        <a:lstStyle/>
        <a:p>
          <a:pPr rtl="0"/>
          <a:r>
            <a:rPr lang="en-US" b="0" dirty="0" smtClean="0">
              <a:solidFill>
                <a:schemeClr val="accent4">
                  <a:lumMod val="60000"/>
                  <a:lumOff val="40000"/>
                </a:schemeClr>
              </a:solidFill>
            </a:rPr>
            <a:t>3. Tome responsabilidad por actuar</a:t>
          </a:r>
          <a:endParaRPr lang="en-US" b="0" dirty="0">
            <a:solidFill>
              <a:schemeClr val="accent4">
                <a:lumMod val="60000"/>
                <a:lumOff val="40000"/>
              </a:schemeClr>
            </a:solidFill>
          </a:endParaRPr>
        </a:p>
      </dgm:t>
    </dgm:pt>
    <dgm:pt modelId="{DCAB335B-2F9D-4803-B0B1-378F3E09C24A}" type="parTrans" cxnId="{571F3216-537A-4ACC-A602-873C396DF081}">
      <dgm:prSet/>
      <dgm:spPr/>
      <dgm:t>
        <a:bodyPr/>
        <a:lstStyle/>
        <a:p>
          <a:endParaRPr lang="en-US"/>
        </a:p>
      </dgm:t>
    </dgm:pt>
    <dgm:pt modelId="{26E4048C-D5BF-4B2B-86B5-37DD8B3358D1}" type="sibTrans" cxnId="{571F3216-537A-4ACC-A602-873C396DF081}">
      <dgm:prSet/>
      <dgm:spPr/>
      <dgm:t>
        <a:bodyPr/>
        <a:lstStyle/>
        <a:p>
          <a:endParaRPr lang="en-US"/>
        </a:p>
      </dgm:t>
    </dgm:pt>
    <dgm:pt modelId="{3044BCE0-4160-46E2-820C-4890F586363B}">
      <dgm:prSet/>
      <dgm:spPr/>
      <dgm:t>
        <a:bodyPr/>
        <a:lstStyle/>
        <a:p>
          <a:pPr rtl="0"/>
          <a:r>
            <a:rPr lang="en-US" b="1" dirty="0" smtClean="0">
              <a:solidFill>
                <a:schemeClr val="tx1"/>
              </a:solidFill>
            </a:rPr>
            <a:t>4. Decide como responder apropiadamente</a:t>
          </a:r>
          <a:endParaRPr lang="en-US" dirty="0">
            <a:solidFill>
              <a:schemeClr val="tx1"/>
            </a:solidFill>
          </a:endParaRPr>
        </a:p>
      </dgm:t>
    </dgm:pt>
    <dgm:pt modelId="{46608BC2-BDC5-49D2-8A10-98A90E442305}" type="parTrans" cxnId="{368C678B-B83F-4521-81E3-4821E0D67A52}">
      <dgm:prSet/>
      <dgm:spPr/>
      <dgm:t>
        <a:bodyPr/>
        <a:lstStyle/>
        <a:p>
          <a:endParaRPr lang="en-US"/>
        </a:p>
      </dgm:t>
    </dgm:pt>
    <dgm:pt modelId="{40757988-87CF-4DCD-BC48-5BBCB2874277}" type="sibTrans" cxnId="{368C678B-B83F-4521-81E3-4821E0D67A52}">
      <dgm:prSet/>
      <dgm:spPr/>
      <dgm:t>
        <a:bodyPr/>
        <a:lstStyle/>
        <a:p>
          <a:endParaRPr lang="en-US"/>
        </a:p>
      </dgm:t>
    </dgm:pt>
    <dgm:pt modelId="{8286899B-EB9E-4295-82EA-18A8520E9055}">
      <dgm:prSet/>
      <dgm:spPr/>
      <dgm:t>
        <a:bodyPr/>
        <a:lstStyle/>
        <a:p>
          <a:pPr rtl="0"/>
          <a:r>
            <a:rPr lang="en-US" b="1" dirty="0" smtClean="0">
              <a:solidFill>
                <a:schemeClr val="bg1"/>
              </a:solidFill>
            </a:rPr>
            <a:t>5. Respond</a:t>
          </a:r>
          <a:endParaRPr lang="en-US" dirty="0">
            <a:solidFill>
              <a:schemeClr val="bg1"/>
            </a:solidFill>
          </a:endParaRPr>
        </a:p>
      </dgm:t>
    </dgm:pt>
    <dgm:pt modelId="{435618D0-4C3C-44A7-8335-991FCE631B8D}" type="parTrans" cxnId="{81066A56-0FEB-48F4-A91F-2CDD257EA06A}">
      <dgm:prSet/>
      <dgm:spPr/>
      <dgm:t>
        <a:bodyPr/>
        <a:lstStyle/>
        <a:p>
          <a:endParaRPr lang="en-US"/>
        </a:p>
      </dgm:t>
    </dgm:pt>
    <dgm:pt modelId="{63B4D06D-65C3-498C-A71B-DE66F88440C5}" type="sibTrans" cxnId="{81066A56-0FEB-48F4-A91F-2CDD257EA06A}">
      <dgm:prSet/>
      <dgm:spPr/>
      <dgm:t>
        <a:bodyPr/>
        <a:lstStyle/>
        <a:p>
          <a:endParaRPr lang="en-US"/>
        </a:p>
      </dgm:t>
    </dgm:pt>
    <dgm:pt modelId="{2D074F9E-27BF-4560-8824-2347D98E49FA}" type="pres">
      <dgm:prSet presAssocID="{1CA4DDD7-84FD-415A-AC85-977622CACAFC}" presName="Name0" presStyleCnt="0">
        <dgm:presLayoutVars>
          <dgm:dir/>
          <dgm:resizeHandles val="exact"/>
        </dgm:presLayoutVars>
      </dgm:prSet>
      <dgm:spPr/>
      <dgm:t>
        <a:bodyPr/>
        <a:lstStyle/>
        <a:p>
          <a:endParaRPr lang="en-US"/>
        </a:p>
      </dgm:t>
    </dgm:pt>
    <dgm:pt modelId="{582968EB-CA2F-4EAD-A2E7-8A8A4C9A571E}" type="pres">
      <dgm:prSet presAssocID="{1CA4DDD7-84FD-415A-AC85-977622CACAFC}" presName="arrow" presStyleLbl="bgShp" presStyleIdx="0" presStyleCnt="1"/>
      <dgm:spPr/>
      <dgm:t>
        <a:bodyPr/>
        <a:lstStyle/>
        <a:p>
          <a:endParaRPr lang="en-US"/>
        </a:p>
      </dgm:t>
    </dgm:pt>
    <dgm:pt modelId="{F56CAC8E-3BBB-42A8-BE3F-C0ECD592BCD2}" type="pres">
      <dgm:prSet presAssocID="{1CA4DDD7-84FD-415A-AC85-977622CACAFC}" presName="points" presStyleCnt="0"/>
      <dgm:spPr/>
    </dgm:pt>
    <dgm:pt modelId="{D34BD288-A378-417F-977B-14D44416A199}" type="pres">
      <dgm:prSet presAssocID="{88ADFF9C-D12E-447F-9E0A-D95F653A76BA}" presName="compositeA" presStyleCnt="0"/>
      <dgm:spPr/>
    </dgm:pt>
    <dgm:pt modelId="{F62AE1B0-EDE3-4C9C-B00C-9FFBC13DFF80}" type="pres">
      <dgm:prSet presAssocID="{88ADFF9C-D12E-447F-9E0A-D95F653A76BA}" presName="textA" presStyleLbl="revTx" presStyleIdx="0" presStyleCnt="5">
        <dgm:presLayoutVars>
          <dgm:bulletEnabled val="1"/>
        </dgm:presLayoutVars>
      </dgm:prSet>
      <dgm:spPr/>
      <dgm:t>
        <a:bodyPr/>
        <a:lstStyle/>
        <a:p>
          <a:endParaRPr lang="en-US"/>
        </a:p>
      </dgm:t>
    </dgm:pt>
    <dgm:pt modelId="{6F9E2D2E-B2CA-42EB-B193-DB0B1B43A249}" type="pres">
      <dgm:prSet presAssocID="{88ADFF9C-D12E-447F-9E0A-D95F653A76BA}" presName="circleA" presStyleLbl="node1" presStyleIdx="0" presStyleCnt="5"/>
      <dgm:spPr>
        <a:solidFill>
          <a:schemeClr val="accent4">
            <a:lumMod val="20000"/>
            <a:lumOff val="80000"/>
          </a:schemeClr>
        </a:solidFill>
      </dgm:spPr>
    </dgm:pt>
    <dgm:pt modelId="{38495A81-0401-4B07-BD05-94C69B9F84E6}" type="pres">
      <dgm:prSet presAssocID="{88ADFF9C-D12E-447F-9E0A-D95F653A76BA}" presName="spaceA" presStyleCnt="0"/>
      <dgm:spPr/>
    </dgm:pt>
    <dgm:pt modelId="{9BB2226E-874C-4D12-A613-75581E1978EE}" type="pres">
      <dgm:prSet presAssocID="{25B60FD8-5C7F-4127-BADB-C2B1A4174A0A}" presName="space" presStyleCnt="0"/>
      <dgm:spPr/>
    </dgm:pt>
    <dgm:pt modelId="{34869F82-AC17-42E2-9D3B-CF3F1736F7EA}" type="pres">
      <dgm:prSet presAssocID="{D228B23E-C399-4462-8EDB-DCAB531192AA}" presName="compositeB" presStyleCnt="0"/>
      <dgm:spPr/>
    </dgm:pt>
    <dgm:pt modelId="{AA985192-EB93-4383-93DD-1BF927E53796}" type="pres">
      <dgm:prSet presAssocID="{D228B23E-C399-4462-8EDB-DCAB531192AA}" presName="textB" presStyleLbl="revTx" presStyleIdx="1" presStyleCnt="5">
        <dgm:presLayoutVars>
          <dgm:bulletEnabled val="1"/>
        </dgm:presLayoutVars>
      </dgm:prSet>
      <dgm:spPr/>
      <dgm:t>
        <a:bodyPr/>
        <a:lstStyle/>
        <a:p>
          <a:endParaRPr lang="en-US"/>
        </a:p>
      </dgm:t>
    </dgm:pt>
    <dgm:pt modelId="{E81AD96A-287B-443D-BF38-4FD353BD3797}" type="pres">
      <dgm:prSet presAssocID="{D228B23E-C399-4462-8EDB-DCAB531192AA}" presName="circleB" presStyleLbl="node1" presStyleIdx="1" presStyleCnt="5"/>
      <dgm:spPr>
        <a:solidFill>
          <a:schemeClr val="accent4">
            <a:lumMod val="40000"/>
            <a:lumOff val="60000"/>
          </a:schemeClr>
        </a:solidFill>
      </dgm:spPr>
    </dgm:pt>
    <dgm:pt modelId="{22568E01-8C3B-4088-9C79-55736F92E9F7}" type="pres">
      <dgm:prSet presAssocID="{D228B23E-C399-4462-8EDB-DCAB531192AA}" presName="spaceB" presStyleCnt="0"/>
      <dgm:spPr/>
    </dgm:pt>
    <dgm:pt modelId="{69CF7E31-6EE9-4957-8E38-1727E1E82AF0}" type="pres">
      <dgm:prSet presAssocID="{7D446452-D25F-47F4-9890-BB145BA3C5F2}" presName="space" presStyleCnt="0"/>
      <dgm:spPr/>
    </dgm:pt>
    <dgm:pt modelId="{A12F81AD-EDA8-4914-A8C0-3C2173B472A1}" type="pres">
      <dgm:prSet presAssocID="{D04347B2-F8E1-4D1B-AB8D-B39D9BF776B4}" presName="compositeA" presStyleCnt="0"/>
      <dgm:spPr/>
    </dgm:pt>
    <dgm:pt modelId="{FA46DECD-0117-40C9-BE71-BB5D9E56B3F3}" type="pres">
      <dgm:prSet presAssocID="{D04347B2-F8E1-4D1B-AB8D-B39D9BF776B4}" presName="textA" presStyleLbl="revTx" presStyleIdx="2" presStyleCnt="5">
        <dgm:presLayoutVars>
          <dgm:bulletEnabled val="1"/>
        </dgm:presLayoutVars>
      </dgm:prSet>
      <dgm:spPr/>
      <dgm:t>
        <a:bodyPr/>
        <a:lstStyle/>
        <a:p>
          <a:endParaRPr lang="en-US"/>
        </a:p>
      </dgm:t>
    </dgm:pt>
    <dgm:pt modelId="{51211CEE-C51A-4EA8-945C-CE9A28E3FDD7}" type="pres">
      <dgm:prSet presAssocID="{D04347B2-F8E1-4D1B-AB8D-B39D9BF776B4}" presName="circleA" presStyleLbl="node1" presStyleIdx="2" presStyleCnt="5"/>
      <dgm:spPr>
        <a:solidFill>
          <a:schemeClr val="accent4">
            <a:lumMod val="60000"/>
            <a:lumOff val="40000"/>
          </a:schemeClr>
        </a:solidFill>
      </dgm:spPr>
    </dgm:pt>
    <dgm:pt modelId="{5500DAAE-2306-4A4E-BC37-4BF51A55D8F9}" type="pres">
      <dgm:prSet presAssocID="{D04347B2-F8E1-4D1B-AB8D-B39D9BF776B4}" presName="spaceA" presStyleCnt="0"/>
      <dgm:spPr/>
    </dgm:pt>
    <dgm:pt modelId="{2E45DE94-6240-47D1-B8A3-DF8562A34452}" type="pres">
      <dgm:prSet presAssocID="{26E4048C-D5BF-4B2B-86B5-37DD8B3358D1}" presName="space" presStyleCnt="0"/>
      <dgm:spPr/>
    </dgm:pt>
    <dgm:pt modelId="{005E623D-734A-4B21-9F04-B7B70C9A8DFB}" type="pres">
      <dgm:prSet presAssocID="{3044BCE0-4160-46E2-820C-4890F586363B}" presName="compositeB" presStyleCnt="0"/>
      <dgm:spPr/>
    </dgm:pt>
    <dgm:pt modelId="{9CF22FEB-A254-4597-8D60-1696B8788378}" type="pres">
      <dgm:prSet presAssocID="{3044BCE0-4160-46E2-820C-4890F586363B}" presName="textB" presStyleLbl="revTx" presStyleIdx="3" presStyleCnt="5">
        <dgm:presLayoutVars>
          <dgm:bulletEnabled val="1"/>
        </dgm:presLayoutVars>
      </dgm:prSet>
      <dgm:spPr/>
      <dgm:t>
        <a:bodyPr/>
        <a:lstStyle/>
        <a:p>
          <a:endParaRPr lang="en-US"/>
        </a:p>
      </dgm:t>
    </dgm:pt>
    <dgm:pt modelId="{5BA65149-EC53-420C-8958-08F93D0E22FA}" type="pres">
      <dgm:prSet presAssocID="{3044BCE0-4160-46E2-820C-4890F586363B}" presName="circleB" presStyleLbl="node1" presStyleIdx="3" presStyleCnt="5"/>
      <dgm:spPr>
        <a:solidFill>
          <a:schemeClr val="accent4">
            <a:lumMod val="75000"/>
          </a:schemeClr>
        </a:solidFill>
      </dgm:spPr>
    </dgm:pt>
    <dgm:pt modelId="{4182125B-3AB9-4279-A2D7-EFA503868138}" type="pres">
      <dgm:prSet presAssocID="{3044BCE0-4160-46E2-820C-4890F586363B}" presName="spaceB" presStyleCnt="0"/>
      <dgm:spPr/>
    </dgm:pt>
    <dgm:pt modelId="{E1C5D077-B4E6-44D1-BF34-F1B1EDAE8384}" type="pres">
      <dgm:prSet presAssocID="{40757988-87CF-4DCD-BC48-5BBCB2874277}" presName="space" presStyleCnt="0"/>
      <dgm:spPr/>
    </dgm:pt>
    <dgm:pt modelId="{E34A43D7-966D-42C4-AF0B-677DDB826201}" type="pres">
      <dgm:prSet presAssocID="{8286899B-EB9E-4295-82EA-18A8520E9055}" presName="compositeA" presStyleCnt="0"/>
      <dgm:spPr/>
    </dgm:pt>
    <dgm:pt modelId="{6ECD4CAA-5539-402B-B260-8DA5BF5BD1F5}" type="pres">
      <dgm:prSet presAssocID="{8286899B-EB9E-4295-82EA-18A8520E9055}" presName="textA" presStyleLbl="revTx" presStyleIdx="4" presStyleCnt="5">
        <dgm:presLayoutVars>
          <dgm:bulletEnabled val="1"/>
        </dgm:presLayoutVars>
      </dgm:prSet>
      <dgm:spPr/>
      <dgm:t>
        <a:bodyPr/>
        <a:lstStyle/>
        <a:p>
          <a:endParaRPr lang="en-US"/>
        </a:p>
      </dgm:t>
    </dgm:pt>
    <dgm:pt modelId="{2E1393FE-BF89-4B14-97BD-624EF0BC3C69}" type="pres">
      <dgm:prSet presAssocID="{8286899B-EB9E-4295-82EA-18A8520E9055}" presName="circleA" presStyleLbl="node1" presStyleIdx="4" presStyleCnt="5"/>
      <dgm:spPr>
        <a:solidFill>
          <a:schemeClr val="accent4">
            <a:lumMod val="50000"/>
          </a:schemeClr>
        </a:solidFill>
      </dgm:spPr>
    </dgm:pt>
    <dgm:pt modelId="{5ABDDE71-598C-4085-97D5-C90EE3A5092D}" type="pres">
      <dgm:prSet presAssocID="{8286899B-EB9E-4295-82EA-18A8520E9055}" presName="spaceA" presStyleCnt="0"/>
      <dgm:spPr/>
    </dgm:pt>
  </dgm:ptLst>
  <dgm:cxnLst>
    <dgm:cxn modelId="{B533D6A8-DC1D-4F03-B6ED-43C3FD181C81}" type="presOf" srcId="{88ADFF9C-D12E-447F-9E0A-D95F653A76BA}" destId="{F62AE1B0-EDE3-4C9C-B00C-9FFBC13DFF80}" srcOrd="0" destOrd="0" presId="urn:microsoft.com/office/officeart/2005/8/layout/hProcess11"/>
    <dgm:cxn modelId="{9123472E-14C1-4397-86B6-FFCEF892446B}" type="presOf" srcId="{3044BCE0-4160-46E2-820C-4890F586363B}" destId="{9CF22FEB-A254-4597-8D60-1696B8788378}" srcOrd="0" destOrd="0" presId="urn:microsoft.com/office/officeart/2005/8/layout/hProcess11"/>
    <dgm:cxn modelId="{B88D0FB5-13A1-4893-9CF4-233A41322DC8}" srcId="{1CA4DDD7-84FD-415A-AC85-977622CACAFC}" destId="{D228B23E-C399-4462-8EDB-DCAB531192AA}" srcOrd="1" destOrd="0" parTransId="{CF3B6405-2EDE-4209-AABF-71B66B04036C}" sibTransId="{7D446452-D25F-47F4-9890-BB145BA3C5F2}"/>
    <dgm:cxn modelId="{368C678B-B83F-4521-81E3-4821E0D67A52}" srcId="{1CA4DDD7-84FD-415A-AC85-977622CACAFC}" destId="{3044BCE0-4160-46E2-820C-4890F586363B}" srcOrd="3" destOrd="0" parTransId="{46608BC2-BDC5-49D2-8A10-98A90E442305}" sibTransId="{40757988-87CF-4DCD-BC48-5BBCB2874277}"/>
    <dgm:cxn modelId="{E29EC0CE-E98C-48D1-9C04-59561782C5CA}" srcId="{1CA4DDD7-84FD-415A-AC85-977622CACAFC}" destId="{88ADFF9C-D12E-447F-9E0A-D95F653A76BA}" srcOrd="0" destOrd="0" parTransId="{CB4AD72C-C739-45B8-93D8-6912F598AD97}" sibTransId="{25B60FD8-5C7F-4127-BADB-C2B1A4174A0A}"/>
    <dgm:cxn modelId="{81066A56-0FEB-48F4-A91F-2CDD257EA06A}" srcId="{1CA4DDD7-84FD-415A-AC85-977622CACAFC}" destId="{8286899B-EB9E-4295-82EA-18A8520E9055}" srcOrd="4" destOrd="0" parTransId="{435618D0-4C3C-44A7-8335-991FCE631B8D}" sibTransId="{63B4D06D-65C3-498C-A71B-DE66F88440C5}"/>
    <dgm:cxn modelId="{255FDD02-4E7A-4425-A77E-F5163F3BC79E}" type="presOf" srcId="{8286899B-EB9E-4295-82EA-18A8520E9055}" destId="{6ECD4CAA-5539-402B-B260-8DA5BF5BD1F5}" srcOrd="0" destOrd="0" presId="urn:microsoft.com/office/officeart/2005/8/layout/hProcess11"/>
    <dgm:cxn modelId="{1A4C2793-9E1C-4195-B5B6-1675D0AEA472}" type="presOf" srcId="{D228B23E-C399-4462-8EDB-DCAB531192AA}" destId="{AA985192-EB93-4383-93DD-1BF927E53796}" srcOrd="0" destOrd="0" presId="urn:microsoft.com/office/officeart/2005/8/layout/hProcess11"/>
    <dgm:cxn modelId="{571F3216-537A-4ACC-A602-873C396DF081}" srcId="{1CA4DDD7-84FD-415A-AC85-977622CACAFC}" destId="{D04347B2-F8E1-4D1B-AB8D-B39D9BF776B4}" srcOrd="2" destOrd="0" parTransId="{DCAB335B-2F9D-4803-B0B1-378F3E09C24A}" sibTransId="{26E4048C-D5BF-4B2B-86B5-37DD8B3358D1}"/>
    <dgm:cxn modelId="{20E7BA57-09AC-49AB-8047-1E9BD08DC4C0}" type="presOf" srcId="{D04347B2-F8E1-4D1B-AB8D-B39D9BF776B4}" destId="{FA46DECD-0117-40C9-BE71-BB5D9E56B3F3}" srcOrd="0" destOrd="0" presId="urn:microsoft.com/office/officeart/2005/8/layout/hProcess11"/>
    <dgm:cxn modelId="{0E51239C-012B-4389-8C3B-9B6BC9A6495E}" type="presOf" srcId="{1CA4DDD7-84FD-415A-AC85-977622CACAFC}" destId="{2D074F9E-27BF-4560-8824-2347D98E49FA}" srcOrd="0" destOrd="0" presId="urn:microsoft.com/office/officeart/2005/8/layout/hProcess11"/>
    <dgm:cxn modelId="{F4E09818-5269-4C3C-AE7D-21021A817C94}" type="presParOf" srcId="{2D074F9E-27BF-4560-8824-2347D98E49FA}" destId="{582968EB-CA2F-4EAD-A2E7-8A8A4C9A571E}" srcOrd="0" destOrd="0" presId="urn:microsoft.com/office/officeart/2005/8/layout/hProcess11"/>
    <dgm:cxn modelId="{65125D1B-AC76-4DDF-8C00-6D53949291D3}" type="presParOf" srcId="{2D074F9E-27BF-4560-8824-2347D98E49FA}" destId="{F56CAC8E-3BBB-42A8-BE3F-C0ECD592BCD2}" srcOrd="1" destOrd="0" presId="urn:microsoft.com/office/officeart/2005/8/layout/hProcess11"/>
    <dgm:cxn modelId="{E035BA8E-5E86-45EB-A19C-BA92EA28A3EA}" type="presParOf" srcId="{F56CAC8E-3BBB-42A8-BE3F-C0ECD592BCD2}" destId="{D34BD288-A378-417F-977B-14D44416A199}" srcOrd="0" destOrd="0" presId="urn:microsoft.com/office/officeart/2005/8/layout/hProcess11"/>
    <dgm:cxn modelId="{745766E9-6581-4AE3-92CE-35282227934A}" type="presParOf" srcId="{D34BD288-A378-417F-977B-14D44416A199}" destId="{F62AE1B0-EDE3-4C9C-B00C-9FFBC13DFF80}" srcOrd="0" destOrd="0" presId="urn:microsoft.com/office/officeart/2005/8/layout/hProcess11"/>
    <dgm:cxn modelId="{2A616DC6-721B-4A1C-BD7D-2EBED7460764}" type="presParOf" srcId="{D34BD288-A378-417F-977B-14D44416A199}" destId="{6F9E2D2E-B2CA-42EB-B193-DB0B1B43A249}" srcOrd="1" destOrd="0" presId="urn:microsoft.com/office/officeart/2005/8/layout/hProcess11"/>
    <dgm:cxn modelId="{B374D0A5-710B-4886-BBE7-09241855E0EF}" type="presParOf" srcId="{D34BD288-A378-417F-977B-14D44416A199}" destId="{38495A81-0401-4B07-BD05-94C69B9F84E6}" srcOrd="2" destOrd="0" presId="urn:microsoft.com/office/officeart/2005/8/layout/hProcess11"/>
    <dgm:cxn modelId="{03E6B10B-9ED2-4B9F-90F2-1776343142DD}" type="presParOf" srcId="{F56CAC8E-3BBB-42A8-BE3F-C0ECD592BCD2}" destId="{9BB2226E-874C-4D12-A613-75581E1978EE}" srcOrd="1" destOrd="0" presId="urn:microsoft.com/office/officeart/2005/8/layout/hProcess11"/>
    <dgm:cxn modelId="{EC48B773-B087-4582-AEE5-ED16BADEC6F7}" type="presParOf" srcId="{F56CAC8E-3BBB-42A8-BE3F-C0ECD592BCD2}" destId="{34869F82-AC17-42E2-9D3B-CF3F1736F7EA}" srcOrd="2" destOrd="0" presId="urn:microsoft.com/office/officeart/2005/8/layout/hProcess11"/>
    <dgm:cxn modelId="{3F6F169C-387D-42D9-9CDA-5AAA095B16E0}" type="presParOf" srcId="{34869F82-AC17-42E2-9D3B-CF3F1736F7EA}" destId="{AA985192-EB93-4383-93DD-1BF927E53796}" srcOrd="0" destOrd="0" presId="urn:microsoft.com/office/officeart/2005/8/layout/hProcess11"/>
    <dgm:cxn modelId="{0707E783-53AD-4274-9878-1C0854BCB401}" type="presParOf" srcId="{34869F82-AC17-42E2-9D3B-CF3F1736F7EA}" destId="{E81AD96A-287B-443D-BF38-4FD353BD3797}" srcOrd="1" destOrd="0" presId="urn:microsoft.com/office/officeart/2005/8/layout/hProcess11"/>
    <dgm:cxn modelId="{6535011C-976F-4C33-95F1-3EACD62419E2}" type="presParOf" srcId="{34869F82-AC17-42E2-9D3B-CF3F1736F7EA}" destId="{22568E01-8C3B-4088-9C79-55736F92E9F7}" srcOrd="2" destOrd="0" presId="urn:microsoft.com/office/officeart/2005/8/layout/hProcess11"/>
    <dgm:cxn modelId="{24DDF048-6444-477D-8759-299E7ADFB505}" type="presParOf" srcId="{F56CAC8E-3BBB-42A8-BE3F-C0ECD592BCD2}" destId="{69CF7E31-6EE9-4957-8E38-1727E1E82AF0}" srcOrd="3" destOrd="0" presId="urn:microsoft.com/office/officeart/2005/8/layout/hProcess11"/>
    <dgm:cxn modelId="{523308F3-A896-42D6-8560-432842C597D2}" type="presParOf" srcId="{F56CAC8E-3BBB-42A8-BE3F-C0ECD592BCD2}" destId="{A12F81AD-EDA8-4914-A8C0-3C2173B472A1}" srcOrd="4" destOrd="0" presId="urn:microsoft.com/office/officeart/2005/8/layout/hProcess11"/>
    <dgm:cxn modelId="{DB24C6A5-814C-4B53-B6AD-C27914A686FC}" type="presParOf" srcId="{A12F81AD-EDA8-4914-A8C0-3C2173B472A1}" destId="{FA46DECD-0117-40C9-BE71-BB5D9E56B3F3}" srcOrd="0" destOrd="0" presId="urn:microsoft.com/office/officeart/2005/8/layout/hProcess11"/>
    <dgm:cxn modelId="{58114594-145E-4B5E-B798-059BA8D01FE7}" type="presParOf" srcId="{A12F81AD-EDA8-4914-A8C0-3C2173B472A1}" destId="{51211CEE-C51A-4EA8-945C-CE9A28E3FDD7}" srcOrd="1" destOrd="0" presId="urn:microsoft.com/office/officeart/2005/8/layout/hProcess11"/>
    <dgm:cxn modelId="{91938A97-5038-490B-AB2E-97FBD9827D27}" type="presParOf" srcId="{A12F81AD-EDA8-4914-A8C0-3C2173B472A1}" destId="{5500DAAE-2306-4A4E-BC37-4BF51A55D8F9}" srcOrd="2" destOrd="0" presId="urn:microsoft.com/office/officeart/2005/8/layout/hProcess11"/>
    <dgm:cxn modelId="{90CB39C6-B745-4A73-AD7E-FC71E69FC122}" type="presParOf" srcId="{F56CAC8E-3BBB-42A8-BE3F-C0ECD592BCD2}" destId="{2E45DE94-6240-47D1-B8A3-DF8562A34452}" srcOrd="5" destOrd="0" presId="urn:microsoft.com/office/officeart/2005/8/layout/hProcess11"/>
    <dgm:cxn modelId="{789082F7-6DFD-4334-87EA-438F164F060E}" type="presParOf" srcId="{F56CAC8E-3BBB-42A8-BE3F-C0ECD592BCD2}" destId="{005E623D-734A-4B21-9F04-B7B70C9A8DFB}" srcOrd="6" destOrd="0" presId="urn:microsoft.com/office/officeart/2005/8/layout/hProcess11"/>
    <dgm:cxn modelId="{FBE5A200-E4D5-44D6-A63B-34425102CE3E}" type="presParOf" srcId="{005E623D-734A-4B21-9F04-B7B70C9A8DFB}" destId="{9CF22FEB-A254-4597-8D60-1696B8788378}" srcOrd="0" destOrd="0" presId="urn:microsoft.com/office/officeart/2005/8/layout/hProcess11"/>
    <dgm:cxn modelId="{38A4E50B-4E40-410D-A6B5-332B78120945}" type="presParOf" srcId="{005E623D-734A-4B21-9F04-B7B70C9A8DFB}" destId="{5BA65149-EC53-420C-8958-08F93D0E22FA}" srcOrd="1" destOrd="0" presId="urn:microsoft.com/office/officeart/2005/8/layout/hProcess11"/>
    <dgm:cxn modelId="{32205A94-913E-40CD-B796-AB10FD5396F8}" type="presParOf" srcId="{005E623D-734A-4B21-9F04-B7B70C9A8DFB}" destId="{4182125B-3AB9-4279-A2D7-EFA503868138}" srcOrd="2" destOrd="0" presId="urn:microsoft.com/office/officeart/2005/8/layout/hProcess11"/>
    <dgm:cxn modelId="{6AC516A4-3CD5-453D-8196-C6DC003D2310}" type="presParOf" srcId="{F56CAC8E-3BBB-42A8-BE3F-C0ECD592BCD2}" destId="{E1C5D077-B4E6-44D1-BF34-F1B1EDAE8384}" srcOrd="7" destOrd="0" presId="urn:microsoft.com/office/officeart/2005/8/layout/hProcess11"/>
    <dgm:cxn modelId="{5F5C2B9E-3639-4BA2-BE02-F40A5DECE019}" type="presParOf" srcId="{F56CAC8E-3BBB-42A8-BE3F-C0ECD592BCD2}" destId="{E34A43D7-966D-42C4-AF0B-677DDB826201}" srcOrd="8" destOrd="0" presId="urn:microsoft.com/office/officeart/2005/8/layout/hProcess11"/>
    <dgm:cxn modelId="{0B201FAA-0992-4E60-85DC-D6250F93E578}" type="presParOf" srcId="{E34A43D7-966D-42C4-AF0B-677DDB826201}" destId="{6ECD4CAA-5539-402B-B260-8DA5BF5BD1F5}" srcOrd="0" destOrd="0" presId="urn:microsoft.com/office/officeart/2005/8/layout/hProcess11"/>
    <dgm:cxn modelId="{D40CF33F-2192-475B-9EE8-D2ABFCC936A5}" type="presParOf" srcId="{E34A43D7-966D-42C4-AF0B-677DDB826201}" destId="{2E1393FE-BF89-4B14-97BD-624EF0BC3C69}" srcOrd="1" destOrd="0" presId="urn:microsoft.com/office/officeart/2005/8/layout/hProcess11"/>
    <dgm:cxn modelId="{9216C5D6-492D-4626-A33E-1277292C5431}" type="presParOf" srcId="{E34A43D7-966D-42C4-AF0B-677DDB826201}" destId="{5ABDDE71-598C-4085-97D5-C90EE3A5092D}" srcOrd="2" destOrd="0" presId="urn:microsoft.com/office/officeart/2005/8/layout/hProcess1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1CA4DDD7-84FD-415A-AC85-977622CACAFC}" type="doc">
      <dgm:prSet loTypeId="urn:microsoft.com/office/officeart/2005/8/layout/hProcess11" loCatId="process" qsTypeId="urn:microsoft.com/office/officeart/2005/8/quickstyle/simple1" qsCatId="simple" csTypeId="urn:microsoft.com/office/officeart/2005/8/colors/accent1_2" csCatId="accent1" phldr="1"/>
      <dgm:spPr/>
      <dgm:t>
        <a:bodyPr/>
        <a:lstStyle/>
        <a:p>
          <a:endParaRPr lang="en-US"/>
        </a:p>
      </dgm:t>
    </dgm:pt>
    <dgm:pt modelId="{88ADFF9C-D12E-447F-9E0A-D95F653A76BA}">
      <dgm:prSet/>
      <dgm:spPr/>
      <dgm:t>
        <a:bodyPr/>
        <a:lstStyle/>
        <a:p>
          <a:pPr rtl="0"/>
          <a:r>
            <a:rPr lang="en-US" b="0" dirty="0" smtClean="0">
              <a:solidFill>
                <a:schemeClr val="accent4">
                  <a:lumMod val="20000"/>
                  <a:lumOff val="80000"/>
                </a:schemeClr>
              </a:solidFill>
            </a:rPr>
            <a:t>1. Note el evento</a:t>
          </a:r>
          <a:endParaRPr lang="en-US" b="0" dirty="0">
            <a:solidFill>
              <a:schemeClr val="accent4">
                <a:lumMod val="20000"/>
                <a:lumOff val="80000"/>
              </a:schemeClr>
            </a:solidFill>
          </a:endParaRPr>
        </a:p>
      </dgm:t>
    </dgm:pt>
    <dgm:pt modelId="{CB4AD72C-C739-45B8-93D8-6912F598AD97}" type="parTrans" cxnId="{E29EC0CE-E98C-48D1-9C04-59561782C5CA}">
      <dgm:prSet/>
      <dgm:spPr/>
      <dgm:t>
        <a:bodyPr/>
        <a:lstStyle/>
        <a:p>
          <a:endParaRPr lang="en-US"/>
        </a:p>
      </dgm:t>
    </dgm:pt>
    <dgm:pt modelId="{25B60FD8-5C7F-4127-BADB-C2B1A4174A0A}" type="sibTrans" cxnId="{E29EC0CE-E98C-48D1-9C04-59561782C5CA}">
      <dgm:prSet/>
      <dgm:spPr/>
      <dgm:t>
        <a:bodyPr/>
        <a:lstStyle/>
        <a:p>
          <a:endParaRPr lang="en-US"/>
        </a:p>
      </dgm:t>
    </dgm:pt>
    <dgm:pt modelId="{D228B23E-C399-4462-8EDB-DCAB531192AA}">
      <dgm:prSet/>
      <dgm:spPr/>
      <dgm:t>
        <a:bodyPr/>
        <a:lstStyle/>
        <a:p>
          <a:pPr rtl="0"/>
          <a:r>
            <a:rPr lang="en-US" b="0" dirty="0" smtClean="0">
              <a:solidFill>
                <a:schemeClr val="accent4">
                  <a:lumMod val="40000"/>
                  <a:lumOff val="60000"/>
                </a:schemeClr>
              </a:solidFill>
            </a:rPr>
            <a:t>2. Reconozca que hay un problema</a:t>
          </a:r>
          <a:endParaRPr lang="en-US" b="0" dirty="0">
            <a:solidFill>
              <a:schemeClr val="accent4">
                <a:lumMod val="40000"/>
                <a:lumOff val="60000"/>
              </a:schemeClr>
            </a:solidFill>
          </a:endParaRPr>
        </a:p>
      </dgm:t>
    </dgm:pt>
    <dgm:pt modelId="{CF3B6405-2EDE-4209-AABF-71B66B04036C}" type="parTrans" cxnId="{B88D0FB5-13A1-4893-9CF4-233A41322DC8}">
      <dgm:prSet/>
      <dgm:spPr/>
      <dgm:t>
        <a:bodyPr/>
        <a:lstStyle/>
        <a:p>
          <a:endParaRPr lang="en-US"/>
        </a:p>
      </dgm:t>
    </dgm:pt>
    <dgm:pt modelId="{7D446452-D25F-47F4-9890-BB145BA3C5F2}" type="sibTrans" cxnId="{B88D0FB5-13A1-4893-9CF4-233A41322DC8}">
      <dgm:prSet/>
      <dgm:spPr/>
      <dgm:t>
        <a:bodyPr/>
        <a:lstStyle/>
        <a:p>
          <a:endParaRPr lang="en-US"/>
        </a:p>
      </dgm:t>
    </dgm:pt>
    <dgm:pt modelId="{D04347B2-F8E1-4D1B-AB8D-B39D9BF776B4}">
      <dgm:prSet/>
      <dgm:spPr/>
      <dgm:t>
        <a:bodyPr/>
        <a:lstStyle/>
        <a:p>
          <a:pPr rtl="0"/>
          <a:r>
            <a:rPr lang="en-US" b="0" dirty="0" smtClean="0">
              <a:solidFill>
                <a:schemeClr val="accent4">
                  <a:lumMod val="60000"/>
                  <a:lumOff val="40000"/>
                </a:schemeClr>
              </a:solidFill>
            </a:rPr>
            <a:t>3. Tome responsabilidad Actuando</a:t>
          </a:r>
          <a:endParaRPr lang="en-US" b="0" dirty="0">
            <a:solidFill>
              <a:schemeClr val="accent4">
                <a:lumMod val="60000"/>
                <a:lumOff val="40000"/>
              </a:schemeClr>
            </a:solidFill>
          </a:endParaRPr>
        </a:p>
      </dgm:t>
    </dgm:pt>
    <dgm:pt modelId="{DCAB335B-2F9D-4803-B0B1-378F3E09C24A}" type="parTrans" cxnId="{571F3216-537A-4ACC-A602-873C396DF081}">
      <dgm:prSet/>
      <dgm:spPr/>
      <dgm:t>
        <a:bodyPr/>
        <a:lstStyle/>
        <a:p>
          <a:endParaRPr lang="en-US"/>
        </a:p>
      </dgm:t>
    </dgm:pt>
    <dgm:pt modelId="{26E4048C-D5BF-4B2B-86B5-37DD8B3358D1}" type="sibTrans" cxnId="{571F3216-537A-4ACC-A602-873C396DF081}">
      <dgm:prSet/>
      <dgm:spPr/>
      <dgm:t>
        <a:bodyPr/>
        <a:lstStyle/>
        <a:p>
          <a:endParaRPr lang="en-US"/>
        </a:p>
      </dgm:t>
    </dgm:pt>
    <dgm:pt modelId="{3044BCE0-4160-46E2-820C-4890F586363B}">
      <dgm:prSet custT="1"/>
      <dgm:spPr/>
      <dgm:t>
        <a:bodyPr/>
        <a:lstStyle/>
        <a:p>
          <a:pPr rtl="0"/>
          <a:r>
            <a:rPr lang="en-US" sz="1400" b="0" dirty="0" smtClean="0">
              <a:solidFill>
                <a:schemeClr val="accent4">
                  <a:lumMod val="75000"/>
                </a:schemeClr>
              </a:solidFill>
            </a:rPr>
            <a:t>4. </a:t>
          </a:r>
          <a:r>
            <a:rPr lang="en-US" sz="1600" b="0" dirty="0" smtClean="0">
              <a:solidFill>
                <a:schemeClr val="accent4">
                  <a:lumMod val="75000"/>
                </a:schemeClr>
              </a:solidFill>
            </a:rPr>
            <a:t>Decida como responder apropiadamente</a:t>
          </a:r>
          <a:endParaRPr lang="en-US" sz="1400" b="0" dirty="0">
            <a:solidFill>
              <a:schemeClr val="accent4">
                <a:lumMod val="75000"/>
              </a:schemeClr>
            </a:solidFill>
          </a:endParaRPr>
        </a:p>
      </dgm:t>
    </dgm:pt>
    <dgm:pt modelId="{46608BC2-BDC5-49D2-8A10-98A90E442305}" type="parTrans" cxnId="{368C678B-B83F-4521-81E3-4821E0D67A52}">
      <dgm:prSet/>
      <dgm:spPr/>
      <dgm:t>
        <a:bodyPr/>
        <a:lstStyle/>
        <a:p>
          <a:endParaRPr lang="en-US"/>
        </a:p>
      </dgm:t>
    </dgm:pt>
    <dgm:pt modelId="{40757988-87CF-4DCD-BC48-5BBCB2874277}" type="sibTrans" cxnId="{368C678B-B83F-4521-81E3-4821E0D67A52}">
      <dgm:prSet/>
      <dgm:spPr/>
      <dgm:t>
        <a:bodyPr/>
        <a:lstStyle/>
        <a:p>
          <a:endParaRPr lang="en-US"/>
        </a:p>
      </dgm:t>
    </dgm:pt>
    <dgm:pt modelId="{8286899B-EB9E-4295-82EA-18A8520E9055}">
      <dgm:prSet custT="1"/>
      <dgm:spPr/>
      <dgm:t>
        <a:bodyPr/>
        <a:lstStyle/>
        <a:p>
          <a:pPr rtl="0"/>
          <a:r>
            <a:rPr lang="en-US" sz="2400" b="1" dirty="0" smtClean="0">
              <a:solidFill>
                <a:schemeClr val="tx1"/>
              </a:solidFill>
            </a:rPr>
            <a:t>5. Responda</a:t>
          </a:r>
          <a:endParaRPr lang="en-US" sz="2400" dirty="0">
            <a:solidFill>
              <a:schemeClr val="tx1"/>
            </a:solidFill>
          </a:endParaRPr>
        </a:p>
      </dgm:t>
    </dgm:pt>
    <dgm:pt modelId="{435618D0-4C3C-44A7-8335-991FCE631B8D}" type="parTrans" cxnId="{81066A56-0FEB-48F4-A91F-2CDD257EA06A}">
      <dgm:prSet/>
      <dgm:spPr/>
      <dgm:t>
        <a:bodyPr/>
        <a:lstStyle/>
        <a:p>
          <a:endParaRPr lang="en-US"/>
        </a:p>
      </dgm:t>
    </dgm:pt>
    <dgm:pt modelId="{63B4D06D-65C3-498C-A71B-DE66F88440C5}" type="sibTrans" cxnId="{81066A56-0FEB-48F4-A91F-2CDD257EA06A}">
      <dgm:prSet/>
      <dgm:spPr/>
      <dgm:t>
        <a:bodyPr/>
        <a:lstStyle/>
        <a:p>
          <a:endParaRPr lang="en-US"/>
        </a:p>
      </dgm:t>
    </dgm:pt>
    <dgm:pt modelId="{2D074F9E-27BF-4560-8824-2347D98E49FA}" type="pres">
      <dgm:prSet presAssocID="{1CA4DDD7-84FD-415A-AC85-977622CACAFC}" presName="Name0" presStyleCnt="0">
        <dgm:presLayoutVars>
          <dgm:dir/>
          <dgm:resizeHandles val="exact"/>
        </dgm:presLayoutVars>
      </dgm:prSet>
      <dgm:spPr/>
      <dgm:t>
        <a:bodyPr/>
        <a:lstStyle/>
        <a:p>
          <a:endParaRPr lang="en-US"/>
        </a:p>
      </dgm:t>
    </dgm:pt>
    <dgm:pt modelId="{582968EB-CA2F-4EAD-A2E7-8A8A4C9A571E}" type="pres">
      <dgm:prSet presAssocID="{1CA4DDD7-84FD-415A-AC85-977622CACAFC}" presName="arrow" presStyleLbl="bgShp" presStyleIdx="0" presStyleCnt="1"/>
      <dgm:spPr/>
      <dgm:t>
        <a:bodyPr/>
        <a:lstStyle/>
        <a:p>
          <a:endParaRPr lang="en-US"/>
        </a:p>
      </dgm:t>
    </dgm:pt>
    <dgm:pt modelId="{F56CAC8E-3BBB-42A8-BE3F-C0ECD592BCD2}" type="pres">
      <dgm:prSet presAssocID="{1CA4DDD7-84FD-415A-AC85-977622CACAFC}" presName="points" presStyleCnt="0"/>
      <dgm:spPr/>
    </dgm:pt>
    <dgm:pt modelId="{D34BD288-A378-417F-977B-14D44416A199}" type="pres">
      <dgm:prSet presAssocID="{88ADFF9C-D12E-447F-9E0A-D95F653A76BA}" presName="compositeA" presStyleCnt="0"/>
      <dgm:spPr/>
    </dgm:pt>
    <dgm:pt modelId="{F62AE1B0-EDE3-4C9C-B00C-9FFBC13DFF80}" type="pres">
      <dgm:prSet presAssocID="{88ADFF9C-D12E-447F-9E0A-D95F653A76BA}" presName="textA" presStyleLbl="revTx" presStyleIdx="0" presStyleCnt="5">
        <dgm:presLayoutVars>
          <dgm:bulletEnabled val="1"/>
        </dgm:presLayoutVars>
      </dgm:prSet>
      <dgm:spPr/>
      <dgm:t>
        <a:bodyPr/>
        <a:lstStyle/>
        <a:p>
          <a:endParaRPr lang="en-US"/>
        </a:p>
      </dgm:t>
    </dgm:pt>
    <dgm:pt modelId="{6F9E2D2E-B2CA-42EB-B193-DB0B1B43A249}" type="pres">
      <dgm:prSet presAssocID="{88ADFF9C-D12E-447F-9E0A-D95F653A76BA}" presName="circleA" presStyleLbl="node1" presStyleIdx="0" presStyleCnt="5"/>
      <dgm:spPr>
        <a:solidFill>
          <a:schemeClr val="accent4">
            <a:lumMod val="20000"/>
            <a:lumOff val="80000"/>
          </a:schemeClr>
        </a:solidFill>
      </dgm:spPr>
    </dgm:pt>
    <dgm:pt modelId="{38495A81-0401-4B07-BD05-94C69B9F84E6}" type="pres">
      <dgm:prSet presAssocID="{88ADFF9C-D12E-447F-9E0A-D95F653A76BA}" presName="spaceA" presStyleCnt="0"/>
      <dgm:spPr/>
    </dgm:pt>
    <dgm:pt modelId="{9BB2226E-874C-4D12-A613-75581E1978EE}" type="pres">
      <dgm:prSet presAssocID="{25B60FD8-5C7F-4127-BADB-C2B1A4174A0A}" presName="space" presStyleCnt="0"/>
      <dgm:spPr/>
    </dgm:pt>
    <dgm:pt modelId="{34869F82-AC17-42E2-9D3B-CF3F1736F7EA}" type="pres">
      <dgm:prSet presAssocID="{D228B23E-C399-4462-8EDB-DCAB531192AA}" presName="compositeB" presStyleCnt="0"/>
      <dgm:spPr/>
    </dgm:pt>
    <dgm:pt modelId="{AA985192-EB93-4383-93DD-1BF927E53796}" type="pres">
      <dgm:prSet presAssocID="{D228B23E-C399-4462-8EDB-DCAB531192AA}" presName="textB" presStyleLbl="revTx" presStyleIdx="1" presStyleCnt="5">
        <dgm:presLayoutVars>
          <dgm:bulletEnabled val="1"/>
        </dgm:presLayoutVars>
      </dgm:prSet>
      <dgm:spPr/>
      <dgm:t>
        <a:bodyPr/>
        <a:lstStyle/>
        <a:p>
          <a:endParaRPr lang="en-US"/>
        </a:p>
      </dgm:t>
    </dgm:pt>
    <dgm:pt modelId="{E81AD96A-287B-443D-BF38-4FD353BD3797}" type="pres">
      <dgm:prSet presAssocID="{D228B23E-C399-4462-8EDB-DCAB531192AA}" presName="circleB" presStyleLbl="node1" presStyleIdx="1" presStyleCnt="5"/>
      <dgm:spPr>
        <a:solidFill>
          <a:schemeClr val="accent4">
            <a:lumMod val="40000"/>
            <a:lumOff val="60000"/>
          </a:schemeClr>
        </a:solidFill>
      </dgm:spPr>
    </dgm:pt>
    <dgm:pt modelId="{22568E01-8C3B-4088-9C79-55736F92E9F7}" type="pres">
      <dgm:prSet presAssocID="{D228B23E-C399-4462-8EDB-DCAB531192AA}" presName="spaceB" presStyleCnt="0"/>
      <dgm:spPr/>
    </dgm:pt>
    <dgm:pt modelId="{69CF7E31-6EE9-4957-8E38-1727E1E82AF0}" type="pres">
      <dgm:prSet presAssocID="{7D446452-D25F-47F4-9890-BB145BA3C5F2}" presName="space" presStyleCnt="0"/>
      <dgm:spPr/>
    </dgm:pt>
    <dgm:pt modelId="{A12F81AD-EDA8-4914-A8C0-3C2173B472A1}" type="pres">
      <dgm:prSet presAssocID="{D04347B2-F8E1-4D1B-AB8D-B39D9BF776B4}" presName="compositeA" presStyleCnt="0"/>
      <dgm:spPr/>
    </dgm:pt>
    <dgm:pt modelId="{FA46DECD-0117-40C9-BE71-BB5D9E56B3F3}" type="pres">
      <dgm:prSet presAssocID="{D04347B2-F8E1-4D1B-AB8D-B39D9BF776B4}" presName="textA" presStyleLbl="revTx" presStyleIdx="2" presStyleCnt="5">
        <dgm:presLayoutVars>
          <dgm:bulletEnabled val="1"/>
        </dgm:presLayoutVars>
      </dgm:prSet>
      <dgm:spPr/>
      <dgm:t>
        <a:bodyPr/>
        <a:lstStyle/>
        <a:p>
          <a:endParaRPr lang="en-US"/>
        </a:p>
      </dgm:t>
    </dgm:pt>
    <dgm:pt modelId="{51211CEE-C51A-4EA8-945C-CE9A28E3FDD7}" type="pres">
      <dgm:prSet presAssocID="{D04347B2-F8E1-4D1B-AB8D-B39D9BF776B4}" presName="circleA" presStyleLbl="node1" presStyleIdx="2" presStyleCnt="5"/>
      <dgm:spPr>
        <a:solidFill>
          <a:schemeClr val="accent4">
            <a:lumMod val="60000"/>
            <a:lumOff val="40000"/>
          </a:schemeClr>
        </a:solidFill>
      </dgm:spPr>
    </dgm:pt>
    <dgm:pt modelId="{5500DAAE-2306-4A4E-BC37-4BF51A55D8F9}" type="pres">
      <dgm:prSet presAssocID="{D04347B2-F8E1-4D1B-AB8D-B39D9BF776B4}" presName="spaceA" presStyleCnt="0"/>
      <dgm:spPr/>
    </dgm:pt>
    <dgm:pt modelId="{2E45DE94-6240-47D1-B8A3-DF8562A34452}" type="pres">
      <dgm:prSet presAssocID="{26E4048C-D5BF-4B2B-86B5-37DD8B3358D1}" presName="space" presStyleCnt="0"/>
      <dgm:spPr/>
    </dgm:pt>
    <dgm:pt modelId="{005E623D-734A-4B21-9F04-B7B70C9A8DFB}" type="pres">
      <dgm:prSet presAssocID="{3044BCE0-4160-46E2-820C-4890F586363B}" presName="compositeB" presStyleCnt="0"/>
      <dgm:spPr/>
    </dgm:pt>
    <dgm:pt modelId="{9CF22FEB-A254-4597-8D60-1696B8788378}" type="pres">
      <dgm:prSet presAssocID="{3044BCE0-4160-46E2-820C-4890F586363B}" presName="textB" presStyleLbl="revTx" presStyleIdx="3" presStyleCnt="5" custScaleX="123476">
        <dgm:presLayoutVars>
          <dgm:bulletEnabled val="1"/>
        </dgm:presLayoutVars>
      </dgm:prSet>
      <dgm:spPr/>
      <dgm:t>
        <a:bodyPr/>
        <a:lstStyle/>
        <a:p>
          <a:endParaRPr lang="en-US"/>
        </a:p>
      </dgm:t>
    </dgm:pt>
    <dgm:pt modelId="{5BA65149-EC53-420C-8958-08F93D0E22FA}" type="pres">
      <dgm:prSet presAssocID="{3044BCE0-4160-46E2-820C-4890F586363B}" presName="circleB" presStyleLbl="node1" presStyleIdx="3" presStyleCnt="5"/>
      <dgm:spPr>
        <a:solidFill>
          <a:schemeClr val="accent4">
            <a:lumMod val="75000"/>
          </a:schemeClr>
        </a:solidFill>
      </dgm:spPr>
    </dgm:pt>
    <dgm:pt modelId="{4182125B-3AB9-4279-A2D7-EFA503868138}" type="pres">
      <dgm:prSet presAssocID="{3044BCE0-4160-46E2-820C-4890F586363B}" presName="spaceB" presStyleCnt="0"/>
      <dgm:spPr/>
    </dgm:pt>
    <dgm:pt modelId="{E1C5D077-B4E6-44D1-BF34-F1B1EDAE8384}" type="pres">
      <dgm:prSet presAssocID="{40757988-87CF-4DCD-BC48-5BBCB2874277}" presName="space" presStyleCnt="0"/>
      <dgm:spPr/>
    </dgm:pt>
    <dgm:pt modelId="{E34A43D7-966D-42C4-AF0B-677DDB826201}" type="pres">
      <dgm:prSet presAssocID="{8286899B-EB9E-4295-82EA-18A8520E9055}" presName="compositeA" presStyleCnt="0"/>
      <dgm:spPr/>
    </dgm:pt>
    <dgm:pt modelId="{6ECD4CAA-5539-402B-B260-8DA5BF5BD1F5}" type="pres">
      <dgm:prSet presAssocID="{8286899B-EB9E-4295-82EA-18A8520E9055}" presName="textA" presStyleLbl="revTx" presStyleIdx="4" presStyleCnt="5" custScaleX="175788">
        <dgm:presLayoutVars>
          <dgm:bulletEnabled val="1"/>
        </dgm:presLayoutVars>
      </dgm:prSet>
      <dgm:spPr/>
      <dgm:t>
        <a:bodyPr/>
        <a:lstStyle/>
        <a:p>
          <a:endParaRPr lang="en-US"/>
        </a:p>
      </dgm:t>
    </dgm:pt>
    <dgm:pt modelId="{2E1393FE-BF89-4B14-97BD-624EF0BC3C69}" type="pres">
      <dgm:prSet presAssocID="{8286899B-EB9E-4295-82EA-18A8520E9055}" presName="circleA" presStyleLbl="node1" presStyleIdx="4" presStyleCnt="5"/>
      <dgm:spPr>
        <a:solidFill>
          <a:schemeClr val="accent4">
            <a:lumMod val="50000"/>
          </a:schemeClr>
        </a:solidFill>
      </dgm:spPr>
    </dgm:pt>
    <dgm:pt modelId="{5ABDDE71-598C-4085-97D5-C90EE3A5092D}" type="pres">
      <dgm:prSet presAssocID="{8286899B-EB9E-4295-82EA-18A8520E9055}" presName="spaceA" presStyleCnt="0"/>
      <dgm:spPr/>
    </dgm:pt>
  </dgm:ptLst>
  <dgm:cxnLst>
    <dgm:cxn modelId="{2FCBF86B-B416-4DB8-9487-2F55698AFC19}" type="presOf" srcId="{3044BCE0-4160-46E2-820C-4890F586363B}" destId="{9CF22FEB-A254-4597-8D60-1696B8788378}" srcOrd="0" destOrd="0" presId="urn:microsoft.com/office/officeart/2005/8/layout/hProcess11"/>
    <dgm:cxn modelId="{632B51ED-BAE1-45EB-BF52-0F88FA30F49E}" type="presOf" srcId="{1CA4DDD7-84FD-415A-AC85-977622CACAFC}" destId="{2D074F9E-27BF-4560-8824-2347D98E49FA}" srcOrd="0" destOrd="0" presId="urn:microsoft.com/office/officeart/2005/8/layout/hProcess11"/>
    <dgm:cxn modelId="{50CAFA2D-ABE3-404E-A0E5-707FF6D719C7}" type="presOf" srcId="{D04347B2-F8E1-4D1B-AB8D-B39D9BF776B4}" destId="{FA46DECD-0117-40C9-BE71-BB5D9E56B3F3}" srcOrd="0" destOrd="0" presId="urn:microsoft.com/office/officeart/2005/8/layout/hProcess11"/>
    <dgm:cxn modelId="{B88D0FB5-13A1-4893-9CF4-233A41322DC8}" srcId="{1CA4DDD7-84FD-415A-AC85-977622CACAFC}" destId="{D228B23E-C399-4462-8EDB-DCAB531192AA}" srcOrd="1" destOrd="0" parTransId="{CF3B6405-2EDE-4209-AABF-71B66B04036C}" sibTransId="{7D446452-D25F-47F4-9890-BB145BA3C5F2}"/>
    <dgm:cxn modelId="{368C678B-B83F-4521-81E3-4821E0D67A52}" srcId="{1CA4DDD7-84FD-415A-AC85-977622CACAFC}" destId="{3044BCE0-4160-46E2-820C-4890F586363B}" srcOrd="3" destOrd="0" parTransId="{46608BC2-BDC5-49D2-8A10-98A90E442305}" sibTransId="{40757988-87CF-4DCD-BC48-5BBCB2874277}"/>
    <dgm:cxn modelId="{4B5B5904-1186-475E-83E4-071942B480DA}" type="presOf" srcId="{8286899B-EB9E-4295-82EA-18A8520E9055}" destId="{6ECD4CAA-5539-402B-B260-8DA5BF5BD1F5}" srcOrd="0" destOrd="0" presId="urn:microsoft.com/office/officeart/2005/8/layout/hProcess11"/>
    <dgm:cxn modelId="{E29EC0CE-E98C-48D1-9C04-59561782C5CA}" srcId="{1CA4DDD7-84FD-415A-AC85-977622CACAFC}" destId="{88ADFF9C-D12E-447F-9E0A-D95F653A76BA}" srcOrd="0" destOrd="0" parTransId="{CB4AD72C-C739-45B8-93D8-6912F598AD97}" sibTransId="{25B60FD8-5C7F-4127-BADB-C2B1A4174A0A}"/>
    <dgm:cxn modelId="{F83DFFD0-DBEE-40A9-A4DC-DC64018A569E}" type="presOf" srcId="{88ADFF9C-D12E-447F-9E0A-D95F653A76BA}" destId="{F62AE1B0-EDE3-4C9C-B00C-9FFBC13DFF80}" srcOrd="0" destOrd="0" presId="urn:microsoft.com/office/officeart/2005/8/layout/hProcess11"/>
    <dgm:cxn modelId="{81066A56-0FEB-48F4-A91F-2CDD257EA06A}" srcId="{1CA4DDD7-84FD-415A-AC85-977622CACAFC}" destId="{8286899B-EB9E-4295-82EA-18A8520E9055}" srcOrd="4" destOrd="0" parTransId="{435618D0-4C3C-44A7-8335-991FCE631B8D}" sibTransId="{63B4D06D-65C3-498C-A71B-DE66F88440C5}"/>
    <dgm:cxn modelId="{571F3216-537A-4ACC-A602-873C396DF081}" srcId="{1CA4DDD7-84FD-415A-AC85-977622CACAFC}" destId="{D04347B2-F8E1-4D1B-AB8D-B39D9BF776B4}" srcOrd="2" destOrd="0" parTransId="{DCAB335B-2F9D-4803-B0B1-378F3E09C24A}" sibTransId="{26E4048C-D5BF-4B2B-86B5-37DD8B3358D1}"/>
    <dgm:cxn modelId="{50883E85-E348-4B99-AACC-75FE1C10653D}" type="presOf" srcId="{D228B23E-C399-4462-8EDB-DCAB531192AA}" destId="{AA985192-EB93-4383-93DD-1BF927E53796}" srcOrd="0" destOrd="0" presId="urn:microsoft.com/office/officeart/2005/8/layout/hProcess11"/>
    <dgm:cxn modelId="{03DF3642-DEBB-4282-9FA6-B0DFC8B3D83C}" type="presParOf" srcId="{2D074F9E-27BF-4560-8824-2347D98E49FA}" destId="{582968EB-CA2F-4EAD-A2E7-8A8A4C9A571E}" srcOrd="0" destOrd="0" presId="urn:microsoft.com/office/officeart/2005/8/layout/hProcess11"/>
    <dgm:cxn modelId="{DC783A1E-DD6C-4153-9AF2-B26621761ED4}" type="presParOf" srcId="{2D074F9E-27BF-4560-8824-2347D98E49FA}" destId="{F56CAC8E-3BBB-42A8-BE3F-C0ECD592BCD2}" srcOrd="1" destOrd="0" presId="urn:microsoft.com/office/officeart/2005/8/layout/hProcess11"/>
    <dgm:cxn modelId="{C8828BF3-C884-47A1-A6D7-17E349753833}" type="presParOf" srcId="{F56CAC8E-3BBB-42A8-BE3F-C0ECD592BCD2}" destId="{D34BD288-A378-417F-977B-14D44416A199}" srcOrd="0" destOrd="0" presId="urn:microsoft.com/office/officeart/2005/8/layout/hProcess11"/>
    <dgm:cxn modelId="{AA7A1A92-3C2D-4D03-B4E3-B36228A90C6E}" type="presParOf" srcId="{D34BD288-A378-417F-977B-14D44416A199}" destId="{F62AE1B0-EDE3-4C9C-B00C-9FFBC13DFF80}" srcOrd="0" destOrd="0" presId="urn:microsoft.com/office/officeart/2005/8/layout/hProcess11"/>
    <dgm:cxn modelId="{4E8A2153-DAA5-4958-85A6-D1EF49B05103}" type="presParOf" srcId="{D34BD288-A378-417F-977B-14D44416A199}" destId="{6F9E2D2E-B2CA-42EB-B193-DB0B1B43A249}" srcOrd="1" destOrd="0" presId="urn:microsoft.com/office/officeart/2005/8/layout/hProcess11"/>
    <dgm:cxn modelId="{EAB5FDF1-6693-4596-94A0-154DEA2BC66C}" type="presParOf" srcId="{D34BD288-A378-417F-977B-14D44416A199}" destId="{38495A81-0401-4B07-BD05-94C69B9F84E6}" srcOrd="2" destOrd="0" presId="urn:microsoft.com/office/officeart/2005/8/layout/hProcess11"/>
    <dgm:cxn modelId="{13C008C6-C646-4891-ABAD-773A5E827D70}" type="presParOf" srcId="{F56CAC8E-3BBB-42A8-BE3F-C0ECD592BCD2}" destId="{9BB2226E-874C-4D12-A613-75581E1978EE}" srcOrd="1" destOrd="0" presId="urn:microsoft.com/office/officeart/2005/8/layout/hProcess11"/>
    <dgm:cxn modelId="{44024220-4923-4DD0-B786-14AFC5BF028D}" type="presParOf" srcId="{F56CAC8E-3BBB-42A8-BE3F-C0ECD592BCD2}" destId="{34869F82-AC17-42E2-9D3B-CF3F1736F7EA}" srcOrd="2" destOrd="0" presId="urn:microsoft.com/office/officeart/2005/8/layout/hProcess11"/>
    <dgm:cxn modelId="{E97B6706-9A3D-45D8-B9E6-4E2B8F496528}" type="presParOf" srcId="{34869F82-AC17-42E2-9D3B-CF3F1736F7EA}" destId="{AA985192-EB93-4383-93DD-1BF927E53796}" srcOrd="0" destOrd="0" presId="urn:microsoft.com/office/officeart/2005/8/layout/hProcess11"/>
    <dgm:cxn modelId="{11CEE8C6-74B0-47D1-A76D-A7EB8357BF0F}" type="presParOf" srcId="{34869F82-AC17-42E2-9D3B-CF3F1736F7EA}" destId="{E81AD96A-287B-443D-BF38-4FD353BD3797}" srcOrd="1" destOrd="0" presId="urn:microsoft.com/office/officeart/2005/8/layout/hProcess11"/>
    <dgm:cxn modelId="{94E9A014-163D-4D9C-B8AE-95CD37D241B9}" type="presParOf" srcId="{34869F82-AC17-42E2-9D3B-CF3F1736F7EA}" destId="{22568E01-8C3B-4088-9C79-55736F92E9F7}" srcOrd="2" destOrd="0" presId="urn:microsoft.com/office/officeart/2005/8/layout/hProcess11"/>
    <dgm:cxn modelId="{E03D2227-6E8A-4344-94E3-653F34B0AE39}" type="presParOf" srcId="{F56CAC8E-3BBB-42A8-BE3F-C0ECD592BCD2}" destId="{69CF7E31-6EE9-4957-8E38-1727E1E82AF0}" srcOrd="3" destOrd="0" presId="urn:microsoft.com/office/officeart/2005/8/layout/hProcess11"/>
    <dgm:cxn modelId="{39E5D31B-8232-413D-83DE-598C1E6B2CC9}" type="presParOf" srcId="{F56CAC8E-3BBB-42A8-BE3F-C0ECD592BCD2}" destId="{A12F81AD-EDA8-4914-A8C0-3C2173B472A1}" srcOrd="4" destOrd="0" presId="urn:microsoft.com/office/officeart/2005/8/layout/hProcess11"/>
    <dgm:cxn modelId="{BC0A6F6F-E00A-4227-8565-ECA96DCF09C8}" type="presParOf" srcId="{A12F81AD-EDA8-4914-A8C0-3C2173B472A1}" destId="{FA46DECD-0117-40C9-BE71-BB5D9E56B3F3}" srcOrd="0" destOrd="0" presId="urn:microsoft.com/office/officeart/2005/8/layout/hProcess11"/>
    <dgm:cxn modelId="{8DC51330-8B12-40E7-9EEF-5E226ECF2C2A}" type="presParOf" srcId="{A12F81AD-EDA8-4914-A8C0-3C2173B472A1}" destId="{51211CEE-C51A-4EA8-945C-CE9A28E3FDD7}" srcOrd="1" destOrd="0" presId="urn:microsoft.com/office/officeart/2005/8/layout/hProcess11"/>
    <dgm:cxn modelId="{00C8232A-25E3-412D-A072-6FADFFC19280}" type="presParOf" srcId="{A12F81AD-EDA8-4914-A8C0-3C2173B472A1}" destId="{5500DAAE-2306-4A4E-BC37-4BF51A55D8F9}" srcOrd="2" destOrd="0" presId="urn:microsoft.com/office/officeart/2005/8/layout/hProcess11"/>
    <dgm:cxn modelId="{E55219B1-FDD4-4990-A6D7-63292DD87C50}" type="presParOf" srcId="{F56CAC8E-3BBB-42A8-BE3F-C0ECD592BCD2}" destId="{2E45DE94-6240-47D1-B8A3-DF8562A34452}" srcOrd="5" destOrd="0" presId="urn:microsoft.com/office/officeart/2005/8/layout/hProcess11"/>
    <dgm:cxn modelId="{F2087AFC-D934-45F7-8AAF-BFCDCAACCD39}" type="presParOf" srcId="{F56CAC8E-3BBB-42A8-BE3F-C0ECD592BCD2}" destId="{005E623D-734A-4B21-9F04-B7B70C9A8DFB}" srcOrd="6" destOrd="0" presId="urn:microsoft.com/office/officeart/2005/8/layout/hProcess11"/>
    <dgm:cxn modelId="{6424A764-E0DC-4D5E-B1B6-B4C97CC5937B}" type="presParOf" srcId="{005E623D-734A-4B21-9F04-B7B70C9A8DFB}" destId="{9CF22FEB-A254-4597-8D60-1696B8788378}" srcOrd="0" destOrd="0" presId="urn:microsoft.com/office/officeart/2005/8/layout/hProcess11"/>
    <dgm:cxn modelId="{A479E152-29E6-46C4-9602-4DD92F61763A}" type="presParOf" srcId="{005E623D-734A-4B21-9F04-B7B70C9A8DFB}" destId="{5BA65149-EC53-420C-8958-08F93D0E22FA}" srcOrd="1" destOrd="0" presId="urn:microsoft.com/office/officeart/2005/8/layout/hProcess11"/>
    <dgm:cxn modelId="{9F4E3242-7006-4080-B144-E0B9B970370C}" type="presParOf" srcId="{005E623D-734A-4B21-9F04-B7B70C9A8DFB}" destId="{4182125B-3AB9-4279-A2D7-EFA503868138}" srcOrd="2" destOrd="0" presId="urn:microsoft.com/office/officeart/2005/8/layout/hProcess11"/>
    <dgm:cxn modelId="{F838F4F6-A262-4DDE-B377-9D59B98D560D}" type="presParOf" srcId="{F56CAC8E-3BBB-42A8-BE3F-C0ECD592BCD2}" destId="{E1C5D077-B4E6-44D1-BF34-F1B1EDAE8384}" srcOrd="7" destOrd="0" presId="urn:microsoft.com/office/officeart/2005/8/layout/hProcess11"/>
    <dgm:cxn modelId="{8A86E039-7CCA-434E-BB14-2A11A098B7A3}" type="presParOf" srcId="{F56CAC8E-3BBB-42A8-BE3F-C0ECD592BCD2}" destId="{E34A43D7-966D-42C4-AF0B-677DDB826201}" srcOrd="8" destOrd="0" presId="urn:microsoft.com/office/officeart/2005/8/layout/hProcess11"/>
    <dgm:cxn modelId="{35BF79C9-DF86-44DF-B468-AFB8455DEB78}" type="presParOf" srcId="{E34A43D7-966D-42C4-AF0B-677DDB826201}" destId="{6ECD4CAA-5539-402B-B260-8DA5BF5BD1F5}" srcOrd="0" destOrd="0" presId="urn:microsoft.com/office/officeart/2005/8/layout/hProcess11"/>
    <dgm:cxn modelId="{0484B8D5-70DF-4794-ACFB-7D7E40C7580A}" type="presParOf" srcId="{E34A43D7-966D-42C4-AF0B-677DDB826201}" destId="{2E1393FE-BF89-4B14-97BD-624EF0BC3C69}" srcOrd="1" destOrd="0" presId="urn:microsoft.com/office/officeart/2005/8/layout/hProcess11"/>
    <dgm:cxn modelId="{F41587FC-348B-460E-BE5A-95F16B53267E}" type="presParOf" srcId="{E34A43D7-966D-42C4-AF0B-677DDB826201}" destId="{5ABDDE71-598C-4085-97D5-C90EE3A5092D}" srcOrd="2" destOrd="0" presId="urn:microsoft.com/office/officeart/2005/8/layout/hProcess1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1CA4DDD7-84FD-415A-AC85-977622CACAFC}" type="doc">
      <dgm:prSet loTypeId="urn:microsoft.com/office/officeart/2005/8/layout/hProcess11" loCatId="process" qsTypeId="urn:microsoft.com/office/officeart/2005/8/quickstyle/simple1" qsCatId="simple" csTypeId="urn:microsoft.com/office/officeart/2005/8/colors/accent1_2" csCatId="accent1" phldr="1"/>
      <dgm:spPr/>
      <dgm:t>
        <a:bodyPr/>
        <a:lstStyle/>
        <a:p>
          <a:endParaRPr lang="en-US"/>
        </a:p>
      </dgm:t>
    </dgm:pt>
    <dgm:pt modelId="{88ADFF9C-D12E-447F-9E0A-D95F653A76BA}">
      <dgm:prSet/>
      <dgm:spPr/>
      <dgm:t>
        <a:bodyPr/>
        <a:lstStyle/>
        <a:p>
          <a:pPr rtl="0"/>
          <a:r>
            <a:rPr lang="en-US" b="0" dirty="0" smtClean="0">
              <a:solidFill>
                <a:schemeClr val="accent4">
                  <a:lumMod val="20000"/>
                  <a:lumOff val="80000"/>
                </a:schemeClr>
              </a:solidFill>
            </a:rPr>
            <a:t>1. Dese cuenta del evente</a:t>
          </a:r>
          <a:endParaRPr lang="en-US" b="0" dirty="0">
            <a:solidFill>
              <a:schemeClr val="accent4">
                <a:lumMod val="20000"/>
                <a:lumOff val="80000"/>
              </a:schemeClr>
            </a:solidFill>
          </a:endParaRPr>
        </a:p>
      </dgm:t>
    </dgm:pt>
    <dgm:pt modelId="{CB4AD72C-C739-45B8-93D8-6912F598AD97}" type="parTrans" cxnId="{E29EC0CE-E98C-48D1-9C04-59561782C5CA}">
      <dgm:prSet/>
      <dgm:spPr/>
      <dgm:t>
        <a:bodyPr/>
        <a:lstStyle/>
        <a:p>
          <a:endParaRPr lang="en-US"/>
        </a:p>
      </dgm:t>
    </dgm:pt>
    <dgm:pt modelId="{25B60FD8-5C7F-4127-BADB-C2B1A4174A0A}" type="sibTrans" cxnId="{E29EC0CE-E98C-48D1-9C04-59561782C5CA}">
      <dgm:prSet/>
      <dgm:spPr/>
      <dgm:t>
        <a:bodyPr/>
        <a:lstStyle/>
        <a:p>
          <a:endParaRPr lang="en-US"/>
        </a:p>
      </dgm:t>
    </dgm:pt>
    <dgm:pt modelId="{D228B23E-C399-4462-8EDB-DCAB531192AA}">
      <dgm:prSet/>
      <dgm:spPr/>
      <dgm:t>
        <a:bodyPr/>
        <a:lstStyle/>
        <a:p>
          <a:pPr rtl="0"/>
          <a:r>
            <a:rPr lang="en-US" b="0" dirty="0" smtClean="0">
              <a:solidFill>
                <a:schemeClr val="accent4">
                  <a:lumMod val="40000"/>
                  <a:lumOff val="60000"/>
                </a:schemeClr>
              </a:solidFill>
            </a:rPr>
            <a:t>2Reconozca que hay un problema</a:t>
          </a:r>
          <a:endParaRPr lang="en-US" b="0" dirty="0">
            <a:solidFill>
              <a:schemeClr val="accent4">
                <a:lumMod val="40000"/>
                <a:lumOff val="60000"/>
              </a:schemeClr>
            </a:solidFill>
          </a:endParaRPr>
        </a:p>
      </dgm:t>
    </dgm:pt>
    <dgm:pt modelId="{CF3B6405-2EDE-4209-AABF-71B66B04036C}" type="parTrans" cxnId="{B88D0FB5-13A1-4893-9CF4-233A41322DC8}">
      <dgm:prSet/>
      <dgm:spPr/>
      <dgm:t>
        <a:bodyPr/>
        <a:lstStyle/>
        <a:p>
          <a:endParaRPr lang="en-US"/>
        </a:p>
      </dgm:t>
    </dgm:pt>
    <dgm:pt modelId="{7D446452-D25F-47F4-9890-BB145BA3C5F2}" type="sibTrans" cxnId="{B88D0FB5-13A1-4893-9CF4-233A41322DC8}">
      <dgm:prSet/>
      <dgm:spPr/>
      <dgm:t>
        <a:bodyPr/>
        <a:lstStyle/>
        <a:p>
          <a:endParaRPr lang="en-US"/>
        </a:p>
      </dgm:t>
    </dgm:pt>
    <dgm:pt modelId="{D04347B2-F8E1-4D1B-AB8D-B39D9BF776B4}">
      <dgm:prSet/>
      <dgm:spPr/>
      <dgm:t>
        <a:bodyPr/>
        <a:lstStyle/>
        <a:p>
          <a:pPr rtl="0"/>
          <a:r>
            <a:rPr lang="en-US" b="0" dirty="0" smtClean="0">
              <a:solidFill>
                <a:schemeClr val="accent4">
                  <a:lumMod val="60000"/>
                  <a:lumOff val="40000"/>
                </a:schemeClr>
              </a:solidFill>
            </a:rPr>
            <a:t>3Tome responsabilidad por actuar</a:t>
          </a:r>
          <a:endParaRPr lang="en-US" b="0" dirty="0">
            <a:solidFill>
              <a:schemeClr val="accent4">
                <a:lumMod val="60000"/>
                <a:lumOff val="40000"/>
              </a:schemeClr>
            </a:solidFill>
          </a:endParaRPr>
        </a:p>
      </dgm:t>
    </dgm:pt>
    <dgm:pt modelId="{DCAB335B-2F9D-4803-B0B1-378F3E09C24A}" type="parTrans" cxnId="{571F3216-537A-4ACC-A602-873C396DF081}">
      <dgm:prSet/>
      <dgm:spPr/>
      <dgm:t>
        <a:bodyPr/>
        <a:lstStyle/>
        <a:p>
          <a:endParaRPr lang="en-US"/>
        </a:p>
      </dgm:t>
    </dgm:pt>
    <dgm:pt modelId="{26E4048C-D5BF-4B2B-86B5-37DD8B3358D1}" type="sibTrans" cxnId="{571F3216-537A-4ACC-A602-873C396DF081}">
      <dgm:prSet/>
      <dgm:spPr/>
      <dgm:t>
        <a:bodyPr/>
        <a:lstStyle/>
        <a:p>
          <a:endParaRPr lang="en-US"/>
        </a:p>
      </dgm:t>
    </dgm:pt>
    <dgm:pt modelId="{3044BCE0-4160-46E2-820C-4890F586363B}">
      <dgm:prSet custT="1"/>
      <dgm:spPr/>
      <dgm:t>
        <a:bodyPr/>
        <a:lstStyle/>
        <a:p>
          <a:pPr rtl="0"/>
          <a:r>
            <a:rPr lang="en-US" sz="1400" b="0" dirty="0" smtClean="0">
              <a:solidFill>
                <a:schemeClr val="accent4">
                  <a:lumMod val="75000"/>
                </a:schemeClr>
              </a:solidFill>
            </a:rPr>
            <a:t>4. </a:t>
          </a:r>
          <a:r>
            <a:rPr lang="en-US" sz="1600" b="0" dirty="0" smtClean="0">
              <a:solidFill>
                <a:schemeClr val="accent4">
                  <a:lumMod val="75000"/>
                </a:schemeClr>
              </a:solidFill>
            </a:rPr>
            <a:t>Decida como responder apropiadamente</a:t>
          </a:r>
          <a:endParaRPr lang="en-US" sz="1600" b="0" dirty="0">
            <a:solidFill>
              <a:schemeClr val="accent4">
                <a:lumMod val="75000"/>
              </a:schemeClr>
            </a:solidFill>
          </a:endParaRPr>
        </a:p>
      </dgm:t>
    </dgm:pt>
    <dgm:pt modelId="{46608BC2-BDC5-49D2-8A10-98A90E442305}" type="parTrans" cxnId="{368C678B-B83F-4521-81E3-4821E0D67A52}">
      <dgm:prSet/>
      <dgm:spPr/>
      <dgm:t>
        <a:bodyPr/>
        <a:lstStyle/>
        <a:p>
          <a:endParaRPr lang="en-US"/>
        </a:p>
      </dgm:t>
    </dgm:pt>
    <dgm:pt modelId="{40757988-87CF-4DCD-BC48-5BBCB2874277}" type="sibTrans" cxnId="{368C678B-B83F-4521-81E3-4821E0D67A52}">
      <dgm:prSet/>
      <dgm:spPr/>
      <dgm:t>
        <a:bodyPr/>
        <a:lstStyle/>
        <a:p>
          <a:endParaRPr lang="en-US"/>
        </a:p>
      </dgm:t>
    </dgm:pt>
    <dgm:pt modelId="{8286899B-EB9E-4295-82EA-18A8520E9055}">
      <dgm:prSet custT="1"/>
      <dgm:spPr/>
      <dgm:t>
        <a:bodyPr/>
        <a:lstStyle/>
        <a:p>
          <a:pPr rtl="0"/>
          <a:r>
            <a:rPr lang="en-US" sz="2400" b="1" dirty="0" smtClean="0">
              <a:solidFill>
                <a:schemeClr val="tx1"/>
              </a:solidFill>
            </a:rPr>
            <a:t>5. Responder</a:t>
          </a:r>
          <a:endParaRPr lang="en-US" sz="2400" dirty="0">
            <a:solidFill>
              <a:schemeClr val="tx1"/>
            </a:solidFill>
          </a:endParaRPr>
        </a:p>
      </dgm:t>
    </dgm:pt>
    <dgm:pt modelId="{435618D0-4C3C-44A7-8335-991FCE631B8D}" type="parTrans" cxnId="{81066A56-0FEB-48F4-A91F-2CDD257EA06A}">
      <dgm:prSet/>
      <dgm:spPr/>
      <dgm:t>
        <a:bodyPr/>
        <a:lstStyle/>
        <a:p>
          <a:endParaRPr lang="en-US"/>
        </a:p>
      </dgm:t>
    </dgm:pt>
    <dgm:pt modelId="{63B4D06D-65C3-498C-A71B-DE66F88440C5}" type="sibTrans" cxnId="{81066A56-0FEB-48F4-A91F-2CDD257EA06A}">
      <dgm:prSet/>
      <dgm:spPr/>
      <dgm:t>
        <a:bodyPr/>
        <a:lstStyle/>
        <a:p>
          <a:endParaRPr lang="en-US"/>
        </a:p>
      </dgm:t>
    </dgm:pt>
    <dgm:pt modelId="{2D074F9E-27BF-4560-8824-2347D98E49FA}" type="pres">
      <dgm:prSet presAssocID="{1CA4DDD7-84FD-415A-AC85-977622CACAFC}" presName="Name0" presStyleCnt="0">
        <dgm:presLayoutVars>
          <dgm:dir/>
          <dgm:resizeHandles val="exact"/>
        </dgm:presLayoutVars>
      </dgm:prSet>
      <dgm:spPr/>
      <dgm:t>
        <a:bodyPr/>
        <a:lstStyle/>
        <a:p>
          <a:endParaRPr lang="en-US"/>
        </a:p>
      </dgm:t>
    </dgm:pt>
    <dgm:pt modelId="{582968EB-CA2F-4EAD-A2E7-8A8A4C9A571E}" type="pres">
      <dgm:prSet presAssocID="{1CA4DDD7-84FD-415A-AC85-977622CACAFC}" presName="arrow" presStyleLbl="bgShp" presStyleIdx="0" presStyleCnt="1"/>
      <dgm:spPr/>
      <dgm:t>
        <a:bodyPr/>
        <a:lstStyle/>
        <a:p>
          <a:endParaRPr lang="en-US"/>
        </a:p>
      </dgm:t>
    </dgm:pt>
    <dgm:pt modelId="{F56CAC8E-3BBB-42A8-BE3F-C0ECD592BCD2}" type="pres">
      <dgm:prSet presAssocID="{1CA4DDD7-84FD-415A-AC85-977622CACAFC}" presName="points" presStyleCnt="0"/>
      <dgm:spPr/>
    </dgm:pt>
    <dgm:pt modelId="{D34BD288-A378-417F-977B-14D44416A199}" type="pres">
      <dgm:prSet presAssocID="{88ADFF9C-D12E-447F-9E0A-D95F653A76BA}" presName="compositeA" presStyleCnt="0"/>
      <dgm:spPr/>
    </dgm:pt>
    <dgm:pt modelId="{F62AE1B0-EDE3-4C9C-B00C-9FFBC13DFF80}" type="pres">
      <dgm:prSet presAssocID="{88ADFF9C-D12E-447F-9E0A-D95F653A76BA}" presName="textA" presStyleLbl="revTx" presStyleIdx="0" presStyleCnt="5">
        <dgm:presLayoutVars>
          <dgm:bulletEnabled val="1"/>
        </dgm:presLayoutVars>
      </dgm:prSet>
      <dgm:spPr/>
      <dgm:t>
        <a:bodyPr/>
        <a:lstStyle/>
        <a:p>
          <a:endParaRPr lang="en-US"/>
        </a:p>
      </dgm:t>
    </dgm:pt>
    <dgm:pt modelId="{6F9E2D2E-B2CA-42EB-B193-DB0B1B43A249}" type="pres">
      <dgm:prSet presAssocID="{88ADFF9C-D12E-447F-9E0A-D95F653A76BA}" presName="circleA" presStyleLbl="node1" presStyleIdx="0" presStyleCnt="5"/>
      <dgm:spPr>
        <a:solidFill>
          <a:schemeClr val="accent4">
            <a:lumMod val="20000"/>
            <a:lumOff val="80000"/>
          </a:schemeClr>
        </a:solidFill>
      </dgm:spPr>
    </dgm:pt>
    <dgm:pt modelId="{38495A81-0401-4B07-BD05-94C69B9F84E6}" type="pres">
      <dgm:prSet presAssocID="{88ADFF9C-D12E-447F-9E0A-D95F653A76BA}" presName="spaceA" presStyleCnt="0"/>
      <dgm:spPr/>
    </dgm:pt>
    <dgm:pt modelId="{9BB2226E-874C-4D12-A613-75581E1978EE}" type="pres">
      <dgm:prSet presAssocID="{25B60FD8-5C7F-4127-BADB-C2B1A4174A0A}" presName="space" presStyleCnt="0"/>
      <dgm:spPr/>
    </dgm:pt>
    <dgm:pt modelId="{34869F82-AC17-42E2-9D3B-CF3F1736F7EA}" type="pres">
      <dgm:prSet presAssocID="{D228B23E-C399-4462-8EDB-DCAB531192AA}" presName="compositeB" presStyleCnt="0"/>
      <dgm:spPr/>
    </dgm:pt>
    <dgm:pt modelId="{AA985192-EB93-4383-93DD-1BF927E53796}" type="pres">
      <dgm:prSet presAssocID="{D228B23E-C399-4462-8EDB-DCAB531192AA}" presName="textB" presStyleLbl="revTx" presStyleIdx="1" presStyleCnt="5">
        <dgm:presLayoutVars>
          <dgm:bulletEnabled val="1"/>
        </dgm:presLayoutVars>
      </dgm:prSet>
      <dgm:spPr/>
      <dgm:t>
        <a:bodyPr/>
        <a:lstStyle/>
        <a:p>
          <a:endParaRPr lang="en-US"/>
        </a:p>
      </dgm:t>
    </dgm:pt>
    <dgm:pt modelId="{E81AD96A-287B-443D-BF38-4FD353BD3797}" type="pres">
      <dgm:prSet presAssocID="{D228B23E-C399-4462-8EDB-DCAB531192AA}" presName="circleB" presStyleLbl="node1" presStyleIdx="1" presStyleCnt="5"/>
      <dgm:spPr>
        <a:solidFill>
          <a:schemeClr val="accent4">
            <a:lumMod val="40000"/>
            <a:lumOff val="60000"/>
          </a:schemeClr>
        </a:solidFill>
      </dgm:spPr>
    </dgm:pt>
    <dgm:pt modelId="{22568E01-8C3B-4088-9C79-55736F92E9F7}" type="pres">
      <dgm:prSet presAssocID="{D228B23E-C399-4462-8EDB-DCAB531192AA}" presName="spaceB" presStyleCnt="0"/>
      <dgm:spPr/>
    </dgm:pt>
    <dgm:pt modelId="{69CF7E31-6EE9-4957-8E38-1727E1E82AF0}" type="pres">
      <dgm:prSet presAssocID="{7D446452-D25F-47F4-9890-BB145BA3C5F2}" presName="space" presStyleCnt="0"/>
      <dgm:spPr/>
    </dgm:pt>
    <dgm:pt modelId="{A12F81AD-EDA8-4914-A8C0-3C2173B472A1}" type="pres">
      <dgm:prSet presAssocID="{D04347B2-F8E1-4D1B-AB8D-B39D9BF776B4}" presName="compositeA" presStyleCnt="0"/>
      <dgm:spPr/>
    </dgm:pt>
    <dgm:pt modelId="{FA46DECD-0117-40C9-BE71-BB5D9E56B3F3}" type="pres">
      <dgm:prSet presAssocID="{D04347B2-F8E1-4D1B-AB8D-B39D9BF776B4}" presName="textA" presStyleLbl="revTx" presStyleIdx="2" presStyleCnt="5">
        <dgm:presLayoutVars>
          <dgm:bulletEnabled val="1"/>
        </dgm:presLayoutVars>
      </dgm:prSet>
      <dgm:spPr/>
      <dgm:t>
        <a:bodyPr/>
        <a:lstStyle/>
        <a:p>
          <a:endParaRPr lang="en-US"/>
        </a:p>
      </dgm:t>
    </dgm:pt>
    <dgm:pt modelId="{51211CEE-C51A-4EA8-945C-CE9A28E3FDD7}" type="pres">
      <dgm:prSet presAssocID="{D04347B2-F8E1-4D1B-AB8D-B39D9BF776B4}" presName="circleA" presStyleLbl="node1" presStyleIdx="2" presStyleCnt="5"/>
      <dgm:spPr>
        <a:solidFill>
          <a:schemeClr val="accent4">
            <a:lumMod val="60000"/>
            <a:lumOff val="40000"/>
          </a:schemeClr>
        </a:solidFill>
      </dgm:spPr>
    </dgm:pt>
    <dgm:pt modelId="{5500DAAE-2306-4A4E-BC37-4BF51A55D8F9}" type="pres">
      <dgm:prSet presAssocID="{D04347B2-F8E1-4D1B-AB8D-B39D9BF776B4}" presName="spaceA" presStyleCnt="0"/>
      <dgm:spPr/>
    </dgm:pt>
    <dgm:pt modelId="{2E45DE94-6240-47D1-B8A3-DF8562A34452}" type="pres">
      <dgm:prSet presAssocID="{26E4048C-D5BF-4B2B-86B5-37DD8B3358D1}" presName="space" presStyleCnt="0"/>
      <dgm:spPr/>
    </dgm:pt>
    <dgm:pt modelId="{005E623D-734A-4B21-9F04-B7B70C9A8DFB}" type="pres">
      <dgm:prSet presAssocID="{3044BCE0-4160-46E2-820C-4890F586363B}" presName="compositeB" presStyleCnt="0"/>
      <dgm:spPr/>
    </dgm:pt>
    <dgm:pt modelId="{9CF22FEB-A254-4597-8D60-1696B8788378}" type="pres">
      <dgm:prSet presAssocID="{3044BCE0-4160-46E2-820C-4890F586363B}" presName="textB" presStyleLbl="revTx" presStyleIdx="3" presStyleCnt="5">
        <dgm:presLayoutVars>
          <dgm:bulletEnabled val="1"/>
        </dgm:presLayoutVars>
      </dgm:prSet>
      <dgm:spPr/>
      <dgm:t>
        <a:bodyPr/>
        <a:lstStyle/>
        <a:p>
          <a:endParaRPr lang="en-US"/>
        </a:p>
      </dgm:t>
    </dgm:pt>
    <dgm:pt modelId="{5BA65149-EC53-420C-8958-08F93D0E22FA}" type="pres">
      <dgm:prSet presAssocID="{3044BCE0-4160-46E2-820C-4890F586363B}" presName="circleB" presStyleLbl="node1" presStyleIdx="3" presStyleCnt="5"/>
      <dgm:spPr>
        <a:solidFill>
          <a:schemeClr val="accent4">
            <a:lumMod val="75000"/>
          </a:schemeClr>
        </a:solidFill>
      </dgm:spPr>
    </dgm:pt>
    <dgm:pt modelId="{4182125B-3AB9-4279-A2D7-EFA503868138}" type="pres">
      <dgm:prSet presAssocID="{3044BCE0-4160-46E2-820C-4890F586363B}" presName="spaceB" presStyleCnt="0"/>
      <dgm:spPr/>
    </dgm:pt>
    <dgm:pt modelId="{E1C5D077-B4E6-44D1-BF34-F1B1EDAE8384}" type="pres">
      <dgm:prSet presAssocID="{40757988-87CF-4DCD-BC48-5BBCB2874277}" presName="space" presStyleCnt="0"/>
      <dgm:spPr/>
    </dgm:pt>
    <dgm:pt modelId="{E34A43D7-966D-42C4-AF0B-677DDB826201}" type="pres">
      <dgm:prSet presAssocID="{8286899B-EB9E-4295-82EA-18A8520E9055}" presName="compositeA" presStyleCnt="0"/>
      <dgm:spPr/>
    </dgm:pt>
    <dgm:pt modelId="{6ECD4CAA-5539-402B-B260-8DA5BF5BD1F5}" type="pres">
      <dgm:prSet presAssocID="{8286899B-EB9E-4295-82EA-18A8520E9055}" presName="textA" presStyleLbl="revTx" presStyleIdx="4" presStyleCnt="5" custScaleX="175788">
        <dgm:presLayoutVars>
          <dgm:bulletEnabled val="1"/>
        </dgm:presLayoutVars>
      </dgm:prSet>
      <dgm:spPr/>
      <dgm:t>
        <a:bodyPr/>
        <a:lstStyle/>
        <a:p>
          <a:endParaRPr lang="en-US"/>
        </a:p>
      </dgm:t>
    </dgm:pt>
    <dgm:pt modelId="{2E1393FE-BF89-4B14-97BD-624EF0BC3C69}" type="pres">
      <dgm:prSet presAssocID="{8286899B-EB9E-4295-82EA-18A8520E9055}" presName="circleA" presStyleLbl="node1" presStyleIdx="4" presStyleCnt="5"/>
      <dgm:spPr>
        <a:solidFill>
          <a:schemeClr val="accent4">
            <a:lumMod val="50000"/>
          </a:schemeClr>
        </a:solidFill>
      </dgm:spPr>
    </dgm:pt>
    <dgm:pt modelId="{5ABDDE71-598C-4085-97D5-C90EE3A5092D}" type="pres">
      <dgm:prSet presAssocID="{8286899B-EB9E-4295-82EA-18A8520E9055}" presName="spaceA" presStyleCnt="0"/>
      <dgm:spPr/>
    </dgm:pt>
  </dgm:ptLst>
  <dgm:cxnLst>
    <dgm:cxn modelId="{6783EF14-4205-415D-ABEE-E32B55780FC5}" type="presOf" srcId="{8286899B-EB9E-4295-82EA-18A8520E9055}" destId="{6ECD4CAA-5539-402B-B260-8DA5BF5BD1F5}" srcOrd="0" destOrd="0" presId="urn:microsoft.com/office/officeart/2005/8/layout/hProcess11"/>
    <dgm:cxn modelId="{95043C16-CB8A-4702-8A2B-21C860B657F6}" type="presOf" srcId="{1CA4DDD7-84FD-415A-AC85-977622CACAFC}" destId="{2D074F9E-27BF-4560-8824-2347D98E49FA}" srcOrd="0" destOrd="0" presId="urn:microsoft.com/office/officeart/2005/8/layout/hProcess11"/>
    <dgm:cxn modelId="{B88D0FB5-13A1-4893-9CF4-233A41322DC8}" srcId="{1CA4DDD7-84FD-415A-AC85-977622CACAFC}" destId="{D228B23E-C399-4462-8EDB-DCAB531192AA}" srcOrd="1" destOrd="0" parTransId="{CF3B6405-2EDE-4209-AABF-71B66B04036C}" sibTransId="{7D446452-D25F-47F4-9890-BB145BA3C5F2}"/>
    <dgm:cxn modelId="{29E42B24-97AD-45D5-82A0-99E43A1F522D}" type="presOf" srcId="{D228B23E-C399-4462-8EDB-DCAB531192AA}" destId="{AA985192-EB93-4383-93DD-1BF927E53796}" srcOrd="0" destOrd="0" presId="urn:microsoft.com/office/officeart/2005/8/layout/hProcess11"/>
    <dgm:cxn modelId="{368C678B-B83F-4521-81E3-4821E0D67A52}" srcId="{1CA4DDD7-84FD-415A-AC85-977622CACAFC}" destId="{3044BCE0-4160-46E2-820C-4890F586363B}" srcOrd="3" destOrd="0" parTransId="{46608BC2-BDC5-49D2-8A10-98A90E442305}" sibTransId="{40757988-87CF-4DCD-BC48-5BBCB2874277}"/>
    <dgm:cxn modelId="{2954D862-B234-4DF0-A71F-33AA81A27B9A}" type="presOf" srcId="{D04347B2-F8E1-4D1B-AB8D-B39D9BF776B4}" destId="{FA46DECD-0117-40C9-BE71-BB5D9E56B3F3}" srcOrd="0" destOrd="0" presId="urn:microsoft.com/office/officeart/2005/8/layout/hProcess11"/>
    <dgm:cxn modelId="{E29EC0CE-E98C-48D1-9C04-59561782C5CA}" srcId="{1CA4DDD7-84FD-415A-AC85-977622CACAFC}" destId="{88ADFF9C-D12E-447F-9E0A-D95F653A76BA}" srcOrd="0" destOrd="0" parTransId="{CB4AD72C-C739-45B8-93D8-6912F598AD97}" sibTransId="{25B60FD8-5C7F-4127-BADB-C2B1A4174A0A}"/>
    <dgm:cxn modelId="{92DA280B-5B2D-4951-A4D8-9EACB01C3DAF}" type="presOf" srcId="{3044BCE0-4160-46E2-820C-4890F586363B}" destId="{9CF22FEB-A254-4597-8D60-1696B8788378}" srcOrd="0" destOrd="0" presId="urn:microsoft.com/office/officeart/2005/8/layout/hProcess11"/>
    <dgm:cxn modelId="{22AB730D-84BE-45B7-BDD6-71661C92287A}" type="presOf" srcId="{88ADFF9C-D12E-447F-9E0A-D95F653A76BA}" destId="{F62AE1B0-EDE3-4C9C-B00C-9FFBC13DFF80}" srcOrd="0" destOrd="0" presId="urn:microsoft.com/office/officeart/2005/8/layout/hProcess11"/>
    <dgm:cxn modelId="{81066A56-0FEB-48F4-A91F-2CDD257EA06A}" srcId="{1CA4DDD7-84FD-415A-AC85-977622CACAFC}" destId="{8286899B-EB9E-4295-82EA-18A8520E9055}" srcOrd="4" destOrd="0" parTransId="{435618D0-4C3C-44A7-8335-991FCE631B8D}" sibTransId="{63B4D06D-65C3-498C-A71B-DE66F88440C5}"/>
    <dgm:cxn modelId="{571F3216-537A-4ACC-A602-873C396DF081}" srcId="{1CA4DDD7-84FD-415A-AC85-977622CACAFC}" destId="{D04347B2-F8E1-4D1B-AB8D-B39D9BF776B4}" srcOrd="2" destOrd="0" parTransId="{DCAB335B-2F9D-4803-B0B1-378F3E09C24A}" sibTransId="{26E4048C-D5BF-4B2B-86B5-37DD8B3358D1}"/>
    <dgm:cxn modelId="{742F86A2-6EFB-4069-9A56-9623F2AFB2CF}" type="presParOf" srcId="{2D074F9E-27BF-4560-8824-2347D98E49FA}" destId="{582968EB-CA2F-4EAD-A2E7-8A8A4C9A571E}" srcOrd="0" destOrd="0" presId="urn:microsoft.com/office/officeart/2005/8/layout/hProcess11"/>
    <dgm:cxn modelId="{4A7BF628-EA45-4EC8-9F45-0B67BD97B618}" type="presParOf" srcId="{2D074F9E-27BF-4560-8824-2347D98E49FA}" destId="{F56CAC8E-3BBB-42A8-BE3F-C0ECD592BCD2}" srcOrd="1" destOrd="0" presId="urn:microsoft.com/office/officeart/2005/8/layout/hProcess11"/>
    <dgm:cxn modelId="{00B9A413-F12F-4AD5-ADBE-DA0A5BB65327}" type="presParOf" srcId="{F56CAC8E-3BBB-42A8-BE3F-C0ECD592BCD2}" destId="{D34BD288-A378-417F-977B-14D44416A199}" srcOrd="0" destOrd="0" presId="urn:microsoft.com/office/officeart/2005/8/layout/hProcess11"/>
    <dgm:cxn modelId="{8A730B18-CBF8-4067-8A71-746E95E7CA82}" type="presParOf" srcId="{D34BD288-A378-417F-977B-14D44416A199}" destId="{F62AE1B0-EDE3-4C9C-B00C-9FFBC13DFF80}" srcOrd="0" destOrd="0" presId="urn:microsoft.com/office/officeart/2005/8/layout/hProcess11"/>
    <dgm:cxn modelId="{16CC5057-0441-4D7C-92BA-BC4C39E70DD8}" type="presParOf" srcId="{D34BD288-A378-417F-977B-14D44416A199}" destId="{6F9E2D2E-B2CA-42EB-B193-DB0B1B43A249}" srcOrd="1" destOrd="0" presId="urn:microsoft.com/office/officeart/2005/8/layout/hProcess11"/>
    <dgm:cxn modelId="{E5CB1BFD-FDAA-4BD9-AA63-92C2B8B92BED}" type="presParOf" srcId="{D34BD288-A378-417F-977B-14D44416A199}" destId="{38495A81-0401-4B07-BD05-94C69B9F84E6}" srcOrd="2" destOrd="0" presId="urn:microsoft.com/office/officeart/2005/8/layout/hProcess11"/>
    <dgm:cxn modelId="{D1558C85-D302-4796-8D9C-8D82A8CB6959}" type="presParOf" srcId="{F56CAC8E-3BBB-42A8-BE3F-C0ECD592BCD2}" destId="{9BB2226E-874C-4D12-A613-75581E1978EE}" srcOrd="1" destOrd="0" presId="urn:microsoft.com/office/officeart/2005/8/layout/hProcess11"/>
    <dgm:cxn modelId="{8A3DC1AA-D99C-45DA-B60C-8C432B436AE1}" type="presParOf" srcId="{F56CAC8E-3BBB-42A8-BE3F-C0ECD592BCD2}" destId="{34869F82-AC17-42E2-9D3B-CF3F1736F7EA}" srcOrd="2" destOrd="0" presId="urn:microsoft.com/office/officeart/2005/8/layout/hProcess11"/>
    <dgm:cxn modelId="{263FED0D-96E5-4E94-9046-AD2077CC106E}" type="presParOf" srcId="{34869F82-AC17-42E2-9D3B-CF3F1736F7EA}" destId="{AA985192-EB93-4383-93DD-1BF927E53796}" srcOrd="0" destOrd="0" presId="urn:microsoft.com/office/officeart/2005/8/layout/hProcess11"/>
    <dgm:cxn modelId="{B1F3AB2F-7DDB-42DC-A100-F65968245DC5}" type="presParOf" srcId="{34869F82-AC17-42E2-9D3B-CF3F1736F7EA}" destId="{E81AD96A-287B-443D-BF38-4FD353BD3797}" srcOrd="1" destOrd="0" presId="urn:microsoft.com/office/officeart/2005/8/layout/hProcess11"/>
    <dgm:cxn modelId="{64FBFA6D-5E40-492E-9B6A-CF9C35B32E47}" type="presParOf" srcId="{34869F82-AC17-42E2-9D3B-CF3F1736F7EA}" destId="{22568E01-8C3B-4088-9C79-55736F92E9F7}" srcOrd="2" destOrd="0" presId="urn:microsoft.com/office/officeart/2005/8/layout/hProcess11"/>
    <dgm:cxn modelId="{BACCA03F-9191-45F2-98E0-ED9B1043DEB6}" type="presParOf" srcId="{F56CAC8E-3BBB-42A8-BE3F-C0ECD592BCD2}" destId="{69CF7E31-6EE9-4957-8E38-1727E1E82AF0}" srcOrd="3" destOrd="0" presId="urn:microsoft.com/office/officeart/2005/8/layout/hProcess11"/>
    <dgm:cxn modelId="{C1583C82-2C47-4374-AFEE-43FB257B9E80}" type="presParOf" srcId="{F56CAC8E-3BBB-42A8-BE3F-C0ECD592BCD2}" destId="{A12F81AD-EDA8-4914-A8C0-3C2173B472A1}" srcOrd="4" destOrd="0" presId="urn:microsoft.com/office/officeart/2005/8/layout/hProcess11"/>
    <dgm:cxn modelId="{85E97311-D9A3-4263-9BB7-BA3786FC0533}" type="presParOf" srcId="{A12F81AD-EDA8-4914-A8C0-3C2173B472A1}" destId="{FA46DECD-0117-40C9-BE71-BB5D9E56B3F3}" srcOrd="0" destOrd="0" presId="urn:microsoft.com/office/officeart/2005/8/layout/hProcess11"/>
    <dgm:cxn modelId="{5076FFA6-D5BA-4142-8CEF-235CB47A898A}" type="presParOf" srcId="{A12F81AD-EDA8-4914-A8C0-3C2173B472A1}" destId="{51211CEE-C51A-4EA8-945C-CE9A28E3FDD7}" srcOrd="1" destOrd="0" presId="urn:microsoft.com/office/officeart/2005/8/layout/hProcess11"/>
    <dgm:cxn modelId="{B818F2DB-EBEC-4242-9D98-CAE7984955D0}" type="presParOf" srcId="{A12F81AD-EDA8-4914-A8C0-3C2173B472A1}" destId="{5500DAAE-2306-4A4E-BC37-4BF51A55D8F9}" srcOrd="2" destOrd="0" presId="urn:microsoft.com/office/officeart/2005/8/layout/hProcess11"/>
    <dgm:cxn modelId="{09D6A961-D947-4A22-AF18-5519629F2331}" type="presParOf" srcId="{F56CAC8E-3BBB-42A8-BE3F-C0ECD592BCD2}" destId="{2E45DE94-6240-47D1-B8A3-DF8562A34452}" srcOrd="5" destOrd="0" presId="urn:microsoft.com/office/officeart/2005/8/layout/hProcess11"/>
    <dgm:cxn modelId="{F05FA343-EAEF-4B8E-9D3F-00D75554EA13}" type="presParOf" srcId="{F56CAC8E-3BBB-42A8-BE3F-C0ECD592BCD2}" destId="{005E623D-734A-4B21-9F04-B7B70C9A8DFB}" srcOrd="6" destOrd="0" presId="urn:microsoft.com/office/officeart/2005/8/layout/hProcess11"/>
    <dgm:cxn modelId="{DF5EEBDE-D257-4DAF-8D46-B7F97EC83871}" type="presParOf" srcId="{005E623D-734A-4B21-9F04-B7B70C9A8DFB}" destId="{9CF22FEB-A254-4597-8D60-1696B8788378}" srcOrd="0" destOrd="0" presId="urn:microsoft.com/office/officeart/2005/8/layout/hProcess11"/>
    <dgm:cxn modelId="{24CB90E3-4DFA-437D-91F3-141CCF14B29D}" type="presParOf" srcId="{005E623D-734A-4B21-9F04-B7B70C9A8DFB}" destId="{5BA65149-EC53-420C-8958-08F93D0E22FA}" srcOrd="1" destOrd="0" presId="urn:microsoft.com/office/officeart/2005/8/layout/hProcess11"/>
    <dgm:cxn modelId="{C861B3BE-CE0F-47F9-BB44-CBEB590D908F}" type="presParOf" srcId="{005E623D-734A-4B21-9F04-B7B70C9A8DFB}" destId="{4182125B-3AB9-4279-A2D7-EFA503868138}" srcOrd="2" destOrd="0" presId="urn:microsoft.com/office/officeart/2005/8/layout/hProcess11"/>
    <dgm:cxn modelId="{25E61FDE-1C22-4440-9DA3-5C7797A39481}" type="presParOf" srcId="{F56CAC8E-3BBB-42A8-BE3F-C0ECD592BCD2}" destId="{E1C5D077-B4E6-44D1-BF34-F1B1EDAE8384}" srcOrd="7" destOrd="0" presId="urn:microsoft.com/office/officeart/2005/8/layout/hProcess11"/>
    <dgm:cxn modelId="{6CD2F658-366A-4AE7-A481-586E5DE4897F}" type="presParOf" srcId="{F56CAC8E-3BBB-42A8-BE3F-C0ECD592BCD2}" destId="{E34A43D7-966D-42C4-AF0B-677DDB826201}" srcOrd="8" destOrd="0" presId="urn:microsoft.com/office/officeart/2005/8/layout/hProcess11"/>
    <dgm:cxn modelId="{F8741E97-7F4F-4256-B475-0D009151322B}" type="presParOf" srcId="{E34A43D7-966D-42C4-AF0B-677DDB826201}" destId="{6ECD4CAA-5539-402B-B260-8DA5BF5BD1F5}" srcOrd="0" destOrd="0" presId="urn:microsoft.com/office/officeart/2005/8/layout/hProcess11"/>
    <dgm:cxn modelId="{C45EB4E2-8E5D-4CBB-87FC-F9FD1543A83B}" type="presParOf" srcId="{E34A43D7-966D-42C4-AF0B-677DDB826201}" destId="{2E1393FE-BF89-4B14-97BD-624EF0BC3C69}" srcOrd="1" destOrd="0" presId="urn:microsoft.com/office/officeart/2005/8/layout/hProcess11"/>
    <dgm:cxn modelId="{99905728-AD4E-409F-8F1C-DBC500EE22A4}" type="presParOf" srcId="{E34A43D7-966D-42C4-AF0B-677DDB826201}" destId="{5ABDDE71-598C-4085-97D5-C90EE3A5092D}" srcOrd="2" destOrd="0" presId="urn:microsoft.com/office/officeart/2005/8/layout/hProcess1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1201020-5C62-4DDB-A995-9C2A6CE5A2E8}" type="doc">
      <dgm:prSet loTypeId="urn:microsoft.com/office/officeart/2005/8/layout/default" loCatId="list" qsTypeId="urn:microsoft.com/office/officeart/2005/8/quickstyle/simple4" qsCatId="simple" csTypeId="urn:microsoft.com/office/officeart/2005/8/colors/accent2_3" csCatId="accent2" phldr="1"/>
      <dgm:spPr/>
      <dgm:t>
        <a:bodyPr/>
        <a:lstStyle/>
        <a:p>
          <a:endParaRPr lang="en-US"/>
        </a:p>
      </dgm:t>
    </dgm:pt>
    <dgm:pt modelId="{2552DF93-AC2C-4099-AE5C-BCB1350BEEA9}">
      <dgm:prSet phldrT="[Text]"/>
      <dgm:spPr/>
      <dgm:t>
        <a:bodyPr/>
        <a:lstStyle/>
        <a:p>
          <a:r>
            <a:rPr lang="en-US" dirty="0" smtClean="0"/>
            <a:t>Abuso Economico</a:t>
          </a:r>
          <a:endParaRPr lang="en-US" dirty="0"/>
        </a:p>
      </dgm:t>
    </dgm:pt>
    <dgm:pt modelId="{58584487-9645-4156-87D4-74A6562E22A2}" type="parTrans" cxnId="{62164E2B-A81D-4FF1-9EF7-74E36F6CCC48}">
      <dgm:prSet/>
      <dgm:spPr/>
      <dgm:t>
        <a:bodyPr/>
        <a:lstStyle/>
        <a:p>
          <a:endParaRPr lang="en-US"/>
        </a:p>
      </dgm:t>
    </dgm:pt>
    <dgm:pt modelId="{66220D65-49EC-41D5-AFA4-482DAD654DB1}" type="sibTrans" cxnId="{62164E2B-A81D-4FF1-9EF7-74E36F6CCC48}">
      <dgm:prSet/>
      <dgm:spPr/>
      <dgm:t>
        <a:bodyPr/>
        <a:lstStyle/>
        <a:p>
          <a:endParaRPr lang="en-US"/>
        </a:p>
      </dgm:t>
    </dgm:pt>
    <dgm:pt modelId="{EA905530-9C23-4984-898B-1EDFEF400BCC}">
      <dgm:prSet phldrT="[Text]"/>
      <dgm:spPr/>
      <dgm:t>
        <a:bodyPr/>
        <a:lstStyle/>
        <a:p>
          <a:r>
            <a:rPr lang="en-US" dirty="0" smtClean="0"/>
            <a:t>Abuso Emocional</a:t>
          </a:r>
          <a:endParaRPr lang="en-US" dirty="0"/>
        </a:p>
      </dgm:t>
    </dgm:pt>
    <dgm:pt modelId="{C993333F-94E7-4525-BDAF-7BABD3BEE4E8}" type="parTrans" cxnId="{B8CF68A2-759D-403B-B318-C9276D4FD1AD}">
      <dgm:prSet/>
      <dgm:spPr/>
      <dgm:t>
        <a:bodyPr/>
        <a:lstStyle/>
        <a:p>
          <a:endParaRPr lang="en-US"/>
        </a:p>
      </dgm:t>
    </dgm:pt>
    <dgm:pt modelId="{0A5425C9-7566-4C60-8D51-09F706609A58}" type="sibTrans" cxnId="{B8CF68A2-759D-403B-B318-C9276D4FD1AD}">
      <dgm:prSet/>
      <dgm:spPr/>
      <dgm:t>
        <a:bodyPr/>
        <a:lstStyle/>
        <a:p>
          <a:endParaRPr lang="en-US"/>
        </a:p>
      </dgm:t>
    </dgm:pt>
    <dgm:pt modelId="{938193BA-1926-4580-B6E4-08BD169BE1C8}">
      <dgm:prSet phldrT="[Text]"/>
      <dgm:spPr/>
      <dgm:t>
        <a:bodyPr/>
        <a:lstStyle/>
        <a:p>
          <a:r>
            <a:rPr lang="en-US" dirty="0" smtClean="0"/>
            <a:t>Manipulando los niños</a:t>
          </a:r>
          <a:endParaRPr lang="en-US" dirty="0"/>
        </a:p>
      </dgm:t>
    </dgm:pt>
    <dgm:pt modelId="{CD008B95-2DEB-4D41-8120-FC5BDA39E6ED}" type="parTrans" cxnId="{673F5690-2393-44C5-88B8-3B51CBF56804}">
      <dgm:prSet/>
      <dgm:spPr/>
      <dgm:t>
        <a:bodyPr/>
        <a:lstStyle/>
        <a:p>
          <a:endParaRPr lang="en-US"/>
        </a:p>
      </dgm:t>
    </dgm:pt>
    <dgm:pt modelId="{580B9E79-5C29-4FF2-81B0-65CD13131B8E}" type="sibTrans" cxnId="{673F5690-2393-44C5-88B8-3B51CBF56804}">
      <dgm:prSet/>
      <dgm:spPr/>
      <dgm:t>
        <a:bodyPr/>
        <a:lstStyle/>
        <a:p>
          <a:endParaRPr lang="en-US"/>
        </a:p>
      </dgm:t>
    </dgm:pt>
    <dgm:pt modelId="{8CCDD9F5-2C7D-4C6E-8220-3D299AC3E2AD}">
      <dgm:prSet phldrT="[Text]"/>
      <dgm:spPr/>
      <dgm:t>
        <a:bodyPr/>
        <a:lstStyle/>
        <a:p>
          <a:r>
            <a:rPr lang="en-US" dirty="0" smtClean="0"/>
            <a:t> Haciendo Amenazas</a:t>
          </a:r>
          <a:endParaRPr lang="en-US" dirty="0"/>
        </a:p>
      </dgm:t>
    </dgm:pt>
    <dgm:pt modelId="{6607FA84-C391-4F93-9AE6-AE9D9F586194}" type="parTrans" cxnId="{62FED6A5-DCB3-4E7A-BE2C-FBC0B0C2E540}">
      <dgm:prSet/>
      <dgm:spPr/>
      <dgm:t>
        <a:bodyPr/>
        <a:lstStyle/>
        <a:p>
          <a:endParaRPr lang="en-US"/>
        </a:p>
      </dgm:t>
    </dgm:pt>
    <dgm:pt modelId="{48595F97-47C4-4FF7-8B06-38C444664E92}" type="sibTrans" cxnId="{62FED6A5-DCB3-4E7A-BE2C-FBC0B0C2E540}">
      <dgm:prSet/>
      <dgm:spPr/>
      <dgm:t>
        <a:bodyPr/>
        <a:lstStyle/>
        <a:p>
          <a:endParaRPr lang="en-US"/>
        </a:p>
      </dgm:t>
    </dgm:pt>
    <dgm:pt modelId="{FABA950F-B4FC-43E0-BD21-50658065A745}">
      <dgm:prSet phldrT="[Text]"/>
      <dgm:spPr/>
      <dgm:t>
        <a:bodyPr/>
        <a:lstStyle/>
        <a:p>
          <a:r>
            <a:rPr lang="en-US" dirty="0" smtClean="0"/>
            <a:t>Mostrando celos extremos</a:t>
          </a:r>
          <a:endParaRPr lang="en-US" dirty="0"/>
        </a:p>
      </dgm:t>
    </dgm:pt>
    <dgm:pt modelId="{723E19E1-C99E-4C57-912B-2E7F01F7E0C1}" type="parTrans" cxnId="{A011F797-7D27-488D-94C2-C62771CE3477}">
      <dgm:prSet/>
      <dgm:spPr/>
      <dgm:t>
        <a:bodyPr/>
        <a:lstStyle/>
        <a:p>
          <a:endParaRPr lang="en-US"/>
        </a:p>
      </dgm:t>
    </dgm:pt>
    <dgm:pt modelId="{B9D49D1B-12C8-4AB9-86E8-47FD2B262AD1}" type="sibTrans" cxnId="{A011F797-7D27-488D-94C2-C62771CE3477}">
      <dgm:prSet/>
      <dgm:spPr/>
      <dgm:t>
        <a:bodyPr/>
        <a:lstStyle/>
        <a:p>
          <a:endParaRPr lang="en-US"/>
        </a:p>
      </dgm:t>
    </dgm:pt>
    <dgm:pt modelId="{66CE8E82-147B-4D12-9C36-E7923CA5EABC}">
      <dgm:prSet phldrT="[Text]"/>
      <dgm:spPr/>
      <dgm:t>
        <a:bodyPr/>
        <a:lstStyle/>
        <a:p>
          <a:r>
            <a:rPr lang="en-US" dirty="0" smtClean="0"/>
            <a:t>Aislando a sus compañeros</a:t>
          </a:r>
          <a:endParaRPr lang="en-US" dirty="0"/>
        </a:p>
      </dgm:t>
    </dgm:pt>
    <dgm:pt modelId="{A1F1C54C-9A0F-4F7C-B938-32598272AF31}" type="sibTrans" cxnId="{AF2974D7-D952-46BA-99A8-5C53F356065E}">
      <dgm:prSet/>
      <dgm:spPr/>
      <dgm:t>
        <a:bodyPr/>
        <a:lstStyle/>
        <a:p>
          <a:endParaRPr lang="en-US"/>
        </a:p>
      </dgm:t>
    </dgm:pt>
    <dgm:pt modelId="{383C4B08-884B-4CEF-A06C-F48896787AE2}" type="parTrans" cxnId="{AF2974D7-D952-46BA-99A8-5C53F356065E}">
      <dgm:prSet/>
      <dgm:spPr/>
      <dgm:t>
        <a:bodyPr/>
        <a:lstStyle/>
        <a:p>
          <a:endParaRPr lang="en-US"/>
        </a:p>
      </dgm:t>
    </dgm:pt>
    <dgm:pt modelId="{BDE7FF9A-BCA8-499A-A3F6-4E167BC23115}" type="pres">
      <dgm:prSet presAssocID="{61201020-5C62-4DDB-A995-9C2A6CE5A2E8}" presName="diagram" presStyleCnt="0">
        <dgm:presLayoutVars>
          <dgm:dir/>
          <dgm:resizeHandles val="exact"/>
        </dgm:presLayoutVars>
      </dgm:prSet>
      <dgm:spPr/>
      <dgm:t>
        <a:bodyPr/>
        <a:lstStyle/>
        <a:p>
          <a:endParaRPr lang="en-US"/>
        </a:p>
      </dgm:t>
    </dgm:pt>
    <dgm:pt modelId="{C5A39F40-4C41-4F28-923B-2DE4538C63EF}" type="pres">
      <dgm:prSet presAssocID="{66CE8E82-147B-4D12-9C36-E7923CA5EABC}" presName="node" presStyleLbl="node1" presStyleIdx="0" presStyleCnt="6" custLinFactNeighborX="-1477" custLinFactNeighborY="-4925">
        <dgm:presLayoutVars>
          <dgm:bulletEnabled val="1"/>
        </dgm:presLayoutVars>
      </dgm:prSet>
      <dgm:spPr/>
      <dgm:t>
        <a:bodyPr/>
        <a:lstStyle/>
        <a:p>
          <a:endParaRPr lang="en-US"/>
        </a:p>
      </dgm:t>
    </dgm:pt>
    <dgm:pt modelId="{62CB2458-DBB9-44EC-8F64-A2132F96F4A8}" type="pres">
      <dgm:prSet presAssocID="{A1F1C54C-9A0F-4F7C-B938-32598272AF31}" presName="sibTrans" presStyleCnt="0"/>
      <dgm:spPr/>
    </dgm:pt>
    <dgm:pt modelId="{3BF4168F-14B6-48EE-860D-CBE0D99F8C55}" type="pres">
      <dgm:prSet presAssocID="{EA905530-9C23-4984-898B-1EDFEF400BCC}" presName="node" presStyleLbl="node1" presStyleIdx="1" presStyleCnt="6">
        <dgm:presLayoutVars>
          <dgm:bulletEnabled val="1"/>
        </dgm:presLayoutVars>
      </dgm:prSet>
      <dgm:spPr/>
      <dgm:t>
        <a:bodyPr/>
        <a:lstStyle/>
        <a:p>
          <a:endParaRPr lang="en-US"/>
        </a:p>
      </dgm:t>
    </dgm:pt>
    <dgm:pt modelId="{36121D1E-02A1-48FD-AC30-BB90E4D7EF49}" type="pres">
      <dgm:prSet presAssocID="{0A5425C9-7566-4C60-8D51-09F706609A58}" presName="sibTrans" presStyleCnt="0"/>
      <dgm:spPr/>
    </dgm:pt>
    <dgm:pt modelId="{F91E1962-7614-44B7-9C31-3F69CD450BEA}" type="pres">
      <dgm:prSet presAssocID="{938193BA-1926-4580-B6E4-08BD169BE1C8}" presName="node" presStyleLbl="node1" presStyleIdx="2" presStyleCnt="6">
        <dgm:presLayoutVars>
          <dgm:bulletEnabled val="1"/>
        </dgm:presLayoutVars>
      </dgm:prSet>
      <dgm:spPr/>
      <dgm:t>
        <a:bodyPr/>
        <a:lstStyle/>
        <a:p>
          <a:endParaRPr lang="en-US"/>
        </a:p>
      </dgm:t>
    </dgm:pt>
    <dgm:pt modelId="{395D6AB0-9929-486E-B27D-56A8106536C9}" type="pres">
      <dgm:prSet presAssocID="{580B9E79-5C29-4FF2-81B0-65CD13131B8E}" presName="sibTrans" presStyleCnt="0"/>
      <dgm:spPr/>
    </dgm:pt>
    <dgm:pt modelId="{20263540-A30E-4983-9568-0546186F95D5}" type="pres">
      <dgm:prSet presAssocID="{8CCDD9F5-2C7D-4C6E-8220-3D299AC3E2AD}" presName="node" presStyleLbl="node1" presStyleIdx="3" presStyleCnt="6" custLinFactNeighborX="0" custLinFactNeighborY="2463">
        <dgm:presLayoutVars>
          <dgm:bulletEnabled val="1"/>
        </dgm:presLayoutVars>
      </dgm:prSet>
      <dgm:spPr/>
      <dgm:t>
        <a:bodyPr/>
        <a:lstStyle/>
        <a:p>
          <a:endParaRPr lang="en-US"/>
        </a:p>
      </dgm:t>
    </dgm:pt>
    <dgm:pt modelId="{66BAD81B-EEA7-41E5-842F-E5256CB26AFE}" type="pres">
      <dgm:prSet presAssocID="{48595F97-47C4-4FF7-8B06-38C444664E92}" presName="sibTrans" presStyleCnt="0"/>
      <dgm:spPr/>
    </dgm:pt>
    <dgm:pt modelId="{254B31A3-829A-4371-8E9F-243B0324DC42}" type="pres">
      <dgm:prSet presAssocID="{2552DF93-AC2C-4099-AE5C-BCB1350BEEA9}" presName="node" presStyleLbl="node1" presStyleIdx="4" presStyleCnt="6">
        <dgm:presLayoutVars>
          <dgm:bulletEnabled val="1"/>
        </dgm:presLayoutVars>
      </dgm:prSet>
      <dgm:spPr/>
      <dgm:t>
        <a:bodyPr/>
        <a:lstStyle/>
        <a:p>
          <a:endParaRPr lang="en-US"/>
        </a:p>
      </dgm:t>
    </dgm:pt>
    <dgm:pt modelId="{38BA973A-8913-4690-AFBF-91F54E85E742}" type="pres">
      <dgm:prSet presAssocID="{66220D65-49EC-41D5-AFA4-482DAD654DB1}" presName="sibTrans" presStyleCnt="0"/>
      <dgm:spPr/>
    </dgm:pt>
    <dgm:pt modelId="{4F0D827A-659B-4DEA-BFC8-C3362A314909}" type="pres">
      <dgm:prSet presAssocID="{FABA950F-B4FC-43E0-BD21-50658065A745}" presName="node" presStyleLbl="node1" presStyleIdx="5" presStyleCnt="6">
        <dgm:presLayoutVars>
          <dgm:bulletEnabled val="1"/>
        </dgm:presLayoutVars>
      </dgm:prSet>
      <dgm:spPr/>
      <dgm:t>
        <a:bodyPr/>
        <a:lstStyle/>
        <a:p>
          <a:endParaRPr lang="en-US"/>
        </a:p>
      </dgm:t>
    </dgm:pt>
  </dgm:ptLst>
  <dgm:cxnLst>
    <dgm:cxn modelId="{673F5690-2393-44C5-88B8-3B51CBF56804}" srcId="{61201020-5C62-4DDB-A995-9C2A6CE5A2E8}" destId="{938193BA-1926-4580-B6E4-08BD169BE1C8}" srcOrd="2" destOrd="0" parTransId="{CD008B95-2DEB-4D41-8120-FC5BDA39E6ED}" sibTransId="{580B9E79-5C29-4FF2-81B0-65CD13131B8E}"/>
    <dgm:cxn modelId="{62164E2B-A81D-4FF1-9EF7-74E36F6CCC48}" srcId="{61201020-5C62-4DDB-A995-9C2A6CE5A2E8}" destId="{2552DF93-AC2C-4099-AE5C-BCB1350BEEA9}" srcOrd="4" destOrd="0" parTransId="{58584487-9645-4156-87D4-74A6562E22A2}" sibTransId="{66220D65-49EC-41D5-AFA4-482DAD654DB1}"/>
    <dgm:cxn modelId="{492C7E98-E1DD-431F-A772-955DABB4A715}" type="presOf" srcId="{2552DF93-AC2C-4099-AE5C-BCB1350BEEA9}" destId="{254B31A3-829A-4371-8E9F-243B0324DC42}" srcOrd="0" destOrd="0" presId="urn:microsoft.com/office/officeart/2005/8/layout/default"/>
    <dgm:cxn modelId="{62FED6A5-DCB3-4E7A-BE2C-FBC0B0C2E540}" srcId="{61201020-5C62-4DDB-A995-9C2A6CE5A2E8}" destId="{8CCDD9F5-2C7D-4C6E-8220-3D299AC3E2AD}" srcOrd="3" destOrd="0" parTransId="{6607FA84-C391-4F93-9AE6-AE9D9F586194}" sibTransId="{48595F97-47C4-4FF7-8B06-38C444664E92}"/>
    <dgm:cxn modelId="{6B11B9B7-27F0-4C1E-B144-A36B93BB8E21}" type="presOf" srcId="{66CE8E82-147B-4D12-9C36-E7923CA5EABC}" destId="{C5A39F40-4C41-4F28-923B-2DE4538C63EF}" srcOrd="0" destOrd="0" presId="urn:microsoft.com/office/officeart/2005/8/layout/default"/>
    <dgm:cxn modelId="{EBDD52B9-7587-4B43-9B59-E3CB4A05CF6B}" type="presOf" srcId="{EA905530-9C23-4984-898B-1EDFEF400BCC}" destId="{3BF4168F-14B6-48EE-860D-CBE0D99F8C55}" srcOrd="0" destOrd="0" presId="urn:microsoft.com/office/officeart/2005/8/layout/default"/>
    <dgm:cxn modelId="{4A271FB1-9D50-46C8-B6FF-12AF1FF57C7A}" type="presOf" srcId="{FABA950F-B4FC-43E0-BD21-50658065A745}" destId="{4F0D827A-659B-4DEA-BFC8-C3362A314909}" srcOrd="0" destOrd="0" presId="urn:microsoft.com/office/officeart/2005/8/layout/default"/>
    <dgm:cxn modelId="{CBEA5979-3E9E-4A81-AAE4-632319E84503}" type="presOf" srcId="{61201020-5C62-4DDB-A995-9C2A6CE5A2E8}" destId="{BDE7FF9A-BCA8-499A-A3F6-4E167BC23115}" srcOrd="0" destOrd="0" presId="urn:microsoft.com/office/officeart/2005/8/layout/default"/>
    <dgm:cxn modelId="{A011F797-7D27-488D-94C2-C62771CE3477}" srcId="{61201020-5C62-4DDB-A995-9C2A6CE5A2E8}" destId="{FABA950F-B4FC-43E0-BD21-50658065A745}" srcOrd="5" destOrd="0" parTransId="{723E19E1-C99E-4C57-912B-2E7F01F7E0C1}" sibTransId="{B9D49D1B-12C8-4AB9-86E8-47FD2B262AD1}"/>
    <dgm:cxn modelId="{AF2974D7-D952-46BA-99A8-5C53F356065E}" srcId="{61201020-5C62-4DDB-A995-9C2A6CE5A2E8}" destId="{66CE8E82-147B-4D12-9C36-E7923CA5EABC}" srcOrd="0" destOrd="0" parTransId="{383C4B08-884B-4CEF-A06C-F48896787AE2}" sibTransId="{A1F1C54C-9A0F-4F7C-B938-32598272AF31}"/>
    <dgm:cxn modelId="{2D3907BA-0E54-4EA6-A211-786028419B37}" type="presOf" srcId="{938193BA-1926-4580-B6E4-08BD169BE1C8}" destId="{F91E1962-7614-44B7-9C31-3F69CD450BEA}" srcOrd="0" destOrd="0" presId="urn:microsoft.com/office/officeart/2005/8/layout/default"/>
    <dgm:cxn modelId="{5549A444-CA7C-4D6A-813B-0BDCD00975EE}" type="presOf" srcId="{8CCDD9F5-2C7D-4C6E-8220-3D299AC3E2AD}" destId="{20263540-A30E-4983-9568-0546186F95D5}" srcOrd="0" destOrd="0" presId="urn:microsoft.com/office/officeart/2005/8/layout/default"/>
    <dgm:cxn modelId="{B8CF68A2-759D-403B-B318-C9276D4FD1AD}" srcId="{61201020-5C62-4DDB-A995-9C2A6CE5A2E8}" destId="{EA905530-9C23-4984-898B-1EDFEF400BCC}" srcOrd="1" destOrd="0" parTransId="{C993333F-94E7-4525-BDAF-7BABD3BEE4E8}" sibTransId="{0A5425C9-7566-4C60-8D51-09F706609A58}"/>
    <dgm:cxn modelId="{34ECFC7B-A731-4141-92C2-3C0D4CCD5019}" type="presParOf" srcId="{BDE7FF9A-BCA8-499A-A3F6-4E167BC23115}" destId="{C5A39F40-4C41-4F28-923B-2DE4538C63EF}" srcOrd="0" destOrd="0" presId="urn:microsoft.com/office/officeart/2005/8/layout/default"/>
    <dgm:cxn modelId="{F52DF2D6-8429-490B-9E23-2A02E5A6C483}" type="presParOf" srcId="{BDE7FF9A-BCA8-499A-A3F6-4E167BC23115}" destId="{62CB2458-DBB9-44EC-8F64-A2132F96F4A8}" srcOrd="1" destOrd="0" presId="urn:microsoft.com/office/officeart/2005/8/layout/default"/>
    <dgm:cxn modelId="{CB738254-A131-442A-9A3C-519E66DB343B}" type="presParOf" srcId="{BDE7FF9A-BCA8-499A-A3F6-4E167BC23115}" destId="{3BF4168F-14B6-48EE-860D-CBE0D99F8C55}" srcOrd="2" destOrd="0" presId="urn:microsoft.com/office/officeart/2005/8/layout/default"/>
    <dgm:cxn modelId="{CF8463E0-2BCC-4B1D-89BB-FB5B2B888EA6}" type="presParOf" srcId="{BDE7FF9A-BCA8-499A-A3F6-4E167BC23115}" destId="{36121D1E-02A1-48FD-AC30-BB90E4D7EF49}" srcOrd="3" destOrd="0" presId="urn:microsoft.com/office/officeart/2005/8/layout/default"/>
    <dgm:cxn modelId="{30133E11-9AB1-4513-B5FD-0456A6AADE17}" type="presParOf" srcId="{BDE7FF9A-BCA8-499A-A3F6-4E167BC23115}" destId="{F91E1962-7614-44B7-9C31-3F69CD450BEA}" srcOrd="4" destOrd="0" presId="urn:microsoft.com/office/officeart/2005/8/layout/default"/>
    <dgm:cxn modelId="{E5B4F3FC-12BD-45AC-8A32-AE671CA7B91C}" type="presParOf" srcId="{BDE7FF9A-BCA8-499A-A3F6-4E167BC23115}" destId="{395D6AB0-9929-486E-B27D-56A8106536C9}" srcOrd="5" destOrd="0" presId="urn:microsoft.com/office/officeart/2005/8/layout/default"/>
    <dgm:cxn modelId="{4207E62F-C8C5-4282-9914-E6C28733A740}" type="presParOf" srcId="{BDE7FF9A-BCA8-499A-A3F6-4E167BC23115}" destId="{20263540-A30E-4983-9568-0546186F95D5}" srcOrd="6" destOrd="0" presId="urn:microsoft.com/office/officeart/2005/8/layout/default"/>
    <dgm:cxn modelId="{5A26BEF3-E810-4467-86B0-447561A064C7}" type="presParOf" srcId="{BDE7FF9A-BCA8-499A-A3F6-4E167BC23115}" destId="{66BAD81B-EEA7-41E5-842F-E5256CB26AFE}" srcOrd="7" destOrd="0" presId="urn:microsoft.com/office/officeart/2005/8/layout/default"/>
    <dgm:cxn modelId="{40E80210-3D77-48B1-B42D-08161D5CF884}" type="presParOf" srcId="{BDE7FF9A-BCA8-499A-A3F6-4E167BC23115}" destId="{254B31A3-829A-4371-8E9F-243B0324DC42}" srcOrd="8" destOrd="0" presId="urn:microsoft.com/office/officeart/2005/8/layout/default"/>
    <dgm:cxn modelId="{6BA8660B-CF8A-4EAE-84DA-4CF36090FF3F}" type="presParOf" srcId="{BDE7FF9A-BCA8-499A-A3F6-4E167BC23115}" destId="{38BA973A-8913-4690-AFBF-91F54E85E742}" srcOrd="9" destOrd="0" presId="urn:microsoft.com/office/officeart/2005/8/layout/default"/>
    <dgm:cxn modelId="{BA0D46F8-1F28-4E0C-ABD6-B37827C6F767}" type="presParOf" srcId="{BDE7FF9A-BCA8-499A-A3F6-4E167BC23115}" destId="{4F0D827A-659B-4DEA-BFC8-C3362A314909}" srcOrd="10" destOrd="0" presId="urn:microsoft.com/office/officeart/2005/8/layout/default"/>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CA4DDD7-84FD-415A-AC85-977622CACAFC}" type="doc">
      <dgm:prSet loTypeId="urn:microsoft.com/office/officeart/2005/8/layout/hProcess11" loCatId="process" qsTypeId="urn:microsoft.com/office/officeart/2005/8/quickstyle/simple1" qsCatId="simple" csTypeId="urn:microsoft.com/office/officeart/2005/8/colors/accent1_2" csCatId="accent1" phldr="1"/>
      <dgm:spPr/>
      <dgm:t>
        <a:bodyPr/>
        <a:lstStyle/>
        <a:p>
          <a:endParaRPr lang="en-US"/>
        </a:p>
      </dgm:t>
    </dgm:pt>
    <dgm:pt modelId="{88ADFF9C-D12E-447F-9E0A-D95F653A76BA}">
      <dgm:prSet/>
      <dgm:spPr/>
      <dgm:t>
        <a:bodyPr/>
        <a:lstStyle/>
        <a:p>
          <a:pPr rtl="0"/>
          <a:r>
            <a:rPr lang="en-US" b="0" dirty="0" smtClean="0">
              <a:solidFill>
                <a:schemeClr val="accent4">
                  <a:lumMod val="20000"/>
                  <a:lumOff val="80000"/>
                </a:schemeClr>
              </a:solidFill>
            </a:rPr>
            <a:t>1. Notice an event</a:t>
          </a:r>
          <a:endParaRPr lang="en-US" b="0" dirty="0">
            <a:solidFill>
              <a:schemeClr val="accent4">
                <a:lumMod val="20000"/>
                <a:lumOff val="80000"/>
              </a:schemeClr>
            </a:solidFill>
          </a:endParaRPr>
        </a:p>
      </dgm:t>
    </dgm:pt>
    <dgm:pt modelId="{CB4AD72C-C739-45B8-93D8-6912F598AD97}" type="parTrans" cxnId="{E29EC0CE-E98C-48D1-9C04-59561782C5CA}">
      <dgm:prSet/>
      <dgm:spPr/>
      <dgm:t>
        <a:bodyPr/>
        <a:lstStyle/>
        <a:p>
          <a:endParaRPr lang="en-US"/>
        </a:p>
      </dgm:t>
    </dgm:pt>
    <dgm:pt modelId="{25B60FD8-5C7F-4127-BADB-C2B1A4174A0A}" type="sibTrans" cxnId="{E29EC0CE-E98C-48D1-9C04-59561782C5CA}">
      <dgm:prSet/>
      <dgm:spPr/>
      <dgm:t>
        <a:bodyPr/>
        <a:lstStyle/>
        <a:p>
          <a:endParaRPr lang="en-US"/>
        </a:p>
      </dgm:t>
    </dgm:pt>
    <dgm:pt modelId="{D228B23E-C399-4462-8EDB-DCAB531192AA}">
      <dgm:prSet/>
      <dgm:spPr/>
      <dgm:t>
        <a:bodyPr/>
        <a:lstStyle/>
        <a:p>
          <a:pPr rtl="0"/>
          <a:r>
            <a:rPr lang="en-US" b="1" dirty="0" smtClean="0">
              <a:solidFill>
                <a:schemeClr val="tx1"/>
              </a:solidFill>
            </a:rPr>
            <a:t>2. Reconozca que hay un problema</a:t>
          </a:r>
          <a:endParaRPr lang="en-US" dirty="0">
            <a:solidFill>
              <a:schemeClr val="tx1"/>
            </a:solidFill>
          </a:endParaRPr>
        </a:p>
      </dgm:t>
    </dgm:pt>
    <dgm:pt modelId="{CF3B6405-2EDE-4209-AABF-71B66B04036C}" type="parTrans" cxnId="{B88D0FB5-13A1-4893-9CF4-233A41322DC8}">
      <dgm:prSet/>
      <dgm:spPr/>
      <dgm:t>
        <a:bodyPr/>
        <a:lstStyle/>
        <a:p>
          <a:endParaRPr lang="en-US"/>
        </a:p>
      </dgm:t>
    </dgm:pt>
    <dgm:pt modelId="{7D446452-D25F-47F4-9890-BB145BA3C5F2}" type="sibTrans" cxnId="{B88D0FB5-13A1-4893-9CF4-233A41322DC8}">
      <dgm:prSet/>
      <dgm:spPr/>
      <dgm:t>
        <a:bodyPr/>
        <a:lstStyle/>
        <a:p>
          <a:endParaRPr lang="en-US"/>
        </a:p>
      </dgm:t>
    </dgm:pt>
    <dgm:pt modelId="{D04347B2-F8E1-4D1B-AB8D-B39D9BF776B4}">
      <dgm:prSet/>
      <dgm:spPr/>
      <dgm:t>
        <a:bodyPr/>
        <a:lstStyle/>
        <a:p>
          <a:pPr rtl="0"/>
          <a:r>
            <a:rPr lang="en-US" b="1" dirty="0" smtClean="0">
              <a:solidFill>
                <a:schemeClr val="bg1"/>
              </a:solidFill>
            </a:rPr>
            <a:t>3. Take responsibility for acting</a:t>
          </a:r>
          <a:endParaRPr lang="en-US" dirty="0">
            <a:solidFill>
              <a:schemeClr val="bg1"/>
            </a:solidFill>
          </a:endParaRPr>
        </a:p>
      </dgm:t>
    </dgm:pt>
    <dgm:pt modelId="{DCAB335B-2F9D-4803-B0B1-378F3E09C24A}" type="parTrans" cxnId="{571F3216-537A-4ACC-A602-873C396DF081}">
      <dgm:prSet/>
      <dgm:spPr/>
      <dgm:t>
        <a:bodyPr/>
        <a:lstStyle/>
        <a:p>
          <a:endParaRPr lang="en-US"/>
        </a:p>
      </dgm:t>
    </dgm:pt>
    <dgm:pt modelId="{26E4048C-D5BF-4B2B-86B5-37DD8B3358D1}" type="sibTrans" cxnId="{571F3216-537A-4ACC-A602-873C396DF081}">
      <dgm:prSet/>
      <dgm:spPr/>
      <dgm:t>
        <a:bodyPr/>
        <a:lstStyle/>
        <a:p>
          <a:endParaRPr lang="en-US"/>
        </a:p>
      </dgm:t>
    </dgm:pt>
    <dgm:pt modelId="{3044BCE0-4160-46E2-820C-4890F586363B}">
      <dgm:prSet/>
      <dgm:spPr/>
      <dgm:t>
        <a:bodyPr/>
        <a:lstStyle/>
        <a:p>
          <a:pPr rtl="0"/>
          <a:r>
            <a:rPr lang="en-US" b="1" dirty="0" smtClean="0">
              <a:solidFill>
                <a:schemeClr val="bg1"/>
              </a:solidFill>
            </a:rPr>
            <a:t>4. Decide how to respond appropriately</a:t>
          </a:r>
          <a:endParaRPr lang="en-US" dirty="0">
            <a:solidFill>
              <a:schemeClr val="bg1"/>
            </a:solidFill>
          </a:endParaRPr>
        </a:p>
      </dgm:t>
    </dgm:pt>
    <dgm:pt modelId="{46608BC2-BDC5-49D2-8A10-98A90E442305}" type="parTrans" cxnId="{368C678B-B83F-4521-81E3-4821E0D67A52}">
      <dgm:prSet/>
      <dgm:spPr/>
      <dgm:t>
        <a:bodyPr/>
        <a:lstStyle/>
        <a:p>
          <a:endParaRPr lang="en-US"/>
        </a:p>
      </dgm:t>
    </dgm:pt>
    <dgm:pt modelId="{40757988-87CF-4DCD-BC48-5BBCB2874277}" type="sibTrans" cxnId="{368C678B-B83F-4521-81E3-4821E0D67A52}">
      <dgm:prSet/>
      <dgm:spPr/>
      <dgm:t>
        <a:bodyPr/>
        <a:lstStyle/>
        <a:p>
          <a:endParaRPr lang="en-US"/>
        </a:p>
      </dgm:t>
    </dgm:pt>
    <dgm:pt modelId="{8286899B-EB9E-4295-82EA-18A8520E9055}">
      <dgm:prSet/>
      <dgm:spPr/>
      <dgm:t>
        <a:bodyPr/>
        <a:lstStyle/>
        <a:p>
          <a:pPr rtl="0"/>
          <a:r>
            <a:rPr lang="en-US" b="1" dirty="0" smtClean="0">
              <a:solidFill>
                <a:schemeClr val="bg1"/>
              </a:solidFill>
            </a:rPr>
            <a:t>5. Respond</a:t>
          </a:r>
          <a:endParaRPr lang="en-US" dirty="0">
            <a:solidFill>
              <a:schemeClr val="bg1"/>
            </a:solidFill>
          </a:endParaRPr>
        </a:p>
      </dgm:t>
    </dgm:pt>
    <dgm:pt modelId="{435618D0-4C3C-44A7-8335-991FCE631B8D}" type="parTrans" cxnId="{81066A56-0FEB-48F4-A91F-2CDD257EA06A}">
      <dgm:prSet/>
      <dgm:spPr/>
      <dgm:t>
        <a:bodyPr/>
        <a:lstStyle/>
        <a:p>
          <a:endParaRPr lang="en-US"/>
        </a:p>
      </dgm:t>
    </dgm:pt>
    <dgm:pt modelId="{63B4D06D-65C3-498C-A71B-DE66F88440C5}" type="sibTrans" cxnId="{81066A56-0FEB-48F4-A91F-2CDD257EA06A}">
      <dgm:prSet/>
      <dgm:spPr/>
      <dgm:t>
        <a:bodyPr/>
        <a:lstStyle/>
        <a:p>
          <a:endParaRPr lang="en-US"/>
        </a:p>
      </dgm:t>
    </dgm:pt>
    <dgm:pt modelId="{2D074F9E-27BF-4560-8824-2347D98E49FA}" type="pres">
      <dgm:prSet presAssocID="{1CA4DDD7-84FD-415A-AC85-977622CACAFC}" presName="Name0" presStyleCnt="0">
        <dgm:presLayoutVars>
          <dgm:dir/>
          <dgm:resizeHandles val="exact"/>
        </dgm:presLayoutVars>
      </dgm:prSet>
      <dgm:spPr/>
      <dgm:t>
        <a:bodyPr/>
        <a:lstStyle/>
        <a:p>
          <a:endParaRPr lang="en-US"/>
        </a:p>
      </dgm:t>
    </dgm:pt>
    <dgm:pt modelId="{582968EB-CA2F-4EAD-A2E7-8A8A4C9A571E}" type="pres">
      <dgm:prSet presAssocID="{1CA4DDD7-84FD-415A-AC85-977622CACAFC}" presName="arrow" presStyleLbl="bgShp" presStyleIdx="0" presStyleCnt="1"/>
      <dgm:spPr/>
      <dgm:t>
        <a:bodyPr/>
        <a:lstStyle/>
        <a:p>
          <a:endParaRPr lang="en-US"/>
        </a:p>
      </dgm:t>
    </dgm:pt>
    <dgm:pt modelId="{F56CAC8E-3BBB-42A8-BE3F-C0ECD592BCD2}" type="pres">
      <dgm:prSet presAssocID="{1CA4DDD7-84FD-415A-AC85-977622CACAFC}" presName="points" presStyleCnt="0"/>
      <dgm:spPr/>
    </dgm:pt>
    <dgm:pt modelId="{D34BD288-A378-417F-977B-14D44416A199}" type="pres">
      <dgm:prSet presAssocID="{88ADFF9C-D12E-447F-9E0A-D95F653A76BA}" presName="compositeA" presStyleCnt="0"/>
      <dgm:spPr/>
    </dgm:pt>
    <dgm:pt modelId="{F62AE1B0-EDE3-4C9C-B00C-9FFBC13DFF80}" type="pres">
      <dgm:prSet presAssocID="{88ADFF9C-D12E-447F-9E0A-D95F653A76BA}" presName="textA" presStyleLbl="revTx" presStyleIdx="0" presStyleCnt="5">
        <dgm:presLayoutVars>
          <dgm:bulletEnabled val="1"/>
        </dgm:presLayoutVars>
      </dgm:prSet>
      <dgm:spPr/>
      <dgm:t>
        <a:bodyPr/>
        <a:lstStyle/>
        <a:p>
          <a:endParaRPr lang="en-US"/>
        </a:p>
      </dgm:t>
    </dgm:pt>
    <dgm:pt modelId="{6F9E2D2E-B2CA-42EB-B193-DB0B1B43A249}" type="pres">
      <dgm:prSet presAssocID="{88ADFF9C-D12E-447F-9E0A-D95F653A76BA}" presName="circleA" presStyleLbl="node1" presStyleIdx="0" presStyleCnt="5"/>
      <dgm:spPr>
        <a:solidFill>
          <a:schemeClr val="accent4">
            <a:lumMod val="20000"/>
            <a:lumOff val="80000"/>
          </a:schemeClr>
        </a:solidFill>
      </dgm:spPr>
    </dgm:pt>
    <dgm:pt modelId="{38495A81-0401-4B07-BD05-94C69B9F84E6}" type="pres">
      <dgm:prSet presAssocID="{88ADFF9C-D12E-447F-9E0A-D95F653A76BA}" presName="spaceA" presStyleCnt="0"/>
      <dgm:spPr/>
    </dgm:pt>
    <dgm:pt modelId="{9BB2226E-874C-4D12-A613-75581E1978EE}" type="pres">
      <dgm:prSet presAssocID="{25B60FD8-5C7F-4127-BADB-C2B1A4174A0A}" presName="space" presStyleCnt="0"/>
      <dgm:spPr/>
    </dgm:pt>
    <dgm:pt modelId="{34869F82-AC17-42E2-9D3B-CF3F1736F7EA}" type="pres">
      <dgm:prSet presAssocID="{D228B23E-C399-4462-8EDB-DCAB531192AA}" presName="compositeB" presStyleCnt="0"/>
      <dgm:spPr/>
    </dgm:pt>
    <dgm:pt modelId="{AA985192-EB93-4383-93DD-1BF927E53796}" type="pres">
      <dgm:prSet presAssocID="{D228B23E-C399-4462-8EDB-DCAB531192AA}" presName="textB" presStyleLbl="revTx" presStyleIdx="1" presStyleCnt="5">
        <dgm:presLayoutVars>
          <dgm:bulletEnabled val="1"/>
        </dgm:presLayoutVars>
      </dgm:prSet>
      <dgm:spPr/>
      <dgm:t>
        <a:bodyPr/>
        <a:lstStyle/>
        <a:p>
          <a:endParaRPr lang="en-US"/>
        </a:p>
      </dgm:t>
    </dgm:pt>
    <dgm:pt modelId="{E81AD96A-287B-443D-BF38-4FD353BD3797}" type="pres">
      <dgm:prSet presAssocID="{D228B23E-C399-4462-8EDB-DCAB531192AA}" presName="circleB" presStyleLbl="node1" presStyleIdx="1" presStyleCnt="5"/>
      <dgm:spPr>
        <a:solidFill>
          <a:schemeClr val="accent4">
            <a:lumMod val="40000"/>
            <a:lumOff val="60000"/>
          </a:schemeClr>
        </a:solidFill>
      </dgm:spPr>
    </dgm:pt>
    <dgm:pt modelId="{22568E01-8C3B-4088-9C79-55736F92E9F7}" type="pres">
      <dgm:prSet presAssocID="{D228B23E-C399-4462-8EDB-DCAB531192AA}" presName="spaceB" presStyleCnt="0"/>
      <dgm:spPr/>
    </dgm:pt>
    <dgm:pt modelId="{69CF7E31-6EE9-4957-8E38-1727E1E82AF0}" type="pres">
      <dgm:prSet presAssocID="{7D446452-D25F-47F4-9890-BB145BA3C5F2}" presName="space" presStyleCnt="0"/>
      <dgm:spPr/>
    </dgm:pt>
    <dgm:pt modelId="{A12F81AD-EDA8-4914-A8C0-3C2173B472A1}" type="pres">
      <dgm:prSet presAssocID="{D04347B2-F8E1-4D1B-AB8D-B39D9BF776B4}" presName="compositeA" presStyleCnt="0"/>
      <dgm:spPr/>
    </dgm:pt>
    <dgm:pt modelId="{FA46DECD-0117-40C9-BE71-BB5D9E56B3F3}" type="pres">
      <dgm:prSet presAssocID="{D04347B2-F8E1-4D1B-AB8D-B39D9BF776B4}" presName="textA" presStyleLbl="revTx" presStyleIdx="2" presStyleCnt="5">
        <dgm:presLayoutVars>
          <dgm:bulletEnabled val="1"/>
        </dgm:presLayoutVars>
      </dgm:prSet>
      <dgm:spPr/>
      <dgm:t>
        <a:bodyPr/>
        <a:lstStyle/>
        <a:p>
          <a:endParaRPr lang="en-US"/>
        </a:p>
      </dgm:t>
    </dgm:pt>
    <dgm:pt modelId="{51211CEE-C51A-4EA8-945C-CE9A28E3FDD7}" type="pres">
      <dgm:prSet presAssocID="{D04347B2-F8E1-4D1B-AB8D-B39D9BF776B4}" presName="circleA" presStyleLbl="node1" presStyleIdx="2" presStyleCnt="5"/>
      <dgm:spPr>
        <a:solidFill>
          <a:schemeClr val="accent4">
            <a:lumMod val="60000"/>
            <a:lumOff val="40000"/>
          </a:schemeClr>
        </a:solidFill>
      </dgm:spPr>
    </dgm:pt>
    <dgm:pt modelId="{5500DAAE-2306-4A4E-BC37-4BF51A55D8F9}" type="pres">
      <dgm:prSet presAssocID="{D04347B2-F8E1-4D1B-AB8D-B39D9BF776B4}" presName="spaceA" presStyleCnt="0"/>
      <dgm:spPr/>
    </dgm:pt>
    <dgm:pt modelId="{2E45DE94-6240-47D1-B8A3-DF8562A34452}" type="pres">
      <dgm:prSet presAssocID="{26E4048C-D5BF-4B2B-86B5-37DD8B3358D1}" presName="space" presStyleCnt="0"/>
      <dgm:spPr/>
    </dgm:pt>
    <dgm:pt modelId="{005E623D-734A-4B21-9F04-B7B70C9A8DFB}" type="pres">
      <dgm:prSet presAssocID="{3044BCE0-4160-46E2-820C-4890F586363B}" presName="compositeB" presStyleCnt="0"/>
      <dgm:spPr/>
    </dgm:pt>
    <dgm:pt modelId="{9CF22FEB-A254-4597-8D60-1696B8788378}" type="pres">
      <dgm:prSet presAssocID="{3044BCE0-4160-46E2-820C-4890F586363B}" presName="textB" presStyleLbl="revTx" presStyleIdx="3" presStyleCnt="5">
        <dgm:presLayoutVars>
          <dgm:bulletEnabled val="1"/>
        </dgm:presLayoutVars>
      </dgm:prSet>
      <dgm:spPr/>
      <dgm:t>
        <a:bodyPr/>
        <a:lstStyle/>
        <a:p>
          <a:endParaRPr lang="en-US"/>
        </a:p>
      </dgm:t>
    </dgm:pt>
    <dgm:pt modelId="{5BA65149-EC53-420C-8958-08F93D0E22FA}" type="pres">
      <dgm:prSet presAssocID="{3044BCE0-4160-46E2-820C-4890F586363B}" presName="circleB" presStyleLbl="node1" presStyleIdx="3" presStyleCnt="5"/>
      <dgm:spPr>
        <a:solidFill>
          <a:schemeClr val="accent4">
            <a:lumMod val="75000"/>
          </a:schemeClr>
        </a:solidFill>
      </dgm:spPr>
    </dgm:pt>
    <dgm:pt modelId="{4182125B-3AB9-4279-A2D7-EFA503868138}" type="pres">
      <dgm:prSet presAssocID="{3044BCE0-4160-46E2-820C-4890F586363B}" presName="spaceB" presStyleCnt="0"/>
      <dgm:spPr/>
    </dgm:pt>
    <dgm:pt modelId="{E1C5D077-B4E6-44D1-BF34-F1B1EDAE8384}" type="pres">
      <dgm:prSet presAssocID="{40757988-87CF-4DCD-BC48-5BBCB2874277}" presName="space" presStyleCnt="0"/>
      <dgm:spPr/>
    </dgm:pt>
    <dgm:pt modelId="{E34A43D7-966D-42C4-AF0B-677DDB826201}" type="pres">
      <dgm:prSet presAssocID="{8286899B-EB9E-4295-82EA-18A8520E9055}" presName="compositeA" presStyleCnt="0"/>
      <dgm:spPr/>
    </dgm:pt>
    <dgm:pt modelId="{6ECD4CAA-5539-402B-B260-8DA5BF5BD1F5}" type="pres">
      <dgm:prSet presAssocID="{8286899B-EB9E-4295-82EA-18A8520E9055}" presName="textA" presStyleLbl="revTx" presStyleIdx="4" presStyleCnt="5">
        <dgm:presLayoutVars>
          <dgm:bulletEnabled val="1"/>
        </dgm:presLayoutVars>
      </dgm:prSet>
      <dgm:spPr/>
      <dgm:t>
        <a:bodyPr/>
        <a:lstStyle/>
        <a:p>
          <a:endParaRPr lang="en-US"/>
        </a:p>
      </dgm:t>
    </dgm:pt>
    <dgm:pt modelId="{2E1393FE-BF89-4B14-97BD-624EF0BC3C69}" type="pres">
      <dgm:prSet presAssocID="{8286899B-EB9E-4295-82EA-18A8520E9055}" presName="circleA" presStyleLbl="node1" presStyleIdx="4" presStyleCnt="5"/>
      <dgm:spPr>
        <a:solidFill>
          <a:schemeClr val="accent4">
            <a:lumMod val="50000"/>
          </a:schemeClr>
        </a:solidFill>
      </dgm:spPr>
    </dgm:pt>
    <dgm:pt modelId="{5ABDDE71-598C-4085-97D5-C90EE3A5092D}" type="pres">
      <dgm:prSet presAssocID="{8286899B-EB9E-4295-82EA-18A8520E9055}" presName="spaceA" presStyleCnt="0"/>
      <dgm:spPr/>
    </dgm:pt>
  </dgm:ptLst>
  <dgm:cxnLst>
    <dgm:cxn modelId="{352A832E-9ED9-4E5E-9E53-732968B0042F}" type="presOf" srcId="{3044BCE0-4160-46E2-820C-4890F586363B}" destId="{9CF22FEB-A254-4597-8D60-1696B8788378}" srcOrd="0" destOrd="0" presId="urn:microsoft.com/office/officeart/2005/8/layout/hProcess11"/>
    <dgm:cxn modelId="{C7F0618E-0DAA-4082-B51D-70E5D4D70874}" type="presOf" srcId="{D228B23E-C399-4462-8EDB-DCAB531192AA}" destId="{AA985192-EB93-4383-93DD-1BF927E53796}" srcOrd="0" destOrd="0" presId="urn:microsoft.com/office/officeart/2005/8/layout/hProcess11"/>
    <dgm:cxn modelId="{9D8D7649-3399-477E-8C21-EEF375291D39}" type="presOf" srcId="{1CA4DDD7-84FD-415A-AC85-977622CACAFC}" destId="{2D074F9E-27BF-4560-8824-2347D98E49FA}" srcOrd="0" destOrd="0" presId="urn:microsoft.com/office/officeart/2005/8/layout/hProcess11"/>
    <dgm:cxn modelId="{56C795CB-2DD8-4741-97D9-44E76DBEE272}" type="presOf" srcId="{88ADFF9C-D12E-447F-9E0A-D95F653A76BA}" destId="{F62AE1B0-EDE3-4C9C-B00C-9FFBC13DFF80}" srcOrd="0" destOrd="0" presId="urn:microsoft.com/office/officeart/2005/8/layout/hProcess11"/>
    <dgm:cxn modelId="{B88D0FB5-13A1-4893-9CF4-233A41322DC8}" srcId="{1CA4DDD7-84FD-415A-AC85-977622CACAFC}" destId="{D228B23E-C399-4462-8EDB-DCAB531192AA}" srcOrd="1" destOrd="0" parTransId="{CF3B6405-2EDE-4209-AABF-71B66B04036C}" sibTransId="{7D446452-D25F-47F4-9890-BB145BA3C5F2}"/>
    <dgm:cxn modelId="{BCF9FD2A-977B-460D-A8FD-63A8A11AC672}" type="presOf" srcId="{8286899B-EB9E-4295-82EA-18A8520E9055}" destId="{6ECD4CAA-5539-402B-B260-8DA5BF5BD1F5}" srcOrd="0" destOrd="0" presId="urn:microsoft.com/office/officeart/2005/8/layout/hProcess11"/>
    <dgm:cxn modelId="{368C678B-B83F-4521-81E3-4821E0D67A52}" srcId="{1CA4DDD7-84FD-415A-AC85-977622CACAFC}" destId="{3044BCE0-4160-46E2-820C-4890F586363B}" srcOrd="3" destOrd="0" parTransId="{46608BC2-BDC5-49D2-8A10-98A90E442305}" sibTransId="{40757988-87CF-4DCD-BC48-5BBCB2874277}"/>
    <dgm:cxn modelId="{E29EC0CE-E98C-48D1-9C04-59561782C5CA}" srcId="{1CA4DDD7-84FD-415A-AC85-977622CACAFC}" destId="{88ADFF9C-D12E-447F-9E0A-D95F653A76BA}" srcOrd="0" destOrd="0" parTransId="{CB4AD72C-C739-45B8-93D8-6912F598AD97}" sibTransId="{25B60FD8-5C7F-4127-BADB-C2B1A4174A0A}"/>
    <dgm:cxn modelId="{81066A56-0FEB-48F4-A91F-2CDD257EA06A}" srcId="{1CA4DDD7-84FD-415A-AC85-977622CACAFC}" destId="{8286899B-EB9E-4295-82EA-18A8520E9055}" srcOrd="4" destOrd="0" parTransId="{435618D0-4C3C-44A7-8335-991FCE631B8D}" sibTransId="{63B4D06D-65C3-498C-A71B-DE66F88440C5}"/>
    <dgm:cxn modelId="{A6658D52-DBF4-4F3E-9E62-5819E847D1DE}" type="presOf" srcId="{D04347B2-F8E1-4D1B-AB8D-B39D9BF776B4}" destId="{FA46DECD-0117-40C9-BE71-BB5D9E56B3F3}" srcOrd="0" destOrd="0" presId="urn:microsoft.com/office/officeart/2005/8/layout/hProcess11"/>
    <dgm:cxn modelId="{571F3216-537A-4ACC-A602-873C396DF081}" srcId="{1CA4DDD7-84FD-415A-AC85-977622CACAFC}" destId="{D04347B2-F8E1-4D1B-AB8D-B39D9BF776B4}" srcOrd="2" destOrd="0" parTransId="{DCAB335B-2F9D-4803-B0B1-378F3E09C24A}" sibTransId="{26E4048C-D5BF-4B2B-86B5-37DD8B3358D1}"/>
    <dgm:cxn modelId="{68B23C50-20F3-46C4-B154-714C497F97AD}" type="presParOf" srcId="{2D074F9E-27BF-4560-8824-2347D98E49FA}" destId="{582968EB-CA2F-4EAD-A2E7-8A8A4C9A571E}" srcOrd="0" destOrd="0" presId="urn:microsoft.com/office/officeart/2005/8/layout/hProcess11"/>
    <dgm:cxn modelId="{7E3E700C-5998-4729-AA69-722525DDE48D}" type="presParOf" srcId="{2D074F9E-27BF-4560-8824-2347D98E49FA}" destId="{F56CAC8E-3BBB-42A8-BE3F-C0ECD592BCD2}" srcOrd="1" destOrd="0" presId="urn:microsoft.com/office/officeart/2005/8/layout/hProcess11"/>
    <dgm:cxn modelId="{745541C4-35B9-415E-8601-03EE95DFFA31}" type="presParOf" srcId="{F56CAC8E-3BBB-42A8-BE3F-C0ECD592BCD2}" destId="{D34BD288-A378-417F-977B-14D44416A199}" srcOrd="0" destOrd="0" presId="urn:microsoft.com/office/officeart/2005/8/layout/hProcess11"/>
    <dgm:cxn modelId="{7A2EBBCB-BF24-4714-8F5D-2151B758CA8A}" type="presParOf" srcId="{D34BD288-A378-417F-977B-14D44416A199}" destId="{F62AE1B0-EDE3-4C9C-B00C-9FFBC13DFF80}" srcOrd="0" destOrd="0" presId="urn:microsoft.com/office/officeart/2005/8/layout/hProcess11"/>
    <dgm:cxn modelId="{F389B32F-17F0-4433-B2B7-2326EA9D1A5F}" type="presParOf" srcId="{D34BD288-A378-417F-977B-14D44416A199}" destId="{6F9E2D2E-B2CA-42EB-B193-DB0B1B43A249}" srcOrd="1" destOrd="0" presId="urn:microsoft.com/office/officeart/2005/8/layout/hProcess11"/>
    <dgm:cxn modelId="{5F31B2E6-423D-4BBB-B788-59556C463B02}" type="presParOf" srcId="{D34BD288-A378-417F-977B-14D44416A199}" destId="{38495A81-0401-4B07-BD05-94C69B9F84E6}" srcOrd="2" destOrd="0" presId="urn:microsoft.com/office/officeart/2005/8/layout/hProcess11"/>
    <dgm:cxn modelId="{E179528C-8C50-434F-BD20-A43311626AE1}" type="presParOf" srcId="{F56CAC8E-3BBB-42A8-BE3F-C0ECD592BCD2}" destId="{9BB2226E-874C-4D12-A613-75581E1978EE}" srcOrd="1" destOrd="0" presId="urn:microsoft.com/office/officeart/2005/8/layout/hProcess11"/>
    <dgm:cxn modelId="{F07A232B-5ABA-4A16-AD4F-DDB588D3D8B2}" type="presParOf" srcId="{F56CAC8E-3BBB-42A8-BE3F-C0ECD592BCD2}" destId="{34869F82-AC17-42E2-9D3B-CF3F1736F7EA}" srcOrd="2" destOrd="0" presId="urn:microsoft.com/office/officeart/2005/8/layout/hProcess11"/>
    <dgm:cxn modelId="{1BF33C44-241D-41B8-A466-22D26D6A53A5}" type="presParOf" srcId="{34869F82-AC17-42E2-9D3B-CF3F1736F7EA}" destId="{AA985192-EB93-4383-93DD-1BF927E53796}" srcOrd="0" destOrd="0" presId="urn:microsoft.com/office/officeart/2005/8/layout/hProcess11"/>
    <dgm:cxn modelId="{52C34DF9-C74C-48CD-8D3F-9ACE1D642437}" type="presParOf" srcId="{34869F82-AC17-42E2-9D3B-CF3F1736F7EA}" destId="{E81AD96A-287B-443D-BF38-4FD353BD3797}" srcOrd="1" destOrd="0" presId="urn:microsoft.com/office/officeart/2005/8/layout/hProcess11"/>
    <dgm:cxn modelId="{B0F65D0E-DD10-4555-B685-B039F06481B1}" type="presParOf" srcId="{34869F82-AC17-42E2-9D3B-CF3F1736F7EA}" destId="{22568E01-8C3B-4088-9C79-55736F92E9F7}" srcOrd="2" destOrd="0" presId="urn:microsoft.com/office/officeart/2005/8/layout/hProcess11"/>
    <dgm:cxn modelId="{3DD53D8C-4638-4B3E-974A-7097DD879E2E}" type="presParOf" srcId="{F56CAC8E-3BBB-42A8-BE3F-C0ECD592BCD2}" destId="{69CF7E31-6EE9-4957-8E38-1727E1E82AF0}" srcOrd="3" destOrd="0" presId="urn:microsoft.com/office/officeart/2005/8/layout/hProcess11"/>
    <dgm:cxn modelId="{C21B9E11-EDB4-4E79-B144-6570C3471CBA}" type="presParOf" srcId="{F56CAC8E-3BBB-42A8-BE3F-C0ECD592BCD2}" destId="{A12F81AD-EDA8-4914-A8C0-3C2173B472A1}" srcOrd="4" destOrd="0" presId="urn:microsoft.com/office/officeart/2005/8/layout/hProcess11"/>
    <dgm:cxn modelId="{FCCEEF98-F2B1-4D1D-A966-461785B7F5E8}" type="presParOf" srcId="{A12F81AD-EDA8-4914-A8C0-3C2173B472A1}" destId="{FA46DECD-0117-40C9-BE71-BB5D9E56B3F3}" srcOrd="0" destOrd="0" presId="urn:microsoft.com/office/officeart/2005/8/layout/hProcess11"/>
    <dgm:cxn modelId="{66124B95-50A2-431E-A100-01A477E4BE3B}" type="presParOf" srcId="{A12F81AD-EDA8-4914-A8C0-3C2173B472A1}" destId="{51211CEE-C51A-4EA8-945C-CE9A28E3FDD7}" srcOrd="1" destOrd="0" presId="urn:microsoft.com/office/officeart/2005/8/layout/hProcess11"/>
    <dgm:cxn modelId="{AE78B335-8274-4D43-96EF-975205652A74}" type="presParOf" srcId="{A12F81AD-EDA8-4914-A8C0-3C2173B472A1}" destId="{5500DAAE-2306-4A4E-BC37-4BF51A55D8F9}" srcOrd="2" destOrd="0" presId="urn:microsoft.com/office/officeart/2005/8/layout/hProcess11"/>
    <dgm:cxn modelId="{15232BD0-F726-4B9C-92E8-35F0706CEE60}" type="presParOf" srcId="{F56CAC8E-3BBB-42A8-BE3F-C0ECD592BCD2}" destId="{2E45DE94-6240-47D1-B8A3-DF8562A34452}" srcOrd="5" destOrd="0" presId="urn:microsoft.com/office/officeart/2005/8/layout/hProcess11"/>
    <dgm:cxn modelId="{90CB1A91-A4B8-4DA9-B9D7-8042F28543DA}" type="presParOf" srcId="{F56CAC8E-3BBB-42A8-BE3F-C0ECD592BCD2}" destId="{005E623D-734A-4B21-9F04-B7B70C9A8DFB}" srcOrd="6" destOrd="0" presId="urn:microsoft.com/office/officeart/2005/8/layout/hProcess11"/>
    <dgm:cxn modelId="{D5DBE4A1-7327-4FC2-9DB4-C9CC2CEABD21}" type="presParOf" srcId="{005E623D-734A-4B21-9F04-B7B70C9A8DFB}" destId="{9CF22FEB-A254-4597-8D60-1696B8788378}" srcOrd="0" destOrd="0" presId="urn:microsoft.com/office/officeart/2005/8/layout/hProcess11"/>
    <dgm:cxn modelId="{951BE8BF-1C27-4B5D-97B8-CA4ABF2CEBFF}" type="presParOf" srcId="{005E623D-734A-4B21-9F04-B7B70C9A8DFB}" destId="{5BA65149-EC53-420C-8958-08F93D0E22FA}" srcOrd="1" destOrd="0" presId="urn:microsoft.com/office/officeart/2005/8/layout/hProcess11"/>
    <dgm:cxn modelId="{4A4F574F-5FBA-4C34-9EDE-F24DE16DCE6E}" type="presParOf" srcId="{005E623D-734A-4B21-9F04-B7B70C9A8DFB}" destId="{4182125B-3AB9-4279-A2D7-EFA503868138}" srcOrd="2" destOrd="0" presId="urn:microsoft.com/office/officeart/2005/8/layout/hProcess11"/>
    <dgm:cxn modelId="{57BBF9C7-AB95-42DA-9919-EB0DDBF2AE4D}" type="presParOf" srcId="{F56CAC8E-3BBB-42A8-BE3F-C0ECD592BCD2}" destId="{E1C5D077-B4E6-44D1-BF34-F1B1EDAE8384}" srcOrd="7" destOrd="0" presId="urn:microsoft.com/office/officeart/2005/8/layout/hProcess11"/>
    <dgm:cxn modelId="{A9570849-D2A9-4F8E-B611-8E7F7FAFE197}" type="presParOf" srcId="{F56CAC8E-3BBB-42A8-BE3F-C0ECD592BCD2}" destId="{E34A43D7-966D-42C4-AF0B-677DDB826201}" srcOrd="8" destOrd="0" presId="urn:microsoft.com/office/officeart/2005/8/layout/hProcess11"/>
    <dgm:cxn modelId="{F2F68962-46E3-4B74-B6A5-9BB610D02856}" type="presParOf" srcId="{E34A43D7-966D-42C4-AF0B-677DDB826201}" destId="{6ECD4CAA-5539-402B-B260-8DA5BF5BD1F5}" srcOrd="0" destOrd="0" presId="urn:microsoft.com/office/officeart/2005/8/layout/hProcess11"/>
    <dgm:cxn modelId="{4F75799C-4D80-4D91-8DB7-8C80CAE27765}" type="presParOf" srcId="{E34A43D7-966D-42C4-AF0B-677DDB826201}" destId="{2E1393FE-BF89-4B14-97BD-624EF0BC3C69}" srcOrd="1" destOrd="0" presId="urn:microsoft.com/office/officeart/2005/8/layout/hProcess11"/>
    <dgm:cxn modelId="{6B0F2D87-B308-4C94-A220-3D0B26E9A6FD}" type="presParOf" srcId="{E34A43D7-966D-42C4-AF0B-677DDB826201}" destId="{5ABDDE71-598C-4085-97D5-C90EE3A5092D}" srcOrd="2" destOrd="0" presId="urn:microsoft.com/office/officeart/2005/8/layout/hProcess1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CA4DDD7-84FD-415A-AC85-977622CACAFC}" type="doc">
      <dgm:prSet loTypeId="urn:microsoft.com/office/officeart/2005/8/layout/hProcess11" loCatId="process" qsTypeId="urn:microsoft.com/office/officeart/2005/8/quickstyle/simple1" qsCatId="simple" csTypeId="urn:microsoft.com/office/officeart/2005/8/colors/accent1_2" csCatId="accent1" phldr="1"/>
      <dgm:spPr/>
      <dgm:t>
        <a:bodyPr/>
        <a:lstStyle/>
        <a:p>
          <a:endParaRPr lang="en-US"/>
        </a:p>
      </dgm:t>
    </dgm:pt>
    <dgm:pt modelId="{88ADFF9C-D12E-447F-9E0A-D95F653A76BA}">
      <dgm:prSet/>
      <dgm:spPr/>
      <dgm:t>
        <a:bodyPr/>
        <a:lstStyle/>
        <a:p>
          <a:pPr rtl="0"/>
          <a:r>
            <a:rPr lang="en-US" b="0" dirty="0" smtClean="0">
              <a:solidFill>
                <a:schemeClr val="accent4">
                  <a:lumMod val="20000"/>
                  <a:lumOff val="80000"/>
                </a:schemeClr>
              </a:solidFill>
            </a:rPr>
            <a:t>1. Note un evento</a:t>
          </a:r>
          <a:endParaRPr lang="en-US" b="0" dirty="0">
            <a:solidFill>
              <a:schemeClr val="accent4">
                <a:lumMod val="20000"/>
                <a:lumOff val="80000"/>
              </a:schemeClr>
            </a:solidFill>
          </a:endParaRPr>
        </a:p>
      </dgm:t>
    </dgm:pt>
    <dgm:pt modelId="{CB4AD72C-C739-45B8-93D8-6912F598AD97}" type="parTrans" cxnId="{E29EC0CE-E98C-48D1-9C04-59561782C5CA}">
      <dgm:prSet/>
      <dgm:spPr/>
      <dgm:t>
        <a:bodyPr/>
        <a:lstStyle/>
        <a:p>
          <a:endParaRPr lang="en-US"/>
        </a:p>
      </dgm:t>
    </dgm:pt>
    <dgm:pt modelId="{25B60FD8-5C7F-4127-BADB-C2B1A4174A0A}" type="sibTrans" cxnId="{E29EC0CE-E98C-48D1-9C04-59561782C5CA}">
      <dgm:prSet/>
      <dgm:spPr/>
      <dgm:t>
        <a:bodyPr/>
        <a:lstStyle/>
        <a:p>
          <a:endParaRPr lang="en-US"/>
        </a:p>
      </dgm:t>
    </dgm:pt>
    <dgm:pt modelId="{D228B23E-C399-4462-8EDB-DCAB531192AA}">
      <dgm:prSet/>
      <dgm:spPr/>
      <dgm:t>
        <a:bodyPr/>
        <a:lstStyle/>
        <a:p>
          <a:pPr rtl="0"/>
          <a:r>
            <a:rPr lang="en-US" b="0" dirty="0" smtClean="0">
              <a:solidFill>
                <a:schemeClr val="accent4">
                  <a:lumMod val="40000"/>
                  <a:lumOff val="60000"/>
                </a:schemeClr>
              </a:solidFill>
            </a:rPr>
            <a:t>2. Reconozca que hay un problema</a:t>
          </a:r>
          <a:endParaRPr lang="en-US" b="0" dirty="0">
            <a:solidFill>
              <a:schemeClr val="accent4">
                <a:lumMod val="40000"/>
                <a:lumOff val="60000"/>
              </a:schemeClr>
            </a:solidFill>
          </a:endParaRPr>
        </a:p>
      </dgm:t>
    </dgm:pt>
    <dgm:pt modelId="{CF3B6405-2EDE-4209-AABF-71B66B04036C}" type="parTrans" cxnId="{B88D0FB5-13A1-4893-9CF4-233A41322DC8}">
      <dgm:prSet/>
      <dgm:spPr/>
      <dgm:t>
        <a:bodyPr/>
        <a:lstStyle/>
        <a:p>
          <a:endParaRPr lang="en-US"/>
        </a:p>
      </dgm:t>
    </dgm:pt>
    <dgm:pt modelId="{7D446452-D25F-47F4-9890-BB145BA3C5F2}" type="sibTrans" cxnId="{B88D0FB5-13A1-4893-9CF4-233A41322DC8}">
      <dgm:prSet/>
      <dgm:spPr/>
      <dgm:t>
        <a:bodyPr/>
        <a:lstStyle/>
        <a:p>
          <a:endParaRPr lang="en-US"/>
        </a:p>
      </dgm:t>
    </dgm:pt>
    <dgm:pt modelId="{D04347B2-F8E1-4D1B-AB8D-B39D9BF776B4}">
      <dgm:prSet/>
      <dgm:spPr/>
      <dgm:t>
        <a:bodyPr/>
        <a:lstStyle/>
        <a:p>
          <a:pPr rtl="0"/>
          <a:r>
            <a:rPr lang="en-US" b="1" dirty="0" smtClean="0">
              <a:solidFill>
                <a:schemeClr val="bg2"/>
              </a:solidFill>
            </a:rPr>
            <a:t>3. Tome responsabilidad por actuar</a:t>
          </a:r>
          <a:endParaRPr lang="en-US" dirty="0">
            <a:solidFill>
              <a:schemeClr val="bg2"/>
            </a:solidFill>
          </a:endParaRPr>
        </a:p>
      </dgm:t>
    </dgm:pt>
    <dgm:pt modelId="{DCAB335B-2F9D-4803-B0B1-378F3E09C24A}" type="parTrans" cxnId="{571F3216-537A-4ACC-A602-873C396DF081}">
      <dgm:prSet/>
      <dgm:spPr/>
      <dgm:t>
        <a:bodyPr/>
        <a:lstStyle/>
        <a:p>
          <a:endParaRPr lang="en-US"/>
        </a:p>
      </dgm:t>
    </dgm:pt>
    <dgm:pt modelId="{26E4048C-D5BF-4B2B-86B5-37DD8B3358D1}" type="sibTrans" cxnId="{571F3216-537A-4ACC-A602-873C396DF081}">
      <dgm:prSet/>
      <dgm:spPr/>
      <dgm:t>
        <a:bodyPr/>
        <a:lstStyle/>
        <a:p>
          <a:endParaRPr lang="en-US"/>
        </a:p>
      </dgm:t>
    </dgm:pt>
    <dgm:pt modelId="{3044BCE0-4160-46E2-820C-4890F586363B}">
      <dgm:prSet/>
      <dgm:spPr/>
      <dgm:t>
        <a:bodyPr/>
        <a:lstStyle/>
        <a:p>
          <a:pPr rtl="0"/>
          <a:r>
            <a:rPr lang="en-US" b="1" dirty="0" smtClean="0">
              <a:solidFill>
                <a:schemeClr val="bg1"/>
              </a:solidFill>
            </a:rPr>
            <a:t>4. Decide how to respond appropriately</a:t>
          </a:r>
          <a:endParaRPr lang="en-US" dirty="0">
            <a:solidFill>
              <a:schemeClr val="bg1"/>
            </a:solidFill>
          </a:endParaRPr>
        </a:p>
      </dgm:t>
    </dgm:pt>
    <dgm:pt modelId="{46608BC2-BDC5-49D2-8A10-98A90E442305}" type="parTrans" cxnId="{368C678B-B83F-4521-81E3-4821E0D67A52}">
      <dgm:prSet/>
      <dgm:spPr/>
      <dgm:t>
        <a:bodyPr/>
        <a:lstStyle/>
        <a:p>
          <a:endParaRPr lang="en-US"/>
        </a:p>
      </dgm:t>
    </dgm:pt>
    <dgm:pt modelId="{40757988-87CF-4DCD-BC48-5BBCB2874277}" type="sibTrans" cxnId="{368C678B-B83F-4521-81E3-4821E0D67A52}">
      <dgm:prSet/>
      <dgm:spPr/>
      <dgm:t>
        <a:bodyPr/>
        <a:lstStyle/>
        <a:p>
          <a:endParaRPr lang="en-US"/>
        </a:p>
      </dgm:t>
    </dgm:pt>
    <dgm:pt modelId="{8286899B-EB9E-4295-82EA-18A8520E9055}">
      <dgm:prSet/>
      <dgm:spPr/>
      <dgm:t>
        <a:bodyPr/>
        <a:lstStyle/>
        <a:p>
          <a:pPr rtl="0"/>
          <a:r>
            <a:rPr lang="en-US" b="1" dirty="0" smtClean="0">
              <a:solidFill>
                <a:schemeClr val="bg1"/>
              </a:solidFill>
            </a:rPr>
            <a:t>5. Respond</a:t>
          </a:r>
          <a:endParaRPr lang="en-US" dirty="0">
            <a:solidFill>
              <a:schemeClr val="bg1"/>
            </a:solidFill>
          </a:endParaRPr>
        </a:p>
      </dgm:t>
    </dgm:pt>
    <dgm:pt modelId="{435618D0-4C3C-44A7-8335-991FCE631B8D}" type="parTrans" cxnId="{81066A56-0FEB-48F4-A91F-2CDD257EA06A}">
      <dgm:prSet/>
      <dgm:spPr/>
      <dgm:t>
        <a:bodyPr/>
        <a:lstStyle/>
        <a:p>
          <a:endParaRPr lang="en-US"/>
        </a:p>
      </dgm:t>
    </dgm:pt>
    <dgm:pt modelId="{63B4D06D-65C3-498C-A71B-DE66F88440C5}" type="sibTrans" cxnId="{81066A56-0FEB-48F4-A91F-2CDD257EA06A}">
      <dgm:prSet/>
      <dgm:spPr/>
      <dgm:t>
        <a:bodyPr/>
        <a:lstStyle/>
        <a:p>
          <a:endParaRPr lang="en-US"/>
        </a:p>
      </dgm:t>
    </dgm:pt>
    <dgm:pt modelId="{2D074F9E-27BF-4560-8824-2347D98E49FA}" type="pres">
      <dgm:prSet presAssocID="{1CA4DDD7-84FD-415A-AC85-977622CACAFC}" presName="Name0" presStyleCnt="0">
        <dgm:presLayoutVars>
          <dgm:dir/>
          <dgm:resizeHandles val="exact"/>
        </dgm:presLayoutVars>
      </dgm:prSet>
      <dgm:spPr/>
      <dgm:t>
        <a:bodyPr/>
        <a:lstStyle/>
        <a:p>
          <a:endParaRPr lang="en-US"/>
        </a:p>
      </dgm:t>
    </dgm:pt>
    <dgm:pt modelId="{582968EB-CA2F-4EAD-A2E7-8A8A4C9A571E}" type="pres">
      <dgm:prSet presAssocID="{1CA4DDD7-84FD-415A-AC85-977622CACAFC}" presName="arrow" presStyleLbl="bgShp" presStyleIdx="0" presStyleCnt="1"/>
      <dgm:spPr/>
      <dgm:t>
        <a:bodyPr/>
        <a:lstStyle/>
        <a:p>
          <a:endParaRPr lang="en-US"/>
        </a:p>
      </dgm:t>
    </dgm:pt>
    <dgm:pt modelId="{F56CAC8E-3BBB-42A8-BE3F-C0ECD592BCD2}" type="pres">
      <dgm:prSet presAssocID="{1CA4DDD7-84FD-415A-AC85-977622CACAFC}" presName="points" presStyleCnt="0"/>
      <dgm:spPr/>
    </dgm:pt>
    <dgm:pt modelId="{D34BD288-A378-417F-977B-14D44416A199}" type="pres">
      <dgm:prSet presAssocID="{88ADFF9C-D12E-447F-9E0A-D95F653A76BA}" presName="compositeA" presStyleCnt="0"/>
      <dgm:spPr/>
    </dgm:pt>
    <dgm:pt modelId="{F62AE1B0-EDE3-4C9C-B00C-9FFBC13DFF80}" type="pres">
      <dgm:prSet presAssocID="{88ADFF9C-D12E-447F-9E0A-D95F653A76BA}" presName="textA" presStyleLbl="revTx" presStyleIdx="0" presStyleCnt="5">
        <dgm:presLayoutVars>
          <dgm:bulletEnabled val="1"/>
        </dgm:presLayoutVars>
      </dgm:prSet>
      <dgm:spPr/>
      <dgm:t>
        <a:bodyPr/>
        <a:lstStyle/>
        <a:p>
          <a:endParaRPr lang="en-US"/>
        </a:p>
      </dgm:t>
    </dgm:pt>
    <dgm:pt modelId="{6F9E2D2E-B2CA-42EB-B193-DB0B1B43A249}" type="pres">
      <dgm:prSet presAssocID="{88ADFF9C-D12E-447F-9E0A-D95F653A76BA}" presName="circleA" presStyleLbl="node1" presStyleIdx="0" presStyleCnt="5"/>
      <dgm:spPr>
        <a:solidFill>
          <a:schemeClr val="accent4">
            <a:lumMod val="20000"/>
            <a:lumOff val="80000"/>
          </a:schemeClr>
        </a:solidFill>
      </dgm:spPr>
    </dgm:pt>
    <dgm:pt modelId="{38495A81-0401-4B07-BD05-94C69B9F84E6}" type="pres">
      <dgm:prSet presAssocID="{88ADFF9C-D12E-447F-9E0A-D95F653A76BA}" presName="spaceA" presStyleCnt="0"/>
      <dgm:spPr/>
    </dgm:pt>
    <dgm:pt modelId="{9BB2226E-874C-4D12-A613-75581E1978EE}" type="pres">
      <dgm:prSet presAssocID="{25B60FD8-5C7F-4127-BADB-C2B1A4174A0A}" presName="space" presStyleCnt="0"/>
      <dgm:spPr/>
    </dgm:pt>
    <dgm:pt modelId="{34869F82-AC17-42E2-9D3B-CF3F1736F7EA}" type="pres">
      <dgm:prSet presAssocID="{D228B23E-C399-4462-8EDB-DCAB531192AA}" presName="compositeB" presStyleCnt="0"/>
      <dgm:spPr/>
    </dgm:pt>
    <dgm:pt modelId="{AA985192-EB93-4383-93DD-1BF927E53796}" type="pres">
      <dgm:prSet presAssocID="{D228B23E-C399-4462-8EDB-DCAB531192AA}" presName="textB" presStyleLbl="revTx" presStyleIdx="1" presStyleCnt="5">
        <dgm:presLayoutVars>
          <dgm:bulletEnabled val="1"/>
        </dgm:presLayoutVars>
      </dgm:prSet>
      <dgm:spPr/>
      <dgm:t>
        <a:bodyPr/>
        <a:lstStyle/>
        <a:p>
          <a:endParaRPr lang="en-US"/>
        </a:p>
      </dgm:t>
    </dgm:pt>
    <dgm:pt modelId="{E81AD96A-287B-443D-BF38-4FD353BD3797}" type="pres">
      <dgm:prSet presAssocID="{D228B23E-C399-4462-8EDB-DCAB531192AA}" presName="circleB" presStyleLbl="node1" presStyleIdx="1" presStyleCnt="5"/>
      <dgm:spPr>
        <a:solidFill>
          <a:schemeClr val="accent4">
            <a:lumMod val="40000"/>
            <a:lumOff val="60000"/>
          </a:schemeClr>
        </a:solidFill>
      </dgm:spPr>
    </dgm:pt>
    <dgm:pt modelId="{22568E01-8C3B-4088-9C79-55736F92E9F7}" type="pres">
      <dgm:prSet presAssocID="{D228B23E-C399-4462-8EDB-DCAB531192AA}" presName="spaceB" presStyleCnt="0"/>
      <dgm:spPr/>
    </dgm:pt>
    <dgm:pt modelId="{69CF7E31-6EE9-4957-8E38-1727E1E82AF0}" type="pres">
      <dgm:prSet presAssocID="{7D446452-D25F-47F4-9890-BB145BA3C5F2}" presName="space" presStyleCnt="0"/>
      <dgm:spPr/>
    </dgm:pt>
    <dgm:pt modelId="{A12F81AD-EDA8-4914-A8C0-3C2173B472A1}" type="pres">
      <dgm:prSet presAssocID="{D04347B2-F8E1-4D1B-AB8D-B39D9BF776B4}" presName="compositeA" presStyleCnt="0"/>
      <dgm:spPr/>
    </dgm:pt>
    <dgm:pt modelId="{FA46DECD-0117-40C9-BE71-BB5D9E56B3F3}" type="pres">
      <dgm:prSet presAssocID="{D04347B2-F8E1-4D1B-AB8D-B39D9BF776B4}" presName="textA" presStyleLbl="revTx" presStyleIdx="2" presStyleCnt="5">
        <dgm:presLayoutVars>
          <dgm:bulletEnabled val="1"/>
        </dgm:presLayoutVars>
      </dgm:prSet>
      <dgm:spPr/>
      <dgm:t>
        <a:bodyPr/>
        <a:lstStyle/>
        <a:p>
          <a:endParaRPr lang="en-US"/>
        </a:p>
      </dgm:t>
    </dgm:pt>
    <dgm:pt modelId="{51211CEE-C51A-4EA8-945C-CE9A28E3FDD7}" type="pres">
      <dgm:prSet presAssocID="{D04347B2-F8E1-4D1B-AB8D-B39D9BF776B4}" presName="circleA" presStyleLbl="node1" presStyleIdx="2" presStyleCnt="5"/>
      <dgm:spPr>
        <a:solidFill>
          <a:schemeClr val="accent4">
            <a:lumMod val="60000"/>
            <a:lumOff val="40000"/>
          </a:schemeClr>
        </a:solidFill>
      </dgm:spPr>
    </dgm:pt>
    <dgm:pt modelId="{5500DAAE-2306-4A4E-BC37-4BF51A55D8F9}" type="pres">
      <dgm:prSet presAssocID="{D04347B2-F8E1-4D1B-AB8D-B39D9BF776B4}" presName="spaceA" presStyleCnt="0"/>
      <dgm:spPr/>
    </dgm:pt>
    <dgm:pt modelId="{2E45DE94-6240-47D1-B8A3-DF8562A34452}" type="pres">
      <dgm:prSet presAssocID="{26E4048C-D5BF-4B2B-86B5-37DD8B3358D1}" presName="space" presStyleCnt="0"/>
      <dgm:spPr/>
    </dgm:pt>
    <dgm:pt modelId="{005E623D-734A-4B21-9F04-B7B70C9A8DFB}" type="pres">
      <dgm:prSet presAssocID="{3044BCE0-4160-46E2-820C-4890F586363B}" presName="compositeB" presStyleCnt="0"/>
      <dgm:spPr/>
    </dgm:pt>
    <dgm:pt modelId="{9CF22FEB-A254-4597-8D60-1696B8788378}" type="pres">
      <dgm:prSet presAssocID="{3044BCE0-4160-46E2-820C-4890F586363B}" presName="textB" presStyleLbl="revTx" presStyleIdx="3" presStyleCnt="5">
        <dgm:presLayoutVars>
          <dgm:bulletEnabled val="1"/>
        </dgm:presLayoutVars>
      </dgm:prSet>
      <dgm:spPr/>
      <dgm:t>
        <a:bodyPr/>
        <a:lstStyle/>
        <a:p>
          <a:endParaRPr lang="en-US"/>
        </a:p>
      </dgm:t>
    </dgm:pt>
    <dgm:pt modelId="{5BA65149-EC53-420C-8958-08F93D0E22FA}" type="pres">
      <dgm:prSet presAssocID="{3044BCE0-4160-46E2-820C-4890F586363B}" presName="circleB" presStyleLbl="node1" presStyleIdx="3" presStyleCnt="5"/>
      <dgm:spPr>
        <a:solidFill>
          <a:schemeClr val="accent4">
            <a:lumMod val="75000"/>
          </a:schemeClr>
        </a:solidFill>
      </dgm:spPr>
    </dgm:pt>
    <dgm:pt modelId="{4182125B-3AB9-4279-A2D7-EFA503868138}" type="pres">
      <dgm:prSet presAssocID="{3044BCE0-4160-46E2-820C-4890F586363B}" presName="spaceB" presStyleCnt="0"/>
      <dgm:spPr/>
    </dgm:pt>
    <dgm:pt modelId="{E1C5D077-B4E6-44D1-BF34-F1B1EDAE8384}" type="pres">
      <dgm:prSet presAssocID="{40757988-87CF-4DCD-BC48-5BBCB2874277}" presName="space" presStyleCnt="0"/>
      <dgm:spPr/>
    </dgm:pt>
    <dgm:pt modelId="{E34A43D7-966D-42C4-AF0B-677DDB826201}" type="pres">
      <dgm:prSet presAssocID="{8286899B-EB9E-4295-82EA-18A8520E9055}" presName="compositeA" presStyleCnt="0"/>
      <dgm:spPr/>
    </dgm:pt>
    <dgm:pt modelId="{6ECD4CAA-5539-402B-B260-8DA5BF5BD1F5}" type="pres">
      <dgm:prSet presAssocID="{8286899B-EB9E-4295-82EA-18A8520E9055}" presName="textA" presStyleLbl="revTx" presStyleIdx="4" presStyleCnt="5">
        <dgm:presLayoutVars>
          <dgm:bulletEnabled val="1"/>
        </dgm:presLayoutVars>
      </dgm:prSet>
      <dgm:spPr/>
      <dgm:t>
        <a:bodyPr/>
        <a:lstStyle/>
        <a:p>
          <a:endParaRPr lang="en-US"/>
        </a:p>
      </dgm:t>
    </dgm:pt>
    <dgm:pt modelId="{2E1393FE-BF89-4B14-97BD-624EF0BC3C69}" type="pres">
      <dgm:prSet presAssocID="{8286899B-EB9E-4295-82EA-18A8520E9055}" presName="circleA" presStyleLbl="node1" presStyleIdx="4" presStyleCnt="5"/>
      <dgm:spPr>
        <a:solidFill>
          <a:schemeClr val="accent4">
            <a:lumMod val="50000"/>
          </a:schemeClr>
        </a:solidFill>
      </dgm:spPr>
    </dgm:pt>
    <dgm:pt modelId="{5ABDDE71-598C-4085-97D5-C90EE3A5092D}" type="pres">
      <dgm:prSet presAssocID="{8286899B-EB9E-4295-82EA-18A8520E9055}" presName="spaceA" presStyleCnt="0"/>
      <dgm:spPr/>
    </dgm:pt>
  </dgm:ptLst>
  <dgm:cxnLst>
    <dgm:cxn modelId="{FC3C73F8-D559-429A-A850-2581C6F332BB}" type="presOf" srcId="{8286899B-EB9E-4295-82EA-18A8520E9055}" destId="{6ECD4CAA-5539-402B-B260-8DA5BF5BD1F5}" srcOrd="0" destOrd="0" presId="urn:microsoft.com/office/officeart/2005/8/layout/hProcess11"/>
    <dgm:cxn modelId="{64BEB3EC-6C61-400D-85E5-D7D9E6AAD3BA}" type="presOf" srcId="{D228B23E-C399-4462-8EDB-DCAB531192AA}" destId="{AA985192-EB93-4383-93DD-1BF927E53796}" srcOrd="0" destOrd="0" presId="urn:microsoft.com/office/officeart/2005/8/layout/hProcess11"/>
    <dgm:cxn modelId="{6653DF25-E783-4458-8242-BCE4C5900790}" type="presOf" srcId="{88ADFF9C-D12E-447F-9E0A-D95F653A76BA}" destId="{F62AE1B0-EDE3-4C9C-B00C-9FFBC13DFF80}" srcOrd="0" destOrd="0" presId="urn:microsoft.com/office/officeart/2005/8/layout/hProcess11"/>
    <dgm:cxn modelId="{B88D0FB5-13A1-4893-9CF4-233A41322DC8}" srcId="{1CA4DDD7-84FD-415A-AC85-977622CACAFC}" destId="{D228B23E-C399-4462-8EDB-DCAB531192AA}" srcOrd="1" destOrd="0" parTransId="{CF3B6405-2EDE-4209-AABF-71B66B04036C}" sibTransId="{7D446452-D25F-47F4-9890-BB145BA3C5F2}"/>
    <dgm:cxn modelId="{368C678B-B83F-4521-81E3-4821E0D67A52}" srcId="{1CA4DDD7-84FD-415A-AC85-977622CACAFC}" destId="{3044BCE0-4160-46E2-820C-4890F586363B}" srcOrd="3" destOrd="0" parTransId="{46608BC2-BDC5-49D2-8A10-98A90E442305}" sibTransId="{40757988-87CF-4DCD-BC48-5BBCB2874277}"/>
    <dgm:cxn modelId="{6EC78CD3-1181-45B1-8DF2-FC2E1786290A}" type="presOf" srcId="{D04347B2-F8E1-4D1B-AB8D-B39D9BF776B4}" destId="{FA46DECD-0117-40C9-BE71-BB5D9E56B3F3}" srcOrd="0" destOrd="0" presId="urn:microsoft.com/office/officeart/2005/8/layout/hProcess11"/>
    <dgm:cxn modelId="{E29EC0CE-E98C-48D1-9C04-59561782C5CA}" srcId="{1CA4DDD7-84FD-415A-AC85-977622CACAFC}" destId="{88ADFF9C-D12E-447F-9E0A-D95F653A76BA}" srcOrd="0" destOrd="0" parTransId="{CB4AD72C-C739-45B8-93D8-6912F598AD97}" sibTransId="{25B60FD8-5C7F-4127-BADB-C2B1A4174A0A}"/>
    <dgm:cxn modelId="{54AA61D4-C700-4CE3-B66F-3A723E449C46}" type="presOf" srcId="{1CA4DDD7-84FD-415A-AC85-977622CACAFC}" destId="{2D074F9E-27BF-4560-8824-2347D98E49FA}" srcOrd="0" destOrd="0" presId="urn:microsoft.com/office/officeart/2005/8/layout/hProcess11"/>
    <dgm:cxn modelId="{81066A56-0FEB-48F4-A91F-2CDD257EA06A}" srcId="{1CA4DDD7-84FD-415A-AC85-977622CACAFC}" destId="{8286899B-EB9E-4295-82EA-18A8520E9055}" srcOrd="4" destOrd="0" parTransId="{435618D0-4C3C-44A7-8335-991FCE631B8D}" sibTransId="{63B4D06D-65C3-498C-A71B-DE66F88440C5}"/>
    <dgm:cxn modelId="{D7193680-E7C6-4FD1-A05A-90AABC40A137}" type="presOf" srcId="{3044BCE0-4160-46E2-820C-4890F586363B}" destId="{9CF22FEB-A254-4597-8D60-1696B8788378}" srcOrd="0" destOrd="0" presId="urn:microsoft.com/office/officeart/2005/8/layout/hProcess11"/>
    <dgm:cxn modelId="{571F3216-537A-4ACC-A602-873C396DF081}" srcId="{1CA4DDD7-84FD-415A-AC85-977622CACAFC}" destId="{D04347B2-F8E1-4D1B-AB8D-B39D9BF776B4}" srcOrd="2" destOrd="0" parTransId="{DCAB335B-2F9D-4803-B0B1-378F3E09C24A}" sibTransId="{26E4048C-D5BF-4B2B-86B5-37DD8B3358D1}"/>
    <dgm:cxn modelId="{E597C9AE-C996-479A-8001-C765055A5874}" type="presParOf" srcId="{2D074F9E-27BF-4560-8824-2347D98E49FA}" destId="{582968EB-CA2F-4EAD-A2E7-8A8A4C9A571E}" srcOrd="0" destOrd="0" presId="urn:microsoft.com/office/officeart/2005/8/layout/hProcess11"/>
    <dgm:cxn modelId="{C26FA405-FB25-4C23-9569-693B6905436B}" type="presParOf" srcId="{2D074F9E-27BF-4560-8824-2347D98E49FA}" destId="{F56CAC8E-3BBB-42A8-BE3F-C0ECD592BCD2}" srcOrd="1" destOrd="0" presId="urn:microsoft.com/office/officeart/2005/8/layout/hProcess11"/>
    <dgm:cxn modelId="{295C5170-0AA5-4C61-A516-34A1A2131D0F}" type="presParOf" srcId="{F56CAC8E-3BBB-42A8-BE3F-C0ECD592BCD2}" destId="{D34BD288-A378-417F-977B-14D44416A199}" srcOrd="0" destOrd="0" presId="urn:microsoft.com/office/officeart/2005/8/layout/hProcess11"/>
    <dgm:cxn modelId="{5D72B65D-0B6E-498C-971D-689D19CEE84B}" type="presParOf" srcId="{D34BD288-A378-417F-977B-14D44416A199}" destId="{F62AE1B0-EDE3-4C9C-B00C-9FFBC13DFF80}" srcOrd="0" destOrd="0" presId="urn:microsoft.com/office/officeart/2005/8/layout/hProcess11"/>
    <dgm:cxn modelId="{CE28E117-0934-4D5A-B644-94547DDE7E5D}" type="presParOf" srcId="{D34BD288-A378-417F-977B-14D44416A199}" destId="{6F9E2D2E-B2CA-42EB-B193-DB0B1B43A249}" srcOrd="1" destOrd="0" presId="urn:microsoft.com/office/officeart/2005/8/layout/hProcess11"/>
    <dgm:cxn modelId="{065D57B3-25DC-408D-8B70-219869536AD1}" type="presParOf" srcId="{D34BD288-A378-417F-977B-14D44416A199}" destId="{38495A81-0401-4B07-BD05-94C69B9F84E6}" srcOrd="2" destOrd="0" presId="urn:microsoft.com/office/officeart/2005/8/layout/hProcess11"/>
    <dgm:cxn modelId="{DECE8638-FBE8-4392-B268-BE5F8DDCEAD5}" type="presParOf" srcId="{F56CAC8E-3BBB-42A8-BE3F-C0ECD592BCD2}" destId="{9BB2226E-874C-4D12-A613-75581E1978EE}" srcOrd="1" destOrd="0" presId="urn:microsoft.com/office/officeart/2005/8/layout/hProcess11"/>
    <dgm:cxn modelId="{BA3E7BFA-21CF-4C41-BE06-7967416389F6}" type="presParOf" srcId="{F56CAC8E-3BBB-42A8-BE3F-C0ECD592BCD2}" destId="{34869F82-AC17-42E2-9D3B-CF3F1736F7EA}" srcOrd="2" destOrd="0" presId="urn:microsoft.com/office/officeart/2005/8/layout/hProcess11"/>
    <dgm:cxn modelId="{BEC2E789-0D7D-450A-B34F-1626B0C4E2BA}" type="presParOf" srcId="{34869F82-AC17-42E2-9D3B-CF3F1736F7EA}" destId="{AA985192-EB93-4383-93DD-1BF927E53796}" srcOrd="0" destOrd="0" presId="urn:microsoft.com/office/officeart/2005/8/layout/hProcess11"/>
    <dgm:cxn modelId="{9E38CBB8-E513-4D09-AEB8-83EE493F2BE3}" type="presParOf" srcId="{34869F82-AC17-42E2-9D3B-CF3F1736F7EA}" destId="{E81AD96A-287B-443D-BF38-4FD353BD3797}" srcOrd="1" destOrd="0" presId="urn:microsoft.com/office/officeart/2005/8/layout/hProcess11"/>
    <dgm:cxn modelId="{610C5EC4-29A0-4964-9AEA-599605510DF6}" type="presParOf" srcId="{34869F82-AC17-42E2-9D3B-CF3F1736F7EA}" destId="{22568E01-8C3B-4088-9C79-55736F92E9F7}" srcOrd="2" destOrd="0" presId="urn:microsoft.com/office/officeart/2005/8/layout/hProcess11"/>
    <dgm:cxn modelId="{E2F95667-E441-4F39-BBE1-E83876DBDFAE}" type="presParOf" srcId="{F56CAC8E-3BBB-42A8-BE3F-C0ECD592BCD2}" destId="{69CF7E31-6EE9-4957-8E38-1727E1E82AF0}" srcOrd="3" destOrd="0" presId="urn:microsoft.com/office/officeart/2005/8/layout/hProcess11"/>
    <dgm:cxn modelId="{48E0AC2C-FF82-4F46-BFCD-9C6F9F51390A}" type="presParOf" srcId="{F56CAC8E-3BBB-42A8-BE3F-C0ECD592BCD2}" destId="{A12F81AD-EDA8-4914-A8C0-3C2173B472A1}" srcOrd="4" destOrd="0" presId="urn:microsoft.com/office/officeart/2005/8/layout/hProcess11"/>
    <dgm:cxn modelId="{110D25EB-DFBF-46AD-A4CF-51E20E8E38CA}" type="presParOf" srcId="{A12F81AD-EDA8-4914-A8C0-3C2173B472A1}" destId="{FA46DECD-0117-40C9-BE71-BB5D9E56B3F3}" srcOrd="0" destOrd="0" presId="urn:microsoft.com/office/officeart/2005/8/layout/hProcess11"/>
    <dgm:cxn modelId="{9FD0703F-23DD-4A33-87AB-915617213B28}" type="presParOf" srcId="{A12F81AD-EDA8-4914-A8C0-3C2173B472A1}" destId="{51211CEE-C51A-4EA8-945C-CE9A28E3FDD7}" srcOrd="1" destOrd="0" presId="urn:microsoft.com/office/officeart/2005/8/layout/hProcess11"/>
    <dgm:cxn modelId="{47A8E43A-6D54-442B-B090-E83559067B29}" type="presParOf" srcId="{A12F81AD-EDA8-4914-A8C0-3C2173B472A1}" destId="{5500DAAE-2306-4A4E-BC37-4BF51A55D8F9}" srcOrd="2" destOrd="0" presId="urn:microsoft.com/office/officeart/2005/8/layout/hProcess11"/>
    <dgm:cxn modelId="{7AA9439D-F041-43AB-9E40-FBFD38C3B2C3}" type="presParOf" srcId="{F56CAC8E-3BBB-42A8-BE3F-C0ECD592BCD2}" destId="{2E45DE94-6240-47D1-B8A3-DF8562A34452}" srcOrd="5" destOrd="0" presId="urn:microsoft.com/office/officeart/2005/8/layout/hProcess11"/>
    <dgm:cxn modelId="{6BE256BF-C2EA-43CD-8A0F-AE9ED5D7A202}" type="presParOf" srcId="{F56CAC8E-3BBB-42A8-BE3F-C0ECD592BCD2}" destId="{005E623D-734A-4B21-9F04-B7B70C9A8DFB}" srcOrd="6" destOrd="0" presId="urn:microsoft.com/office/officeart/2005/8/layout/hProcess11"/>
    <dgm:cxn modelId="{13477FD8-952B-4959-918E-2939BCFC8557}" type="presParOf" srcId="{005E623D-734A-4B21-9F04-B7B70C9A8DFB}" destId="{9CF22FEB-A254-4597-8D60-1696B8788378}" srcOrd="0" destOrd="0" presId="urn:microsoft.com/office/officeart/2005/8/layout/hProcess11"/>
    <dgm:cxn modelId="{E8D09018-5073-4E66-A0EA-AA6B5E7C3D02}" type="presParOf" srcId="{005E623D-734A-4B21-9F04-B7B70C9A8DFB}" destId="{5BA65149-EC53-420C-8958-08F93D0E22FA}" srcOrd="1" destOrd="0" presId="urn:microsoft.com/office/officeart/2005/8/layout/hProcess11"/>
    <dgm:cxn modelId="{B7FD15FF-B375-443A-BBEC-579178359171}" type="presParOf" srcId="{005E623D-734A-4B21-9F04-B7B70C9A8DFB}" destId="{4182125B-3AB9-4279-A2D7-EFA503868138}" srcOrd="2" destOrd="0" presId="urn:microsoft.com/office/officeart/2005/8/layout/hProcess11"/>
    <dgm:cxn modelId="{ABF46FD3-213C-4DCA-92C9-0E6C2D0791CF}" type="presParOf" srcId="{F56CAC8E-3BBB-42A8-BE3F-C0ECD592BCD2}" destId="{E1C5D077-B4E6-44D1-BF34-F1B1EDAE8384}" srcOrd="7" destOrd="0" presId="urn:microsoft.com/office/officeart/2005/8/layout/hProcess11"/>
    <dgm:cxn modelId="{9107FDB1-E94A-4DB1-9D38-2164FE5EFCFA}" type="presParOf" srcId="{F56CAC8E-3BBB-42A8-BE3F-C0ECD592BCD2}" destId="{E34A43D7-966D-42C4-AF0B-677DDB826201}" srcOrd="8" destOrd="0" presId="urn:microsoft.com/office/officeart/2005/8/layout/hProcess11"/>
    <dgm:cxn modelId="{BA0DBC05-7B28-4EE4-9303-05DC234C0544}" type="presParOf" srcId="{E34A43D7-966D-42C4-AF0B-677DDB826201}" destId="{6ECD4CAA-5539-402B-B260-8DA5BF5BD1F5}" srcOrd="0" destOrd="0" presId="urn:microsoft.com/office/officeart/2005/8/layout/hProcess11"/>
    <dgm:cxn modelId="{CE188D73-40D6-4EBF-89B9-1DCDA5513405}" type="presParOf" srcId="{E34A43D7-966D-42C4-AF0B-677DDB826201}" destId="{2E1393FE-BF89-4B14-97BD-624EF0BC3C69}" srcOrd="1" destOrd="0" presId="urn:microsoft.com/office/officeart/2005/8/layout/hProcess11"/>
    <dgm:cxn modelId="{329FC847-1FA9-484C-9F9F-C1303EEB2128}" type="presParOf" srcId="{E34A43D7-966D-42C4-AF0B-677DDB826201}" destId="{5ABDDE71-598C-4085-97D5-C90EE3A5092D}" srcOrd="2" destOrd="0" presId="urn:microsoft.com/office/officeart/2005/8/layout/hProcess1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CA4DDD7-84FD-415A-AC85-977622CACAFC}" type="doc">
      <dgm:prSet loTypeId="urn:microsoft.com/office/officeart/2005/8/layout/hProcess11" loCatId="process" qsTypeId="urn:microsoft.com/office/officeart/2005/8/quickstyle/simple1" qsCatId="simple" csTypeId="urn:microsoft.com/office/officeart/2005/8/colors/accent1_2" csCatId="accent1" phldr="1"/>
      <dgm:spPr/>
      <dgm:t>
        <a:bodyPr/>
        <a:lstStyle/>
        <a:p>
          <a:endParaRPr lang="en-US"/>
        </a:p>
      </dgm:t>
    </dgm:pt>
    <dgm:pt modelId="{88ADFF9C-D12E-447F-9E0A-D95F653A76BA}">
      <dgm:prSet/>
      <dgm:spPr/>
      <dgm:t>
        <a:bodyPr/>
        <a:lstStyle/>
        <a:p>
          <a:pPr rtl="0"/>
          <a:r>
            <a:rPr lang="en-US" b="0" dirty="0" smtClean="0">
              <a:solidFill>
                <a:schemeClr val="accent4">
                  <a:lumMod val="20000"/>
                  <a:lumOff val="80000"/>
                </a:schemeClr>
              </a:solidFill>
            </a:rPr>
            <a:t>1. Note un Evento</a:t>
          </a:r>
          <a:endParaRPr lang="en-US" b="0" dirty="0">
            <a:solidFill>
              <a:schemeClr val="accent4">
                <a:lumMod val="20000"/>
                <a:lumOff val="80000"/>
              </a:schemeClr>
            </a:solidFill>
          </a:endParaRPr>
        </a:p>
      </dgm:t>
    </dgm:pt>
    <dgm:pt modelId="{CB4AD72C-C739-45B8-93D8-6912F598AD97}" type="parTrans" cxnId="{E29EC0CE-E98C-48D1-9C04-59561782C5CA}">
      <dgm:prSet/>
      <dgm:spPr/>
      <dgm:t>
        <a:bodyPr/>
        <a:lstStyle/>
        <a:p>
          <a:endParaRPr lang="en-US"/>
        </a:p>
      </dgm:t>
    </dgm:pt>
    <dgm:pt modelId="{25B60FD8-5C7F-4127-BADB-C2B1A4174A0A}" type="sibTrans" cxnId="{E29EC0CE-E98C-48D1-9C04-59561782C5CA}">
      <dgm:prSet/>
      <dgm:spPr/>
      <dgm:t>
        <a:bodyPr/>
        <a:lstStyle/>
        <a:p>
          <a:endParaRPr lang="en-US"/>
        </a:p>
      </dgm:t>
    </dgm:pt>
    <dgm:pt modelId="{D228B23E-C399-4462-8EDB-DCAB531192AA}">
      <dgm:prSet/>
      <dgm:spPr/>
      <dgm:t>
        <a:bodyPr/>
        <a:lstStyle/>
        <a:p>
          <a:pPr rtl="0"/>
          <a:r>
            <a:rPr lang="en-US" b="0" dirty="0" smtClean="0">
              <a:solidFill>
                <a:schemeClr val="accent4">
                  <a:lumMod val="40000"/>
                  <a:lumOff val="60000"/>
                </a:schemeClr>
              </a:solidFill>
            </a:rPr>
            <a:t>2Reconozca que hay un problema</a:t>
          </a:r>
          <a:endParaRPr lang="en-US" b="0" dirty="0">
            <a:solidFill>
              <a:schemeClr val="accent4">
                <a:lumMod val="40000"/>
                <a:lumOff val="60000"/>
              </a:schemeClr>
            </a:solidFill>
          </a:endParaRPr>
        </a:p>
      </dgm:t>
    </dgm:pt>
    <dgm:pt modelId="{CF3B6405-2EDE-4209-AABF-71B66B04036C}" type="parTrans" cxnId="{B88D0FB5-13A1-4893-9CF4-233A41322DC8}">
      <dgm:prSet/>
      <dgm:spPr/>
      <dgm:t>
        <a:bodyPr/>
        <a:lstStyle/>
        <a:p>
          <a:endParaRPr lang="en-US"/>
        </a:p>
      </dgm:t>
    </dgm:pt>
    <dgm:pt modelId="{7D446452-D25F-47F4-9890-BB145BA3C5F2}" type="sibTrans" cxnId="{B88D0FB5-13A1-4893-9CF4-233A41322DC8}">
      <dgm:prSet/>
      <dgm:spPr/>
      <dgm:t>
        <a:bodyPr/>
        <a:lstStyle/>
        <a:p>
          <a:endParaRPr lang="en-US"/>
        </a:p>
      </dgm:t>
    </dgm:pt>
    <dgm:pt modelId="{D04347B2-F8E1-4D1B-AB8D-B39D9BF776B4}">
      <dgm:prSet/>
      <dgm:spPr/>
      <dgm:t>
        <a:bodyPr/>
        <a:lstStyle/>
        <a:p>
          <a:pPr rtl="0"/>
          <a:r>
            <a:rPr lang="en-US" b="1" dirty="0" smtClean="0">
              <a:solidFill>
                <a:schemeClr val="bg2"/>
              </a:solidFill>
            </a:rPr>
            <a:t>3. Tome Responsabilidad por Actuar</a:t>
          </a:r>
          <a:endParaRPr lang="en-US" dirty="0">
            <a:solidFill>
              <a:schemeClr val="bg2"/>
            </a:solidFill>
          </a:endParaRPr>
        </a:p>
      </dgm:t>
    </dgm:pt>
    <dgm:pt modelId="{DCAB335B-2F9D-4803-B0B1-378F3E09C24A}" type="parTrans" cxnId="{571F3216-537A-4ACC-A602-873C396DF081}">
      <dgm:prSet/>
      <dgm:spPr/>
      <dgm:t>
        <a:bodyPr/>
        <a:lstStyle/>
        <a:p>
          <a:endParaRPr lang="en-US"/>
        </a:p>
      </dgm:t>
    </dgm:pt>
    <dgm:pt modelId="{26E4048C-D5BF-4B2B-86B5-37DD8B3358D1}" type="sibTrans" cxnId="{571F3216-537A-4ACC-A602-873C396DF081}">
      <dgm:prSet/>
      <dgm:spPr/>
      <dgm:t>
        <a:bodyPr/>
        <a:lstStyle/>
        <a:p>
          <a:endParaRPr lang="en-US"/>
        </a:p>
      </dgm:t>
    </dgm:pt>
    <dgm:pt modelId="{3044BCE0-4160-46E2-820C-4890F586363B}">
      <dgm:prSet/>
      <dgm:spPr/>
      <dgm:t>
        <a:bodyPr/>
        <a:lstStyle/>
        <a:p>
          <a:pPr rtl="0"/>
          <a:r>
            <a:rPr lang="en-US" b="1" dirty="0" smtClean="0">
              <a:solidFill>
                <a:schemeClr val="bg1"/>
              </a:solidFill>
            </a:rPr>
            <a:t>4. Decide how to respond appropriately</a:t>
          </a:r>
          <a:endParaRPr lang="en-US" dirty="0">
            <a:solidFill>
              <a:schemeClr val="bg1"/>
            </a:solidFill>
          </a:endParaRPr>
        </a:p>
      </dgm:t>
    </dgm:pt>
    <dgm:pt modelId="{46608BC2-BDC5-49D2-8A10-98A90E442305}" type="parTrans" cxnId="{368C678B-B83F-4521-81E3-4821E0D67A52}">
      <dgm:prSet/>
      <dgm:spPr/>
      <dgm:t>
        <a:bodyPr/>
        <a:lstStyle/>
        <a:p>
          <a:endParaRPr lang="en-US"/>
        </a:p>
      </dgm:t>
    </dgm:pt>
    <dgm:pt modelId="{40757988-87CF-4DCD-BC48-5BBCB2874277}" type="sibTrans" cxnId="{368C678B-B83F-4521-81E3-4821E0D67A52}">
      <dgm:prSet/>
      <dgm:spPr/>
      <dgm:t>
        <a:bodyPr/>
        <a:lstStyle/>
        <a:p>
          <a:endParaRPr lang="en-US"/>
        </a:p>
      </dgm:t>
    </dgm:pt>
    <dgm:pt modelId="{8286899B-EB9E-4295-82EA-18A8520E9055}">
      <dgm:prSet/>
      <dgm:spPr/>
      <dgm:t>
        <a:bodyPr/>
        <a:lstStyle/>
        <a:p>
          <a:pPr rtl="0"/>
          <a:r>
            <a:rPr lang="en-US" b="1" dirty="0" smtClean="0">
              <a:solidFill>
                <a:schemeClr val="bg1"/>
              </a:solidFill>
            </a:rPr>
            <a:t>5. Respond</a:t>
          </a:r>
          <a:endParaRPr lang="en-US" dirty="0">
            <a:solidFill>
              <a:schemeClr val="bg1"/>
            </a:solidFill>
          </a:endParaRPr>
        </a:p>
      </dgm:t>
    </dgm:pt>
    <dgm:pt modelId="{435618D0-4C3C-44A7-8335-991FCE631B8D}" type="parTrans" cxnId="{81066A56-0FEB-48F4-A91F-2CDD257EA06A}">
      <dgm:prSet/>
      <dgm:spPr/>
      <dgm:t>
        <a:bodyPr/>
        <a:lstStyle/>
        <a:p>
          <a:endParaRPr lang="en-US"/>
        </a:p>
      </dgm:t>
    </dgm:pt>
    <dgm:pt modelId="{63B4D06D-65C3-498C-A71B-DE66F88440C5}" type="sibTrans" cxnId="{81066A56-0FEB-48F4-A91F-2CDD257EA06A}">
      <dgm:prSet/>
      <dgm:spPr/>
      <dgm:t>
        <a:bodyPr/>
        <a:lstStyle/>
        <a:p>
          <a:endParaRPr lang="en-US"/>
        </a:p>
      </dgm:t>
    </dgm:pt>
    <dgm:pt modelId="{2D074F9E-27BF-4560-8824-2347D98E49FA}" type="pres">
      <dgm:prSet presAssocID="{1CA4DDD7-84FD-415A-AC85-977622CACAFC}" presName="Name0" presStyleCnt="0">
        <dgm:presLayoutVars>
          <dgm:dir/>
          <dgm:resizeHandles val="exact"/>
        </dgm:presLayoutVars>
      </dgm:prSet>
      <dgm:spPr/>
      <dgm:t>
        <a:bodyPr/>
        <a:lstStyle/>
        <a:p>
          <a:endParaRPr lang="en-US"/>
        </a:p>
      </dgm:t>
    </dgm:pt>
    <dgm:pt modelId="{582968EB-CA2F-4EAD-A2E7-8A8A4C9A571E}" type="pres">
      <dgm:prSet presAssocID="{1CA4DDD7-84FD-415A-AC85-977622CACAFC}" presName="arrow" presStyleLbl="bgShp" presStyleIdx="0" presStyleCnt="1"/>
      <dgm:spPr/>
      <dgm:t>
        <a:bodyPr/>
        <a:lstStyle/>
        <a:p>
          <a:endParaRPr lang="en-US"/>
        </a:p>
      </dgm:t>
    </dgm:pt>
    <dgm:pt modelId="{F56CAC8E-3BBB-42A8-BE3F-C0ECD592BCD2}" type="pres">
      <dgm:prSet presAssocID="{1CA4DDD7-84FD-415A-AC85-977622CACAFC}" presName="points" presStyleCnt="0"/>
      <dgm:spPr/>
    </dgm:pt>
    <dgm:pt modelId="{D34BD288-A378-417F-977B-14D44416A199}" type="pres">
      <dgm:prSet presAssocID="{88ADFF9C-D12E-447F-9E0A-D95F653A76BA}" presName="compositeA" presStyleCnt="0"/>
      <dgm:spPr/>
    </dgm:pt>
    <dgm:pt modelId="{F62AE1B0-EDE3-4C9C-B00C-9FFBC13DFF80}" type="pres">
      <dgm:prSet presAssocID="{88ADFF9C-D12E-447F-9E0A-D95F653A76BA}" presName="textA" presStyleLbl="revTx" presStyleIdx="0" presStyleCnt="5">
        <dgm:presLayoutVars>
          <dgm:bulletEnabled val="1"/>
        </dgm:presLayoutVars>
      </dgm:prSet>
      <dgm:spPr/>
      <dgm:t>
        <a:bodyPr/>
        <a:lstStyle/>
        <a:p>
          <a:endParaRPr lang="en-US"/>
        </a:p>
      </dgm:t>
    </dgm:pt>
    <dgm:pt modelId="{6F9E2D2E-B2CA-42EB-B193-DB0B1B43A249}" type="pres">
      <dgm:prSet presAssocID="{88ADFF9C-D12E-447F-9E0A-D95F653A76BA}" presName="circleA" presStyleLbl="node1" presStyleIdx="0" presStyleCnt="5"/>
      <dgm:spPr>
        <a:solidFill>
          <a:schemeClr val="accent4">
            <a:lumMod val="20000"/>
            <a:lumOff val="80000"/>
          </a:schemeClr>
        </a:solidFill>
      </dgm:spPr>
    </dgm:pt>
    <dgm:pt modelId="{38495A81-0401-4B07-BD05-94C69B9F84E6}" type="pres">
      <dgm:prSet presAssocID="{88ADFF9C-D12E-447F-9E0A-D95F653A76BA}" presName="spaceA" presStyleCnt="0"/>
      <dgm:spPr/>
    </dgm:pt>
    <dgm:pt modelId="{9BB2226E-874C-4D12-A613-75581E1978EE}" type="pres">
      <dgm:prSet presAssocID="{25B60FD8-5C7F-4127-BADB-C2B1A4174A0A}" presName="space" presStyleCnt="0"/>
      <dgm:spPr/>
    </dgm:pt>
    <dgm:pt modelId="{34869F82-AC17-42E2-9D3B-CF3F1736F7EA}" type="pres">
      <dgm:prSet presAssocID="{D228B23E-C399-4462-8EDB-DCAB531192AA}" presName="compositeB" presStyleCnt="0"/>
      <dgm:spPr/>
    </dgm:pt>
    <dgm:pt modelId="{AA985192-EB93-4383-93DD-1BF927E53796}" type="pres">
      <dgm:prSet presAssocID="{D228B23E-C399-4462-8EDB-DCAB531192AA}" presName="textB" presStyleLbl="revTx" presStyleIdx="1" presStyleCnt="5">
        <dgm:presLayoutVars>
          <dgm:bulletEnabled val="1"/>
        </dgm:presLayoutVars>
      </dgm:prSet>
      <dgm:spPr/>
      <dgm:t>
        <a:bodyPr/>
        <a:lstStyle/>
        <a:p>
          <a:endParaRPr lang="en-US"/>
        </a:p>
      </dgm:t>
    </dgm:pt>
    <dgm:pt modelId="{E81AD96A-287B-443D-BF38-4FD353BD3797}" type="pres">
      <dgm:prSet presAssocID="{D228B23E-C399-4462-8EDB-DCAB531192AA}" presName="circleB" presStyleLbl="node1" presStyleIdx="1" presStyleCnt="5"/>
      <dgm:spPr>
        <a:solidFill>
          <a:schemeClr val="accent4">
            <a:lumMod val="40000"/>
            <a:lumOff val="60000"/>
          </a:schemeClr>
        </a:solidFill>
      </dgm:spPr>
    </dgm:pt>
    <dgm:pt modelId="{22568E01-8C3B-4088-9C79-55736F92E9F7}" type="pres">
      <dgm:prSet presAssocID="{D228B23E-C399-4462-8EDB-DCAB531192AA}" presName="spaceB" presStyleCnt="0"/>
      <dgm:spPr/>
    </dgm:pt>
    <dgm:pt modelId="{69CF7E31-6EE9-4957-8E38-1727E1E82AF0}" type="pres">
      <dgm:prSet presAssocID="{7D446452-D25F-47F4-9890-BB145BA3C5F2}" presName="space" presStyleCnt="0"/>
      <dgm:spPr/>
    </dgm:pt>
    <dgm:pt modelId="{A12F81AD-EDA8-4914-A8C0-3C2173B472A1}" type="pres">
      <dgm:prSet presAssocID="{D04347B2-F8E1-4D1B-AB8D-B39D9BF776B4}" presName="compositeA" presStyleCnt="0"/>
      <dgm:spPr/>
    </dgm:pt>
    <dgm:pt modelId="{FA46DECD-0117-40C9-BE71-BB5D9E56B3F3}" type="pres">
      <dgm:prSet presAssocID="{D04347B2-F8E1-4D1B-AB8D-B39D9BF776B4}" presName="textA" presStyleLbl="revTx" presStyleIdx="2" presStyleCnt="5">
        <dgm:presLayoutVars>
          <dgm:bulletEnabled val="1"/>
        </dgm:presLayoutVars>
      </dgm:prSet>
      <dgm:spPr/>
      <dgm:t>
        <a:bodyPr/>
        <a:lstStyle/>
        <a:p>
          <a:endParaRPr lang="en-US"/>
        </a:p>
      </dgm:t>
    </dgm:pt>
    <dgm:pt modelId="{51211CEE-C51A-4EA8-945C-CE9A28E3FDD7}" type="pres">
      <dgm:prSet presAssocID="{D04347B2-F8E1-4D1B-AB8D-B39D9BF776B4}" presName="circleA" presStyleLbl="node1" presStyleIdx="2" presStyleCnt="5"/>
      <dgm:spPr>
        <a:solidFill>
          <a:schemeClr val="accent4">
            <a:lumMod val="60000"/>
            <a:lumOff val="40000"/>
          </a:schemeClr>
        </a:solidFill>
      </dgm:spPr>
    </dgm:pt>
    <dgm:pt modelId="{5500DAAE-2306-4A4E-BC37-4BF51A55D8F9}" type="pres">
      <dgm:prSet presAssocID="{D04347B2-F8E1-4D1B-AB8D-B39D9BF776B4}" presName="spaceA" presStyleCnt="0"/>
      <dgm:spPr/>
    </dgm:pt>
    <dgm:pt modelId="{2E45DE94-6240-47D1-B8A3-DF8562A34452}" type="pres">
      <dgm:prSet presAssocID="{26E4048C-D5BF-4B2B-86B5-37DD8B3358D1}" presName="space" presStyleCnt="0"/>
      <dgm:spPr/>
    </dgm:pt>
    <dgm:pt modelId="{005E623D-734A-4B21-9F04-B7B70C9A8DFB}" type="pres">
      <dgm:prSet presAssocID="{3044BCE0-4160-46E2-820C-4890F586363B}" presName="compositeB" presStyleCnt="0"/>
      <dgm:spPr/>
    </dgm:pt>
    <dgm:pt modelId="{9CF22FEB-A254-4597-8D60-1696B8788378}" type="pres">
      <dgm:prSet presAssocID="{3044BCE0-4160-46E2-820C-4890F586363B}" presName="textB" presStyleLbl="revTx" presStyleIdx="3" presStyleCnt="5">
        <dgm:presLayoutVars>
          <dgm:bulletEnabled val="1"/>
        </dgm:presLayoutVars>
      </dgm:prSet>
      <dgm:spPr/>
      <dgm:t>
        <a:bodyPr/>
        <a:lstStyle/>
        <a:p>
          <a:endParaRPr lang="en-US"/>
        </a:p>
      </dgm:t>
    </dgm:pt>
    <dgm:pt modelId="{5BA65149-EC53-420C-8958-08F93D0E22FA}" type="pres">
      <dgm:prSet presAssocID="{3044BCE0-4160-46E2-820C-4890F586363B}" presName="circleB" presStyleLbl="node1" presStyleIdx="3" presStyleCnt="5"/>
      <dgm:spPr>
        <a:solidFill>
          <a:schemeClr val="accent4">
            <a:lumMod val="75000"/>
          </a:schemeClr>
        </a:solidFill>
      </dgm:spPr>
    </dgm:pt>
    <dgm:pt modelId="{4182125B-3AB9-4279-A2D7-EFA503868138}" type="pres">
      <dgm:prSet presAssocID="{3044BCE0-4160-46E2-820C-4890F586363B}" presName="spaceB" presStyleCnt="0"/>
      <dgm:spPr/>
    </dgm:pt>
    <dgm:pt modelId="{E1C5D077-B4E6-44D1-BF34-F1B1EDAE8384}" type="pres">
      <dgm:prSet presAssocID="{40757988-87CF-4DCD-BC48-5BBCB2874277}" presName="space" presStyleCnt="0"/>
      <dgm:spPr/>
    </dgm:pt>
    <dgm:pt modelId="{E34A43D7-966D-42C4-AF0B-677DDB826201}" type="pres">
      <dgm:prSet presAssocID="{8286899B-EB9E-4295-82EA-18A8520E9055}" presName="compositeA" presStyleCnt="0"/>
      <dgm:spPr/>
    </dgm:pt>
    <dgm:pt modelId="{6ECD4CAA-5539-402B-B260-8DA5BF5BD1F5}" type="pres">
      <dgm:prSet presAssocID="{8286899B-EB9E-4295-82EA-18A8520E9055}" presName="textA" presStyleLbl="revTx" presStyleIdx="4" presStyleCnt="5">
        <dgm:presLayoutVars>
          <dgm:bulletEnabled val="1"/>
        </dgm:presLayoutVars>
      </dgm:prSet>
      <dgm:spPr/>
      <dgm:t>
        <a:bodyPr/>
        <a:lstStyle/>
        <a:p>
          <a:endParaRPr lang="en-US"/>
        </a:p>
      </dgm:t>
    </dgm:pt>
    <dgm:pt modelId="{2E1393FE-BF89-4B14-97BD-624EF0BC3C69}" type="pres">
      <dgm:prSet presAssocID="{8286899B-EB9E-4295-82EA-18A8520E9055}" presName="circleA" presStyleLbl="node1" presStyleIdx="4" presStyleCnt="5"/>
      <dgm:spPr>
        <a:solidFill>
          <a:schemeClr val="accent4">
            <a:lumMod val="50000"/>
          </a:schemeClr>
        </a:solidFill>
      </dgm:spPr>
    </dgm:pt>
    <dgm:pt modelId="{5ABDDE71-598C-4085-97D5-C90EE3A5092D}" type="pres">
      <dgm:prSet presAssocID="{8286899B-EB9E-4295-82EA-18A8520E9055}" presName="spaceA" presStyleCnt="0"/>
      <dgm:spPr/>
    </dgm:pt>
  </dgm:ptLst>
  <dgm:cxnLst>
    <dgm:cxn modelId="{42061A57-6CDF-4EFD-8F7A-7167DAFBE1DB}" type="presOf" srcId="{D228B23E-C399-4462-8EDB-DCAB531192AA}" destId="{AA985192-EB93-4383-93DD-1BF927E53796}" srcOrd="0" destOrd="0" presId="urn:microsoft.com/office/officeart/2005/8/layout/hProcess11"/>
    <dgm:cxn modelId="{709FCA47-727E-438B-A8F1-9A79D236A5C4}" type="presOf" srcId="{1CA4DDD7-84FD-415A-AC85-977622CACAFC}" destId="{2D074F9E-27BF-4560-8824-2347D98E49FA}" srcOrd="0" destOrd="0" presId="urn:microsoft.com/office/officeart/2005/8/layout/hProcess11"/>
    <dgm:cxn modelId="{FEE54746-7B73-44C3-8317-E8A6B5DF657C}" type="presOf" srcId="{88ADFF9C-D12E-447F-9E0A-D95F653A76BA}" destId="{F62AE1B0-EDE3-4C9C-B00C-9FFBC13DFF80}" srcOrd="0" destOrd="0" presId="urn:microsoft.com/office/officeart/2005/8/layout/hProcess11"/>
    <dgm:cxn modelId="{B88D0FB5-13A1-4893-9CF4-233A41322DC8}" srcId="{1CA4DDD7-84FD-415A-AC85-977622CACAFC}" destId="{D228B23E-C399-4462-8EDB-DCAB531192AA}" srcOrd="1" destOrd="0" parTransId="{CF3B6405-2EDE-4209-AABF-71B66B04036C}" sibTransId="{7D446452-D25F-47F4-9890-BB145BA3C5F2}"/>
    <dgm:cxn modelId="{368C678B-B83F-4521-81E3-4821E0D67A52}" srcId="{1CA4DDD7-84FD-415A-AC85-977622CACAFC}" destId="{3044BCE0-4160-46E2-820C-4890F586363B}" srcOrd="3" destOrd="0" parTransId="{46608BC2-BDC5-49D2-8A10-98A90E442305}" sibTransId="{40757988-87CF-4DCD-BC48-5BBCB2874277}"/>
    <dgm:cxn modelId="{E29EC0CE-E98C-48D1-9C04-59561782C5CA}" srcId="{1CA4DDD7-84FD-415A-AC85-977622CACAFC}" destId="{88ADFF9C-D12E-447F-9E0A-D95F653A76BA}" srcOrd="0" destOrd="0" parTransId="{CB4AD72C-C739-45B8-93D8-6912F598AD97}" sibTransId="{25B60FD8-5C7F-4127-BADB-C2B1A4174A0A}"/>
    <dgm:cxn modelId="{81066A56-0FEB-48F4-A91F-2CDD257EA06A}" srcId="{1CA4DDD7-84FD-415A-AC85-977622CACAFC}" destId="{8286899B-EB9E-4295-82EA-18A8520E9055}" srcOrd="4" destOrd="0" parTransId="{435618D0-4C3C-44A7-8335-991FCE631B8D}" sibTransId="{63B4D06D-65C3-498C-A71B-DE66F88440C5}"/>
    <dgm:cxn modelId="{950B0DD6-43D4-46B4-9047-C64A6756EBDB}" type="presOf" srcId="{3044BCE0-4160-46E2-820C-4890F586363B}" destId="{9CF22FEB-A254-4597-8D60-1696B8788378}" srcOrd="0" destOrd="0" presId="urn:microsoft.com/office/officeart/2005/8/layout/hProcess11"/>
    <dgm:cxn modelId="{20BA8E83-CB33-4DB2-8DEF-4EAD4426AC2C}" type="presOf" srcId="{8286899B-EB9E-4295-82EA-18A8520E9055}" destId="{6ECD4CAA-5539-402B-B260-8DA5BF5BD1F5}" srcOrd="0" destOrd="0" presId="urn:microsoft.com/office/officeart/2005/8/layout/hProcess11"/>
    <dgm:cxn modelId="{DF460125-EB27-4D8E-B2DF-BB965288C606}" type="presOf" srcId="{D04347B2-F8E1-4D1B-AB8D-B39D9BF776B4}" destId="{FA46DECD-0117-40C9-BE71-BB5D9E56B3F3}" srcOrd="0" destOrd="0" presId="urn:microsoft.com/office/officeart/2005/8/layout/hProcess11"/>
    <dgm:cxn modelId="{571F3216-537A-4ACC-A602-873C396DF081}" srcId="{1CA4DDD7-84FD-415A-AC85-977622CACAFC}" destId="{D04347B2-F8E1-4D1B-AB8D-B39D9BF776B4}" srcOrd="2" destOrd="0" parTransId="{DCAB335B-2F9D-4803-B0B1-378F3E09C24A}" sibTransId="{26E4048C-D5BF-4B2B-86B5-37DD8B3358D1}"/>
    <dgm:cxn modelId="{FF33880B-1AEA-4E81-A9E5-87E79B2A478B}" type="presParOf" srcId="{2D074F9E-27BF-4560-8824-2347D98E49FA}" destId="{582968EB-CA2F-4EAD-A2E7-8A8A4C9A571E}" srcOrd="0" destOrd="0" presId="urn:microsoft.com/office/officeart/2005/8/layout/hProcess11"/>
    <dgm:cxn modelId="{CB0F582A-BC25-4ADE-ABD6-762D653C9E89}" type="presParOf" srcId="{2D074F9E-27BF-4560-8824-2347D98E49FA}" destId="{F56CAC8E-3BBB-42A8-BE3F-C0ECD592BCD2}" srcOrd="1" destOrd="0" presId="urn:microsoft.com/office/officeart/2005/8/layout/hProcess11"/>
    <dgm:cxn modelId="{EC2FE229-0693-4081-A117-A02996CE476A}" type="presParOf" srcId="{F56CAC8E-3BBB-42A8-BE3F-C0ECD592BCD2}" destId="{D34BD288-A378-417F-977B-14D44416A199}" srcOrd="0" destOrd="0" presId="urn:microsoft.com/office/officeart/2005/8/layout/hProcess11"/>
    <dgm:cxn modelId="{E51C34E2-BF62-4ED3-84FB-4310EDE51675}" type="presParOf" srcId="{D34BD288-A378-417F-977B-14D44416A199}" destId="{F62AE1B0-EDE3-4C9C-B00C-9FFBC13DFF80}" srcOrd="0" destOrd="0" presId="urn:microsoft.com/office/officeart/2005/8/layout/hProcess11"/>
    <dgm:cxn modelId="{2F1BD409-8EE0-4D97-9D4A-C9B5D6FCABDC}" type="presParOf" srcId="{D34BD288-A378-417F-977B-14D44416A199}" destId="{6F9E2D2E-B2CA-42EB-B193-DB0B1B43A249}" srcOrd="1" destOrd="0" presId="urn:microsoft.com/office/officeart/2005/8/layout/hProcess11"/>
    <dgm:cxn modelId="{5EC619C5-45AD-4B97-B8ED-DD97E7B8A689}" type="presParOf" srcId="{D34BD288-A378-417F-977B-14D44416A199}" destId="{38495A81-0401-4B07-BD05-94C69B9F84E6}" srcOrd="2" destOrd="0" presId="urn:microsoft.com/office/officeart/2005/8/layout/hProcess11"/>
    <dgm:cxn modelId="{DD9BC3CF-BFED-49BA-9CCA-2DDF0E29324F}" type="presParOf" srcId="{F56CAC8E-3BBB-42A8-BE3F-C0ECD592BCD2}" destId="{9BB2226E-874C-4D12-A613-75581E1978EE}" srcOrd="1" destOrd="0" presId="urn:microsoft.com/office/officeart/2005/8/layout/hProcess11"/>
    <dgm:cxn modelId="{32E1D3C8-977F-4D6D-88C3-6F412FD10D04}" type="presParOf" srcId="{F56CAC8E-3BBB-42A8-BE3F-C0ECD592BCD2}" destId="{34869F82-AC17-42E2-9D3B-CF3F1736F7EA}" srcOrd="2" destOrd="0" presId="urn:microsoft.com/office/officeart/2005/8/layout/hProcess11"/>
    <dgm:cxn modelId="{5C048775-571F-4E2D-AACB-2F98E5611AB2}" type="presParOf" srcId="{34869F82-AC17-42E2-9D3B-CF3F1736F7EA}" destId="{AA985192-EB93-4383-93DD-1BF927E53796}" srcOrd="0" destOrd="0" presId="urn:microsoft.com/office/officeart/2005/8/layout/hProcess11"/>
    <dgm:cxn modelId="{D9AB775F-9010-4C2E-9BFC-99229BFB18B9}" type="presParOf" srcId="{34869F82-AC17-42E2-9D3B-CF3F1736F7EA}" destId="{E81AD96A-287B-443D-BF38-4FD353BD3797}" srcOrd="1" destOrd="0" presId="urn:microsoft.com/office/officeart/2005/8/layout/hProcess11"/>
    <dgm:cxn modelId="{A3F7B89A-8BD4-4D6C-B8B2-D356E6B30F76}" type="presParOf" srcId="{34869F82-AC17-42E2-9D3B-CF3F1736F7EA}" destId="{22568E01-8C3B-4088-9C79-55736F92E9F7}" srcOrd="2" destOrd="0" presId="urn:microsoft.com/office/officeart/2005/8/layout/hProcess11"/>
    <dgm:cxn modelId="{C410ADFA-78EF-4014-AA08-3F1A4843740F}" type="presParOf" srcId="{F56CAC8E-3BBB-42A8-BE3F-C0ECD592BCD2}" destId="{69CF7E31-6EE9-4957-8E38-1727E1E82AF0}" srcOrd="3" destOrd="0" presId="urn:microsoft.com/office/officeart/2005/8/layout/hProcess11"/>
    <dgm:cxn modelId="{4DAB98EF-4226-451B-AABE-C3D7ECC1426A}" type="presParOf" srcId="{F56CAC8E-3BBB-42A8-BE3F-C0ECD592BCD2}" destId="{A12F81AD-EDA8-4914-A8C0-3C2173B472A1}" srcOrd="4" destOrd="0" presId="urn:microsoft.com/office/officeart/2005/8/layout/hProcess11"/>
    <dgm:cxn modelId="{0137F308-21E3-4426-B28F-00BB0912F4D2}" type="presParOf" srcId="{A12F81AD-EDA8-4914-A8C0-3C2173B472A1}" destId="{FA46DECD-0117-40C9-BE71-BB5D9E56B3F3}" srcOrd="0" destOrd="0" presId="urn:microsoft.com/office/officeart/2005/8/layout/hProcess11"/>
    <dgm:cxn modelId="{21917714-43AA-42EA-8A0B-BFB32B72EEF2}" type="presParOf" srcId="{A12F81AD-EDA8-4914-A8C0-3C2173B472A1}" destId="{51211CEE-C51A-4EA8-945C-CE9A28E3FDD7}" srcOrd="1" destOrd="0" presId="urn:microsoft.com/office/officeart/2005/8/layout/hProcess11"/>
    <dgm:cxn modelId="{799FBCC2-2C34-4700-903A-FDC3A7F661A2}" type="presParOf" srcId="{A12F81AD-EDA8-4914-A8C0-3C2173B472A1}" destId="{5500DAAE-2306-4A4E-BC37-4BF51A55D8F9}" srcOrd="2" destOrd="0" presId="urn:microsoft.com/office/officeart/2005/8/layout/hProcess11"/>
    <dgm:cxn modelId="{C68BC296-FA1C-4271-A0EE-2BAE06561C1B}" type="presParOf" srcId="{F56CAC8E-3BBB-42A8-BE3F-C0ECD592BCD2}" destId="{2E45DE94-6240-47D1-B8A3-DF8562A34452}" srcOrd="5" destOrd="0" presId="urn:microsoft.com/office/officeart/2005/8/layout/hProcess11"/>
    <dgm:cxn modelId="{780EB7C5-FC47-45F3-9C5D-75AB91333CAD}" type="presParOf" srcId="{F56CAC8E-3BBB-42A8-BE3F-C0ECD592BCD2}" destId="{005E623D-734A-4B21-9F04-B7B70C9A8DFB}" srcOrd="6" destOrd="0" presId="urn:microsoft.com/office/officeart/2005/8/layout/hProcess11"/>
    <dgm:cxn modelId="{CABF7991-A77C-4639-AF89-C97934F59BD9}" type="presParOf" srcId="{005E623D-734A-4B21-9F04-B7B70C9A8DFB}" destId="{9CF22FEB-A254-4597-8D60-1696B8788378}" srcOrd="0" destOrd="0" presId="urn:microsoft.com/office/officeart/2005/8/layout/hProcess11"/>
    <dgm:cxn modelId="{63F4C275-2041-46F0-B14B-B33A8898BC2C}" type="presParOf" srcId="{005E623D-734A-4B21-9F04-B7B70C9A8DFB}" destId="{5BA65149-EC53-420C-8958-08F93D0E22FA}" srcOrd="1" destOrd="0" presId="urn:microsoft.com/office/officeart/2005/8/layout/hProcess11"/>
    <dgm:cxn modelId="{14529374-AC53-418A-854D-639966E42739}" type="presParOf" srcId="{005E623D-734A-4B21-9F04-B7B70C9A8DFB}" destId="{4182125B-3AB9-4279-A2D7-EFA503868138}" srcOrd="2" destOrd="0" presId="urn:microsoft.com/office/officeart/2005/8/layout/hProcess11"/>
    <dgm:cxn modelId="{6D383903-B6DE-4722-95A1-CAD2307D6397}" type="presParOf" srcId="{F56CAC8E-3BBB-42A8-BE3F-C0ECD592BCD2}" destId="{E1C5D077-B4E6-44D1-BF34-F1B1EDAE8384}" srcOrd="7" destOrd="0" presId="urn:microsoft.com/office/officeart/2005/8/layout/hProcess11"/>
    <dgm:cxn modelId="{8CC1C942-16FF-4957-B759-64E8C7838735}" type="presParOf" srcId="{F56CAC8E-3BBB-42A8-BE3F-C0ECD592BCD2}" destId="{E34A43D7-966D-42C4-AF0B-677DDB826201}" srcOrd="8" destOrd="0" presId="urn:microsoft.com/office/officeart/2005/8/layout/hProcess11"/>
    <dgm:cxn modelId="{C91E2AE6-484C-43FA-8AC9-6A7AC24AAD53}" type="presParOf" srcId="{E34A43D7-966D-42C4-AF0B-677DDB826201}" destId="{6ECD4CAA-5539-402B-B260-8DA5BF5BD1F5}" srcOrd="0" destOrd="0" presId="urn:microsoft.com/office/officeart/2005/8/layout/hProcess11"/>
    <dgm:cxn modelId="{5FB3FF81-93B2-4CF1-AF02-B29C53361603}" type="presParOf" srcId="{E34A43D7-966D-42C4-AF0B-677DDB826201}" destId="{2E1393FE-BF89-4B14-97BD-624EF0BC3C69}" srcOrd="1" destOrd="0" presId="urn:microsoft.com/office/officeart/2005/8/layout/hProcess11"/>
    <dgm:cxn modelId="{A5743C22-12D5-40F8-A89B-84D771245C16}" type="presParOf" srcId="{E34A43D7-966D-42C4-AF0B-677DDB826201}" destId="{5ABDDE71-598C-4085-97D5-C90EE3A5092D}" srcOrd="2" destOrd="0" presId="urn:microsoft.com/office/officeart/2005/8/layout/hProcess1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3C6B373-0706-48ED-A539-43FAF0326CB4}" type="doc">
      <dgm:prSet loTypeId="urn:microsoft.com/office/officeart/2005/8/layout/pList1" loCatId="list" qsTypeId="urn:microsoft.com/office/officeart/2005/8/quickstyle/simple2" qsCatId="simple" csTypeId="urn:microsoft.com/office/officeart/2005/8/colors/accent1_1" csCatId="accent1" phldr="1"/>
      <dgm:spPr/>
      <dgm:t>
        <a:bodyPr/>
        <a:lstStyle/>
        <a:p>
          <a:endParaRPr lang="en-US"/>
        </a:p>
      </dgm:t>
    </dgm:pt>
    <dgm:pt modelId="{136BB563-81C9-4B7C-8BBA-5E47256A6E14}">
      <dgm:prSet phldrT="[Text]"/>
      <dgm:spPr/>
      <dgm:t>
        <a:bodyPr/>
        <a:lstStyle/>
        <a:p>
          <a:r>
            <a:rPr lang="en-US" dirty="0" smtClean="0"/>
            <a:t>¿Es Violencia Dómestica?</a:t>
          </a:r>
          <a:endParaRPr lang="en-US" dirty="0"/>
        </a:p>
      </dgm:t>
    </dgm:pt>
    <dgm:pt modelId="{7CA4A501-8C1F-4324-B655-00578ACFE35B}" type="parTrans" cxnId="{0C57EF2C-7AB0-4DC8-9200-FF29F723A654}">
      <dgm:prSet/>
      <dgm:spPr/>
      <dgm:t>
        <a:bodyPr/>
        <a:lstStyle/>
        <a:p>
          <a:endParaRPr lang="en-US"/>
        </a:p>
      </dgm:t>
    </dgm:pt>
    <dgm:pt modelId="{D2E7CF49-DEF5-4160-AF07-B743F0BD3689}" type="sibTrans" cxnId="{0C57EF2C-7AB0-4DC8-9200-FF29F723A654}">
      <dgm:prSet/>
      <dgm:spPr/>
      <dgm:t>
        <a:bodyPr/>
        <a:lstStyle/>
        <a:p>
          <a:endParaRPr lang="en-US"/>
        </a:p>
      </dgm:t>
    </dgm:pt>
    <dgm:pt modelId="{96071AF1-8217-4DC9-A96F-89E283B9EBE5}">
      <dgm:prSet phldrT="[Text]"/>
      <dgm:spPr/>
      <dgm:t>
        <a:bodyPr/>
        <a:lstStyle/>
        <a:p>
          <a:r>
            <a:rPr lang="en-US" dirty="0" smtClean="0"/>
            <a:t>¿Es seguro?</a:t>
          </a:r>
          <a:endParaRPr lang="en-US" dirty="0"/>
        </a:p>
      </dgm:t>
    </dgm:pt>
    <dgm:pt modelId="{E2126FE1-AB83-482B-822A-C68BD12B503F}" type="parTrans" cxnId="{1240AC08-4D0A-451C-A5D6-7B88549F5A48}">
      <dgm:prSet/>
      <dgm:spPr/>
      <dgm:t>
        <a:bodyPr/>
        <a:lstStyle/>
        <a:p>
          <a:endParaRPr lang="en-US"/>
        </a:p>
      </dgm:t>
    </dgm:pt>
    <dgm:pt modelId="{17C79024-4E21-403B-819E-0E5FDC2EE35A}" type="sibTrans" cxnId="{1240AC08-4D0A-451C-A5D6-7B88549F5A48}">
      <dgm:prSet/>
      <dgm:spPr/>
      <dgm:t>
        <a:bodyPr/>
        <a:lstStyle/>
        <a:p>
          <a:endParaRPr lang="en-US"/>
        </a:p>
      </dgm:t>
    </dgm:pt>
    <dgm:pt modelId="{666621B4-E673-480E-BF59-87CA4ED9999E}">
      <dgm:prSet phldrT="[Text]"/>
      <dgm:spPr/>
      <dgm:t>
        <a:bodyPr/>
        <a:lstStyle/>
        <a:p>
          <a:r>
            <a:rPr lang="en-US" dirty="0" smtClean="0"/>
            <a:t>¿Qué digo?</a:t>
          </a:r>
          <a:endParaRPr lang="en-US" dirty="0"/>
        </a:p>
      </dgm:t>
    </dgm:pt>
    <dgm:pt modelId="{5E587843-4742-4EE3-A4B7-95561C7F3456}" type="parTrans" cxnId="{CADE2409-F78E-40FC-B463-92F78B9A0281}">
      <dgm:prSet/>
      <dgm:spPr/>
      <dgm:t>
        <a:bodyPr/>
        <a:lstStyle/>
        <a:p>
          <a:endParaRPr lang="en-US"/>
        </a:p>
      </dgm:t>
    </dgm:pt>
    <dgm:pt modelId="{1B96F83A-CBFB-464E-B3DF-B572221AD3B8}" type="sibTrans" cxnId="{CADE2409-F78E-40FC-B463-92F78B9A0281}">
      <dgm:prSet/>
      <dgm:spPr/>
      <dgm:t>
        <a:bodyPr/>
        <a:lstStyle/>
        <a:p>
          <a:endParaRPr lang="en-US"/>
        </a:p>
      </dgm:t>
    </dgm:pt>
    <dgm:pt modelId="{B1F246C1-F1AC-4986-B5C0-26B8E48762A2}">
      <dgm:prSet phldrT="[Text]"/>
      <dgm:spPr/>
      <dgm:t>
        <a:bodyPr/>
        <a:lstStyle/>
        <a:p>
          <a:r>
            <a:rPr lang="en-US" dirty="0" smtClean="0"/>
            <a:t>¿Muy Personal?</a:t>
          </a:r>
          <a:endParaRPr lang="en-US" dirty="0"/>
        </a:p>
      </dgm:t>
    </dgm:pt>
    <dgm:pt modelId="{D3D20DC9-A1D2-4BEB-A816-5C9D128C9748}" type="parTrans" cxnId="{28B65F84-C345-4B8C-AABE-CB25C2EB722C}">
      <dgm:prSet/>
      <dgm:spPr/>
      <dgm:t>
        <a:bodyPr/>
        <a:lstStyle/>
        <a:p>
          <a:endParaRPr lang="en-US"/>
        </a:p>
      </dgm:t>
    </dgm:pt>
    <dgm:pt modelId="{714E9FC3-DAFB-4E2E-8457-07AF04E8669E}" type="sibTrans" cxnId="{28B65F84-C345-4B8C-AABE-CB25C2EB722C}">
      <dgm:prSet/>
      <dgm:spPr/>
      <dgm:t>
        <a:bodyPr/>
        <a:lstStyle/>
        <a:p>
          <a:endParaRPr lang="en-US"/>
        </a:p>
      </dgm:t>
    </dgm:pt>
    <dgm:pt modelId="{37D92627-C4F3-47F9-8BDA-3DBA18D65CF1}" type="pres">
      <dgm:prSet presAssocID="{63C6B373-0706-48ED-A539-43FAF0326CB4}" presName="Name0" presStyleCnt="0">
        <dgm:presLayoutVars>
          <dgm:dir/>
          <dgm:resizeHandles val="exact"/>
        </dgm:presLayoutVars>
      </dgm:prSet>
      <dgm:spPr/>
      <dgm:t>
        <a:bodyPr/>
        <a:lstStyle/>
        <a:p>
          <a:endParaRPr lang="en-US"/>
        </a:p>
      </dgm:t>
    </dgm:pt>
    <dgm:pt modelId="{A9E9FC77-C62A-4B45-B51F-21A24C751798}" type="pres">
      <dgm:prSet presAssocID="{136BB563-81C9-4B7C-8BBA-5E47256A6E14}" presName="compNode" presStyleCnt="0"/>
      <dgm:spPr/>
    </dgm:pt>
    <dgm:pt modelId="{3571994D-908E-4AC2-8231-B1458030F9C1}" type="pres">
      <dgm:prSet presAssocID="{136BB563-81C9-4B7C-8BBA-5E47256A6E14}" presName="pictRect" presStyleLbl="node1" presStyleIdx="0" presStyleCnt="4"/>
      <dgm:spPr>
        <a:blipFill>
          <a:blip xmlns:r="http://schemas.openxmlformats.org/officeDocument/2006/relationships" r:embed="rId1">
            <a:duotone>
              <a:schemeClr val="accent3">
                <a:shade val="45000"/>
                <a:satMod val="135000"/>
              </a:schemeClr>
              <a:prstClr val="white"/>
            </a:duotone>
            <a:extLst>
              <a:ext uri="{28A0092B-C50C-407E-A947-70E740481C1C}">
                <a14:useLocalDpi xmlns:a14="http://schemas.microsoft.com/office/drawing/2010/main" val="0"/>
              </a:ext>
            </a:extLst>
          </a:blip>
          <a:srcRect/>
          <a:stretch>
            <a:fillRect t="-2000" b="-2000"/>
          </a:stretch>
        </a:blipFill>
      </dgm:spPr>
    </dgm:pt>
    <dgm:pt modelId="{7D8A3B86-ABCF-48FC-9EF5-21718E503298}" type="pres">
      <dgm:prSet presAssocID="{136BB563-81C9-4B7C-8BBA-5E47256A6E14}" presName="textRect" presStyleLbl="revTx" presStyleIdx="0" presStyleCnt="4">
        <dgm:presLayoutVars>
          <dgm:bulletEnabled val="1"/>
        </dgm:presLayoutVars>
      </dgm:prSet>
      <dgm:spPr/>
      <dgm:t>
        <a:bodyPr/>
        <a:lstStyle/>
        <a:p>
          <a:endParaRPr lang="en-US"/>
        </a:p>
      </dgm:t>
    </dgm:pt>
    <dgm:pt modelId="{5365A961-B120-4927-8180-740D4BBDF9A0}" type="pres">
      <dgm:prSet presAssocID="{D2E7CF49-DEF5-4160-AF07-B743F0BD3689}" presName="sibTrans" presStyleLbl="sibTrans2D1" presStyleIdx="0" presStyleCnt="0"/>
      <dgm:spPr/>
      <dgm:t>
        <a:bodyPr/>
        <a:lstStyle/>
        <a:p>
          <a:endParaRPr lang="en-US"/>
        </a:p>
      </dgm:t>
    </dgm:pt>
    <dgm:pt modelId="{66ADDE04-ED6E-464C-92F1-4BC65CBBFA37}" type="pres">
      <dgm:prSet presAssocID="{96071AF1-8217-4DC9-A96F-89E283B9EBE5}" presName="compNode" presStyleCnt="0"/>
      <dgm:spPr/>
    </dgm:pt>
    <dgm:pt modelId="{80FF7CC7-428D-4BB8-B708-A640C673957A}" type="pres">
      <dgm:prSet presAssocID="{96071AF1-8217-4DC9-A96F-89E283B9EBE5}" presName="pictRect" presStyleLbl="node1" presStyleIdx="1" presStyleCnt="4"/>
      <dgm:spPr>
        <a:blipFill>
          <a:blip xmlns:r="http://schemas.openxmlformats.org/officeDocument/2006/relationships" r:embed="rId2">
            <a:duotone>
              <a:schemeClr val="accent3">
                <a:shade val="45000"/>
                <a:satMod val="135000"/>
              </a:schemeClr>
              <a:prstClr val="white"/>
            </a:duotone>
            <a:extLst>
              <a:ext uri="{28A0092B-C50C-407E-A947-70E740481C1C}">
                <a14:useLocalDpi xmlns:a14="http://schemas.microsoft.com/office/drawing/2010/main" val="0"/>
              </a:ext>
            </a:extLst>
          </a:blip>
          <a:srcRect/>
          <a:stretch>
            <a:fillRect t="-20000" b="-20000"/>
          </a:stretch>
        </a:blipFill>
      </dgm:spPr>
      <dgm:t>
        <a:bodyPr/>
        <a:lstStyle/>
        <a:p>
          <a:endParaRPr lang="en-US"/>
        </a:p>
      </dgm:t>
    </dgm:pt>
    <dgm:pt modelId="{BF3474F1-B077-4345-9098-73FA22B61D2F}" type="pres">
      <dgm:prSet presAssocID="{96071AF1-8217-4DC9-A96F-89E283B9EBE5}" presName="textRect" presStyleLbl="revTx" presStyleIdx="1" presStyleCnt="4">
        <dgm:presLayoutVars>
          <dgm:bulletEnabled val="1"/>
        </dgm:presLayoutVars>
      </dgm:prSet>
      <dgm:spPr/>
      <dgm:t>
        <a:bodyPr/>
        <a:lstStyle/>
        <a:p>
          <a:endParaRPr lang="en-US"/>
        </a:p>
      </dgm:t>
    </dgm:pt>
    <dgm:pt modelId="{42B982E9-6D8D-4024-A8F6-BEEABF97EE5F}" type="pres">
      <dgm:prSet presAssocID="{17C79024-4E21-403B-819E-0E5FDC2EE35A}" presName="sibTrans" presStyleLbl="sibTrans2D1" presStyleIdx="0" presStyleCnt="0"/>
      <dgm:spPr/>
      <dgm:t>
        <a:bodyPr/>
        <a:lstStyle/>
        <a:p>
          <a:endParaRPr lang="en-US"/>
        </a:p>
      </dgm:t>
    </dgm:pt>
    <dgm:pt modelId="{52A243D3-6107-4524-9743-E57977E00F06}" type="pres">
      <dgm:prSet presAssocID="{B1F246C1-F1AC-4986-B5C0-26B8E48762A2}" presName="compNode" presStyleCnt="0"/>
      <dgm:spPr/>
    </dgm:pt>
    <dgm:pt modelId="{564AF53D-3BF2-404E-8A03-5E67F9A1E467}" type="pres">
      <dgm:prSet presAssocID="{B1F246C1-F1AC-4986-B5C0-26B8E48762A2}" presName="pictRect" presStyleLbl="node1" presStyleIdx="2" presStyleCnt="4" custLinFactX="52258" custLinFactNeighborX="100000" custLinFactNeighborY="789"/>
      <dgm:spPr>
        <a:blipFill>
          <a:blip xmlns:r="http://schemas.openxmlformats.org/officeDocument/2006/relationships" r:embed="rId3">
            <a:duotone>
              <a:schemeClr val="accent3">
                <a:shade val="45000"/>
                <a:satMod val="135000"/>
              </a:schemeClr>
              <a:prstClr val="white"/>
            </a:duotone>
            <a:extLst>
              <a:ext uri="{28A0092B-C50C-407E-A947-70E740481C1C}">
                <a14:useLocalDpi xmlns:a14="http://schemas.microsoft.com/office/drawing/2010/main" val="0"/>
              </a:ext>
            </a:extLst>
          </a:blip>
          <a:srcRect/>
          <a:stretch>
            <a:fillRect t="-23000" b="-23000"/>
          </a:stretch>
        </a:blipFill>
      </dgm:spPr>
    </dgm:pt>
    <dgm:pt modelId="{09C1DBE9-7BB9-46AE-97FE-1B7569D985EE}" type="pres">
      <dgm:prSet presAssocID="{B1F246C1-F1AC-4986-B5C0-26B8E48762A2}" presName="textRect" presStyleLbl="revTx" presStyleIdx="2" presStyleCnt="4">
        <dgm:presLayoutVars>
          <dgm:bulletEnabled val="1"/>
        </dgm:presLayoutVars>
      </dgm:prSet>
      <dgm:spPr/>
      <dgm:t>
        <a:bodyPr/>
        <a:lstStyle/>
        <a:p>
          <a:endParaRPr lang="en-US"/>
        </a:p>
      </dgm:t>
    </dgm:pt>
    <dgm:pt modelId="{17484D77-32D0-49DB-A9D0-205E60F80EF5}" type="pres">
      <dgm:prSet presAssocID="{714E9FC3-DAFB-4E2E-8457-07AF04E8669E}" presName="sibTrans" presStyleLbl="sibTrans2D1" presStyleIdx="0" presStyleCnt="0"/>
      <dgm:spPr/>
      <dgm:t>
        <a:bodyPr/>
        <a:lstStyle/>
        <a:p>
          <a:endParaRPr lang="en-US"/>
        </a:p>
      </dgm:t>
    </dgm:pt>
    <dgm:pt modelId="{09360EAE-5C39-4E47-B243-5DDD8956DBD9}" type="pres">
      <dgm:prSet presAssocID="{666621B4-E673-480E-BF59-87CA4ED9999E}" presName="compNode" presStyleCnt="0"/>
      <dgm:spPr/>
    </dgm:pt>
    <dgm:pt modelId="{BF4FF55D-23D6-444C-86B2-0BEA19C89726}" type="pres">
      <dgm:prSet presAssocID="{666621B4-E673-480E-BF59-87CA4ED9999E}" presName="pictRect" presStyleLbl="node1" presStyleIdx="3" presStyleCnt="4" custLinFactX="-6463" custLinFactNeighborX="-100000" custLinFactNeighborY="2934"/>
      <dgm:spPr>
        <a:blipFill>
          <a:blip xmlns:r="http://schemas.openxmlformats.org/officeDocument/2006/relationships" r:embed="rId4" cstate="print">
            <a:duotone>
              <a:prstClr val="black"/>
              <a:schemeClr val="accent3">
                <a:tint val="45000"/>
                <a:satMod val="400000"/>
              </a:schemeClr>
            </a:duotone>
            <a:extLst>
              <a:ext uri="{28A0092B-C50C-407E-A947-70E740481C1C}">
                <a14:useLocalDpi xmlns:a14="http://schemas.microsoft.com/office/drawing/2010/main" val="0"/>
              </a:ext>
            </a:extLst>
          </a:blip>
          <a:srcRect/>
          <a:stretch>
            <a:fillRect l="-2000" r="-2000"/>
          </a:stretch>
        </a:blipFill>
      </dgm:spPr>
      <dgm:t>
        <a:bodyPr/>
        <a:lstStyle/>
        <a:p>
          <a:endParaRPr lang="en-US"/>
        </a:p>
      </dgm:t>
    </dgm:pt>
    <dgm:pt modelId="{1194F66B-46F2-40D0-9062-83AB82B588E1}" type="pres">
      <dgm:prSet presAssocID="{666621B4-E673-480E-BF59-87CA4ED9999E}" presName="textRect" presStyleLbl="revTx" presStyleIdx="3" presStyleCnt="4">
        <dgm:presLayoutVars>
          <dgm:bulletEnabled val="1"/>
        </dgm:presLayoutVars>
      </dgm:prSet>
      <dgm:spPr/>
      <dgm:t>
        <a:bodyPr/>
        <a:lstStyle/>
        <a:p>
          <a:endParaRPr lang="en-US"/>
        </a:p>
      </dgm:t>
    </dgm:pt>
  </dgm:ptLst>
  <dgm:cxnLst>
    <dgm:cxn modelId="{3D8E66FD-D372-4D2D-A811-E1A74C047BA8}" type="presOf" srcId="{96071AF1-8217-4DC9-A96F-89E283B9EBE5}" destId="{BF3474F1-B077-4345-9098-73FA22B61D2F}" srcOrd="0" destOrd="0" presId="urn:microsoft.com/office/officeart/2005/8/layout/pList1"/>
    <dgm:cxn modelId="{28B65F84-C345-4B8C-AABE-CB25C2EB722C}" srcId="{63C6B373-0706-48ED-A539-43FAF0326CB4}" destId="{B1F246C1-F1AC-4986-B5C0-26B8E48762A2}" srcOrd="2" destOrd="0" parTransId="{D3D20DC9-A1D2-4BEB-A816-5C9D128C9748}" sibTransId="{714E9FC3-DAFB-4E2E-8457-07AF04E8669E}"/>
    <dgm:cxn modelId="{419EDD7F-E89B-43EA-9D6B-81192D569FBA}" type="presOf" srcId="{714E9FC3-DAFB-4E2E-8457-07AF04E8669E}" destId="{17484D77-32D0-49DB-A9D0-205E60F80EF5}" srcOrd="0" destOrd="0" presId="urn:microsoft.com/office/officeart/2005/8/layout/pList1"/>
    <dgm:cxn modelId="{12721C45-83A6-4E68-B19A-E31A43FF9A12}" type="presOf" srcId="{63C6B373-0706-48ED-A539-43FAF0326CB4}" destId="{37D92627-C4F3-47F9-8BDA-3DBA18D65CF1}" srcOrd="0" destOrd="0" presId="urn:microsoft.com/office/officeart/2005/8/layout/pList1"/>
    <dgm:cxn modelId="{1A61D9ED-A2DE-4E6B-8BF0-35F760268791}" type="presOf" srcId="{17C79024-4E21-403B-819E-0E5FDC2EE35A}" destId="{42B982E9-6D8D-4024-A8F6-BEEABF97EE5F}" srcOrd="0" destOrd="0" presId="urn:microsoft.com/office/officeart/2005/8/layout/pList1"/>
    <dgm:cxn modelId="{CADE2409-F78E-40FC-B463-92F78B9A0281}" srcId="{63C6B373-0706-48ED-A539-43FAF0326CB4}" destId="{666621B4-E673-480E-BF59-87CA4ED9999E}" srcOrd="3" destOrd="0" parTransId="{5E587843-4742-4EE3-A4B7-95561C7F3456}" sibTransId="{1B96F83A-CBFB-464E-B3DF-B572221AD3B8}"/>
    <dgm:cxn modelId="{BAF2C552-1DA1-4E29-A940-79A424C531CC}" type="presOf" srcId="{136BB563-81C9-4B7C-8BBA-5E47256A6E14}" destId="{7D8A3B86-ABCF-48FC-9EF5-21718E503298}" srcOrd="0" destOrd="0" presId="urn:microsoft.com/office/officeart/2005/8/layout/pList1"/>
    <dgm:cxn modelId="{0C57EF2C-7AB0-4DC8-9200-FF29F723A654}" srcId="{63C6B373-0706-48ED-A539-43FAF0326CB4}" destId="{136BB563-81C9-4B7C-8BBA-5E47256A6E14}" srcOrd="0" destOrd="0" parTransId="{7CA4A501-8C1F-4324-B655-00578ACFE35B}" sibTransId="{D2E7CF49-DEF5-4160-AF07-B743F0BD3689}"/>
    <dgm:cxn modelId="{1240AC08-4D0A-451C-A5D6-7B88549F5A48}" srcId="{63C6B373-0706-48ED-A539-43FAF0326CB4}" destId="{96071AF1-8217-4DC9-A96F-89E283B9EBE5}" srcOrd="1" destOrd="0" parTransId="{E2126FE1-AB83-482B-822A-C68BD12B503F}" sibTransId="{17C79024-4E21-403B-819E-0E5FDC2EE35A}"/>
    <dgm:cxn modelId="{282ED377-F71B-4C1D-AC91-E71B049816D9}" type="presOf" srcId="{B1F246C1-F1AC-4986-B5C0-26B8E48762A2}" destId="{09C1DBE9-7BB9-46AE-97FE-1B7569D985EE}" srcOrd="0" destOrd="0" presId="urn:microsoft.com/office/officeart/2005/8/layout/pList1"/>
    <dgm:cxn modelId="{5E86F4DF-B523-4341-8251-39353BE4C085}" type="presOf" srcId="{666621B4-E673-480E-BF59-87CA4ED9999E}" destId="{1194F66B-46F2-40D0-9062-83AB82B588E1}" srcOrd="0" destOrd="0" presId="urn:microsoft.com/office/officeart/2005/8/layout/pList1"/>
    <dgm:cxn modelId="{26C47689-3A8D-4C78-8F2E-95B1905A0441}" type="presOf" srcId="{D2E7CF49-DEF5-4160-AF07-B743F0BD3689}" destId="{5365A961-B120-4927-8180-740D4BBDF9A0}" srcOrd="0" destOrd="0" presId="urn:microsoft.com/office/officeart/2005/8/layout/pList1"/>
    <dgm:cxn modelId="{453416A1-5EBC-4097-A364-85DCCD9745F0}" type="presParOf" srcId="{37D92627-C4F3-47F9-8BDA-3DBA18D65CF1}" destId="{A9E9FC77-C62A-4B45-B51F-21A24C751798}" srcOrd="0" destOrd="0" presId="urn:microsoft.com/office/officeart/2005/8/layout/pList1"/>
    <dgm:cxn modelId="{8075F97E-1738-4455-9DC2-C02A87CE8D61}" type="presParOf" srcId="{A9E9FC77-C62A-4B45-B51F-21A24C751798}" destId="{3571994D-908E-4AC2-8231-B1458030F9C1}" srcOrd="0" destOrd="0" presId="urn:microsoft.com/office/officeart/2005/8/layout/pList1"/>
    <dgm:cxn modelId="{42131A86-58C3-4EE2-8DE4-661A11E1B103}" type="presParOf" srcId="{A9E9FC77-C62A-4B45-B51F-21A24C751798}" destId="{7D8A3B86-ABCF-48FC-9EF5-21718E503298}" srcOrd="1" destOrd="0" presId="urn:microsoft.com/office/officeart/2005/8/layout/pList1"/>
    <dgm:cxn modelId="{02821C2D-9187-4932-AEBA-CDA9F816AC7A}" type="presParOf" srcId="{37D92627-C4F3-47F9-8BDA-3DBA18D65CF1}" destId="{5365A961-B120-4927-8180-740D4BBDF9A0}" srcOrd="1" destOrd="0" presId="urn:microsoft.com/office/officeart/2005/8/layout/pList1"/>
    <dgm:cxn modelId="{676A0476-131A-4086-9E6C-012E81080FC9}" type="presParOf" srcId="{37D92627-C4F3-47F9-8BDA-3DBA18D65CF1}" destId="{66ADDE04-ED6E-464C-92F1-4BC65CBBFA37}" srcOrd="2" destOrd="0" presId="urn:microsoft.com/office/officeart/2005/8/layout/pList1"/>
    <dgm:cxn modelId="{AC16EEF0-45E1-4C24-89FD-AC63D06162D1}" type="presParOf" srcId="{66ADDE04-ED6E-464C-92F1-4BC65CBBFA37}" destId="{80FF7CC7-428D-4BB8-B708-A640C673957A}" srcOrd="0" destOrd="0" presId="urn:microsoft.com/office/officeart/2005/8/layout/pList1"/>
    <dgm:cxn modelId="{2455A0D7-5B78-4562-A15C-88F77D2A01A2}" type="presParOf" srcId="{66ADDE04-ED6E-464C-92F1-4BC65CBBFA37}" destId="{BF3474F1-B077-4345-9098-73FA22B61D2F}" srcOrd="1" destOrd="0" presId="urn:microsoft.com/office/officeart/2005/8/layout/pList1"/>
    <dgm:cxn modelId="{05771341-6D32-4A95-86F1-E3465CD7993F}" type="presParOf" srcId="{37D92627-C4F3-47F9-8BDA-3DBA18D65CF1}" destId="{42B982E9-6D8D-4024-A8F6-BEEABF97EE5F}" srcOrd="3" destOrd="0" presId="urn:microsoft.com/office/officeart/2005/8/layout/pList1"/>
    <dgm:cxn modelId="{CC76B643-3525-4C77-BC67-A4C7350022E2}" type="presParOf" srcId="{37D92627-C4F3-47F9-8BDA-3DBA18D65CF1}" destId="{52A243D3-6107-4524-9743-E57977E00F06}" srcOrd="4" destOrd="0" presId="urn:microsoft.com/office/officeart/2005/8/layout/pList1"/>
    <dgm:cxn modelId="{B333167A-8533-4B9E-BFA9-3725741A43DE}" type="presParOf" srcId="{52A243D3-6107-4524-9743-E57977E00F06}" destId="{564AF53D-3BF2-404E-8A03-5E67F9A1E467}" srcOrd="0" destOrd="0" presId="urn:microsoft.com/office/officeart/2005/8/layout/pList1"/>
    <dgm:cxn modelId="{9D27ABD9-68E0-47A5-980F-CC7B9E52D489}" type="presParOf" srcId="{52A243D3-6107-4524-9743-E57977E00F06}" destId="{09C1DBE9-7BB9-46AE-97FE-1B7569D985EE}" srcOrd="1" destOrd="0" presId="urn:microsoft.com/office/officeart/2005/8/layout/pList1"/>
    <dgm:cxn modelId="{40B7C770-1356-4149-9011-35C39FA6CF31}" type="presParOf" srcId="{37D92627-C4F3-47F9-8BDA-3DBA18D65CF1}" destId="{17484D77-32D0-49DB-A9D0-205E60F80EF5}" srcOrd="5" destOrd="0" presId="urn:microsoft.com/office/officeart/2005/8/layout/pList1"/>
    <dgm:cxn modelId="{23651538-22B4-45A5-B89A-8C8696B620CE}" type="presParOf" srcId="{37D92627-C4F3-47F9-8BDA-3DBA18D65CF1}" destId="{09360EAE-5C39-4E47-B243-5DDD8956DBD9}" srcOrd="6" destOrd="0" presId="urn:microsoft.com/office/officeart/2005/8/layout/pList1"/>
    <dgm:cxn modelId="{6972A2AB-529E-450E-AD65-F3D1C7332ABD}" type="presParOf" srcId="{09360EAE-5C39-4E47-B243-5DDD8956DBD9}" destId="{BF4FF55D-23D6-444C-86B2-0BEA19C89726}" srcOrd="0" destOrd="0" presId="urn:microsoft.com/office/officeart/2005/8/layout/pList1"/>
    <dgm:cxn modelId="{D19EC79F-67B1-49B6-82AB-A4FEE1CF4EEF}" type="presParOf" srcId="{09360EAE-5C39-4E47-B243-5DDD8956DBD9}" destId="{1194F66B-46F2-40D0-9062-83AB82B588E1}" srcOrd="1" destOrd="0" presId="urn:microsoft.com/office/officeart/2005/8/layout/pList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CA4DDD7-84FD-415A-AC85-977622CACAFC}" type="doc">
      <dgm:prSet loTypeId="urn:microsoft.com/office/officeart/2005/8/layout/hProcess11" loCatId="process" qsTypeId="urn:microsoft.com/office/officeart/2005/8/quickstyle/simple1" qsCatId="simple" csTypeId="urn:microsoft.com/office/officeart/2005/8/colors/accent1_2" csCatId="accent1" phldr="1"/>
      <dgm:spPr/>
      <dgm:t>
        <a:bodyPr/>
        <a:lstStyle/>
        <a:p>
          <a:endParaRPr lang="en-US"/>
        </a:p>
      </dgm:t>
    </dgm:pt>
    <dgm:pt modelId="{88ADFF9C-D12E-447F-9E0A-D95F653A76BA}">
      <dgm:prSet/>
      <dgm:spPr/>
      <dgm:t>
        <a:bodyPr/>
        <a:lstStyle/>
        <a:p>
          <a:pPr rtl="0"/>
          <a:r>
            <a:rPr lang="en-US" b="0" dirty="0" smtClean="0">
              <a:solidFill>
                <a:schemeClr val="accent4">
                  <a:lumMod val="20000"/>
                  <a:lumOff val="80000"/>
                </a:schemeClr>
              </a:solidFill>
            </a:rPr>
            <a:t>1Note un evento</a:t>
          </a:r>
          <a:endParaRPr lang="en-US" b="0" dirty="0">
            <a:solidFill>
              <a:schemeClr val="accent4">
                <a:lumMod val="20000"/>
                <a:lumOff val="80000"/>
              </a:schemeClr>
            </a:solidFill>
          </a:endParaRPr>
        </a:p>
      </dgm:t>
    </dgm:pt>
    <dgm:pt modelId="{CB4AD72C-C739-45B8-93D8-6912F598AD97}" type="parTrans" cxnId="{E29EC0CE-E98C-48D1-9C04-59561782C5CA}">
      <dgm:prSet/>
      <dgm:spPr/>
      <dgm:t>
        <a:bodyPr/>
        <a:lstStyle/>
        <a:p>
          <a:endParaRPr lang="en-US"/>
        </a:p>
      </dgm:t>
    </dgm:pt>
    <dgm:pt modelId="{25B60FD8-5C7F-4127-BADB-C2B1A4174A0A}" type="sibTrans" cxnId="{E29EC0CE-E98C-48D1-9C04-59561782C5CA}">
      <dgm:prSet/>
      <dgm:spPr/>
      <dgm:t>
        <a:bodyPr/>
        <a:lstStyle/>
        <a:p>
          <a:endParaRPr lang="en-US"/>
        </a:p>
      </dgm:t>
    </dgm:pt>
    <dgm:pt modelId="{D228B23E-C399-4462-8EDB-DCAB531192AA}">
      <dgm:prSet/>
      <dgm:spPr/>
      <dgm:t>
        <a:bodyPr/>
        <a:lstStyle/>
        <a:p>
          <a:pPr rtl="0"/>
          <a:r>
            <a:rPr lang="en-US" b="0" dirty="0" smtClean="0">
              <a:solidFill>
                <a:schemeClr val="accent4">
                  <a:lumMod val="40000"/>
                  <a:lumOff val="60000"/>
                </a:schemeClr>
              </a:solidFill>
            </a:rPr>
            <a:t>2. Reconozca que hay un problema</a:t>
          </a:r>
          <a:endParaRPr lang="en-US" b="0" dirty="0">
            <a:solidFill>
              <a:schemeClr val="accent4">
                <a:lumMod val="40000"/>
                <a:lumOff val="60000"/>
              </a:schemeClr>
            </a:solidFill>
          </a:endParaRPr>
        </a:p>
      </dgm:t>
    </dgm:pt>
    <dgm:pt modelId="{CF3B6405-2EDE-4209-AABF-71B66B04036C}" type="parTrans" cxnId="{B88D0FB5-13A1-4893-9CF4-233A41322DC8}">
      <dgm:prSet/>
      <dgm:spPr/>
      <dgm:t>
        <a:bodyPr/>
        <a:lstStyle/>
        <a:p>
          <a:endParaRPr lang="en-US"/>
        </a:p>
      </dgm:t>
    </dgm:pt>
    <dgm:pt modelId="{7D446452-D25F-47F4-9890-BB145BA3C5F2}" type="sibTrans" cxnId="{B88D0FB5-13A1-4893-9CF4-233A41322DC8}">
      <dgm:prSet/>
      <dgm:spPr/>
      <dgm:t>
        <a:bodyPr/>
        <a:lstStyle/>
        <a:p>
          <a:endParaRPr lang="en-US"/>
        </a:p>
      </dgm:t>
    </dgm:pt>
    <dgm:pt modelId="{D04347B2-F8E1-4D1B-AB8D-B39D9BF776B4}">
      <dgm:prSet/>
      <dgm:spPr/>
      <dgm:t>
        <a:bodyPr/>
        <a:lstStyle/>
        <a:p>
          <a:pPr rtl="0"/>
          <a:r>
            <a:rPr lang="en-US" b="1" dirty="0" smtClean="0">
              <a:solidFill>
                <a:schemeClr val="bg2"/>
              </a:solidFill>
            </a:rPr>
            <a:t>3. Tome responsabilidad por actuar</a:t>
          </a:r>
          <a:endParaRPr lang="en-US" dirty="0">
            <a:solidFill>
              <a:schemeClr val="bg2"/>
            </a:solidFill>
          </a:endParaRPr>
        </a:p>
      </dgm:t>
    </dgm:pt>
    <dgm:pt modelId="{DCAB335B-2F9D-4803-B0B1-378F3E09C24A}" type="parTrans" cxnId="{571F3216-537A-4ACC-A602-873C396DF081}">
      <dgm:prSet/>
      <dgm:spPr/>
      <dgm:t>
        <a:bodyPr/>
        <a:lstStyle/>
        <a:p>
          <a:endParaRPr lang="en-US"/>
        </a:p>
      </dgm:t>
    </dgm:pt>
    <dgm:pt modelId="{26E4048C-D5BF-4B2B-86B5-37DD8B3358D1}" type="sibTrans" cxnId="{571F3216-537A-4ACC-A602-873C396DF081}">
      <dgm:prSet/>
      <dgm:spPr/>
      <dgm:t>
        <a:bodyPr/>
        <a:lstStyle/>
        <a:p>
          <a:endParaRPr lang="en-US"/>
        </a:p>
      </dgm:t>
    </dgm:pt>
    <dgm:pt modelId="{3044BCE0-4160-46E2-820C-4890F586363B}">
      <dgm:prSet/>
      <dgm:spPr/>
      <dgm:t>
        <a:bodyPr/>
        <a:lstStyle/>
        <a:p>
          <a:pPr rtl="0"/>
          <a:r>
            <a:rPr lang="en-US" b="1" dirty="0" smtClean="0">
              <a:solidFill>
                <a:schemeClr val="bg1"/>
              </a:solidFill>
            </a:rPr>
            <a:t>4. Decide how to respond appropriately</a:t>
          </a:r>
          <a:endParaRPr lang="en-US" dirty="0">
            <a:solidFill>
              <a:schemeClr val="bg1"/>
            </a:solidFill>
          </a:endParaRPr>
        </a:p>
      </dgm:t>
    </dgm:pt>
    <dgm:pt modelId="{46608BC2-BDC5-49D2-8A10-98A90E442305}" type="parTrans" cxnId="{368C678B-B83F-4521-81E3-4821E0D67A52}">
      <dgm:prSet/>
      <dgm:spPr/>
      <dgm:t>
        <a:bodyPr/>
        <a:lstStyle/>
        <a:p>
          <a:endParaRPr lang="en-US"/>
        </a:p>
      </dgm:t>
    </dgm:pt>
    <dgm:pt modelId="{40757988-87CF-4DCD-BC48-5BBCB2874277}" type="sibTrans" cxnId="{368C678B-B83F-4521-81E3-4821E0D67A52}">
      <dgm:prSet/>
      <dgm:spPr/>
      <dgm:t>
        <a:bodyPr/>
        <a:lstStyle/>
        <a:p>
          <a:endParaRPr lang="en-US"/>
        </a:p>
      </dgm:t>
    </dgm:pt>
    <dgm:pt modelId="{8286899B-EB9E-4295-82EA-18A8520E9055}">
      <dgm:prSet/>
      <dgm:spPr/>
      <dgm:t>
        <a:bodyPr/>
        <a:lstStyle/>
        <a:p>
          <a:pPr rtl="0"/>
          <a:r>
            <a:rPr lang="en-US" b="1" dirty="0" smtClean="0">
              <a:solidFill>
                <a:schemeClr val="bg1"/>
              </a:solidFill>
            </a:rPr>
            <a:t>5. Respond</a:t>
          </a:r>
          <a:endParaRPr lang="en-US" dirty="0">
            <a:solidFill>
              <a:schemeClr val="bg1"/>
            </a:solidFill>
          </a:endParaRPr>
        </a:p>
      </dgm:t>
    </dgm:pt>
    <dgm:pt modelId="{435618D0-4C3C-44A7-8335-991FCE631B8D}" type="parTrans" cxnId="{81066A56-0FEB-48F4-A91F-2CDD257EA06A}">
      <dgm:prSet/>
      <dgm:spPr/>
      <dgm:t>
        <a:bodyPr/>
        <a:lstStyle/>
        <a:p>
          <a:endParaRPr lang="en-US"/>
        </a:p>
      </dgm:t>
    </dgm:pt>
    <dgm:pt modelId="{63B4D06D-65C3-498C-A71B-DE66F88440C5}" type="sibTrans" cxnId="{81066A56-0FEB-48F4-A91F-2CDD257EA06A}">
      <dgm:prSet/>
      <dgm:spPr/>
      <dgm:t>
        <a:bodyPr/>
        <a:lstStyle/>
        <a:p>
          <a:endParaRPr lang="en-US"/>
        </a:p>
      </dgm:t>
    </dgm:pt>
    <dgm:pt modelId="{2D074F9E-27BF-4560-8824-2347D98E49FA}" type="pres">
      <dgm:prSet presAssocID="{1CA4DDD7-84FD-415A-AC85-977622CACAFC}" presName="Name0" presStyleCnt="0">
        <dgm:presLayoutVars>
          <dgm:dir/>
          <dgm:resizeHandles val="exact"/>
        </dgm:presLayoutVars>
      </dgm:prSet>
      <dgm:spPr/>
      <dgm:t>
        <a:bodyPr/>
        <a:lstStyle/>
        <a:p>
          <a:endParaRPr lang="en-US"/>
        </a:p>
      </dgm:t>
    </dgm:pt>
    <dgm:pt modelId="{582968EB-CA2F-4EAD-A2E7-8A8A4C9A571E}" type="pres">
      <dgm:prSet presAssocID="{1CA4DDD7-84FD-415A-AC85-977622CACAFC}" presName="arrow" presStyleLbl="bgShp" presStyleIdx="0" presStyleCnt="1"/>
      <dgm:spPr/>
      <dgm:t>
        <a:bodyPr/>
        <a:lstStyle/>
        <a:p>
          <a:endParaRPr lang="en-US"/>
        </a:p>
      </dgm:t>
    </dgm:pt>
    <dgm:pt modelId="{F56CAC8E-3BBB-42A8-BE3F-C0ECD592BCD2}" type="pres">
      <dgm:prSet presAssocID="{1CA4DDD7-84FD-415A-AC85-977622CACAFC}" presName="points" presStyleCnt="0"/>
      <dgm:spPr/>
    </dgm:pt>
    <dgm:pt modelId="{D34BD288-A378-417F-977B-14D44416A199}" type="pres">
      <dgm:prSet presAssocID="{88ADFF9C-D12E-447F-9E0A-D95F653A76BA}" presName="compositeA" presStyleCnt="0"/>
      <dgm:spPr/>
    </dgm:pt>
    <dgm:pt modelId="{F62AE1B0-EDE3-4C9C-B00C-9FFBC13DFF80}" type="pres">
      <dgm:prSet presAssocID="{88ADFF9C-D12E-447F-9E0A-D95F653A76BA}" presName="textA" presStyleLbl="revTx" presStyleIdx="0" presStyleCnt="5">
        <dgm:presLayoutVars>
          <dgm:bulletEnabled val="1"/>
        </dgm:presLayoutVars>
      </dgm:prSet>
      <dgm:spPr/>
      <dgm:t>
        <a:bodyPr/>
        <a:lstStyle/>
        <a:p>
          <a:endParaRPr lang="en-US"/>
        </a:p>
      </dgm:t>
    </dgm:pt>
    <dgm:pt modelId="{6F9E2D2E-B2CA-42EB-B193-DB0B1B43A249}" type="pres">
      <dgm:prSet presAssocID="{88ADFF9C-D12E-447F-9E0A-D95F653A76BA}" presName="circleA" presStyleLbl="node1" presStyleIdx="0" presStyleCnt="5"/>
      <dgm:spPr>
        <a:solidFill>
          <a:schemeClr val="accent4">
            <a:lumMod val="20000"/>
            <a:lumOff val="80000"/>
          </a:schemeClr>
        </a:solidFill>
      </dgm:spPr>
    </dgm:pt>
    <dgm:pt modelId="{38495A81-0401-4B07-BD05-94C69B9F84E6}" type="pres">
      <dgm:prSet presAssocID="{88ADFF9C-D12E-447F-9E0A-D95F653A76BA}" presName="spaceA" presStyleCnt="0"/>
      <dgm:spPr/>
    </dgm:pt>
    <dgm:pt modelId="{9BB2226E-874C-4D12-A613-75581E1978EE}" type="pres">
      <dgm:prSet presAssocID="{25B60FD8-5C7F-4127-BADB-C2B1A4174A0A}" presName="space" presStyleCnt="0"/>
      <dgm:spPr/>
    </dgm:pt>
    <dgm:pt modelId="{34869F82-AC17-42E2-9D3B-CF3F1736F7EA}" type="pres">
      <dgm:prSet presAssocID="{D228B23E-C399-4462-8EDB-DCAB531192AA}" presName="compositeB" presStyleCnt="0"/>
      <dgm:spPr/>
    </dgm:pt>
    <dgm:pt modelId="{AA985192-EB93-4383-93DD-1BF927E53796}" type="pres">
      <dgm:prSet presAssocID="{D228B23E-C399-4462-8EDB-DCAB531192AA}" presName="textB" presStyleLbl="revTx" presStyleIdx="1" presStyleCnt="5">
        <dgm:presLayoutVars>
          <dgm:bulletEnabled val="1"/>
        </dgm:presLayoutVars>
      </dgm:prSet>
      <dgm:spPr/>
      <dgm:t>
        <a:bodyPr/>
        <a:lstStyle/>
        <a:p>
          <a:endParaRPr lang="en-US"/>
        </a:p>
      </dgm:t>
    </dgm:pt>
    <dgm:pt modelId="{E81AD96A-287B-443D-BF38-4FD353BD3797}" type="pres">
      <dgm:prSet presAssocID="{D228B23E-C399-4462-8EDB-DCAB531192AA}" presName="circleB" presStyleLbl="node1" presStyleIdx="1" presStyleCnt="5"/>
      <dgm:spPr>
        <a:solidFill>
          <a:schemeClr val="accent4">
            <a:lumMod val="40000"/>
            <a:lumOff val="60000"/>
          </a:schemeClr>
        </a:solidFill>
      </dgm:spPr>
    </dgm:pt>
    <dgm:pt modelId="{22568E01-8C3B-4088-9C79-55736F92E9F7}" type="pres">
      <dgm:prSet presAssocID="{D228B23E-C399-4462-8EDB-DCAB531192AA}" presName="spaceB" presStyleCnt="0"/>
      <dgm:spPr/>
    </dgm:pt>
    <dgm:pt modelId="{69CF7E31-6EE9-4957-8E38-1727E1E82AF0}" type="pres">
      <dgm:prSet presAssocID="{7D446452-D25F-47F4-9890-BB145BA3C5F2}" presName="space" presStyleCnt="0"/>
      <dgm:spPr/>
    </dgm:pt>
    <dgm:pt modelId="{A12F81AD-EDA8-4914-A8C0-3C2173B472A1}" type="pres">
      <dgm:prSet presAssocID="{D04347B2-F8E1-4D1B-AB8D-B39D9BF776B4}" presName="compositeA" presStyleCnt="0"/>
      <dgm:spPr/>
    </dgm:pt>
    <dgm:pt modelId="{FA46DECD-0117-40C9-BE71-BB5D9E56B3F3}" type="pres">
      <dgm:prSet presAssocID="{D04347B2-F8E1-4D1B-AB8D-B39D9BF776B4}" presName="textA" presStyleLbl="revTx" presStyleIdx="2" presStyleCnt="5">
        <dgm:presLayoutVars>
          <dgm:bulletEnabled val="1"/>
        </dgm:presLayoutVars>
      </dgm:prSet>
      <dgm:spPr/>
      <dgm:t>
        <a:bodyPr/>
        <a:lstStyle/>
        <a:p>
          <a:endParaRPr lang="en-US"/>
        </a:p>
      </dgm:t>
    </dgm:pt>
    <dgm:pt modelId="{51211CEE-C51A-4EA8-945C-CE9A28E3FDD7}" type="pres">
      <dgm:prSet presAssocID="{D04347B2-F8E1-4D1B-AB8D-B39D9BF776B4}" presName="circleA" presStyleLbl="node1" presStyleIdx="2" presStyleCnt="5"/>
      <dgm:spPr>
        <a:solidFill>
          <a:schemeClr val="accent4">
            <a:lumMod val="60000"/>
            <a:lumOff val="40000"/>
          </a:schemeClr>
        </a:solidFill>
      </dgm:spPr>
    </dgm:pt>
    <dgm:pt modelId="{5500DAAE-2306-4A4E-BC37-4BF51A55D8F9}" type="pres">
      <dgm:prSet presAssocID="{D04347B2-F8E1-4D1B-AB8D-B39D9BF776B4}" presName="spaceA" presStyleCnt="0"/>
      <dgm:spPr/>
    </dgm:pt>
    <dgm:pt modelId="{2E45DE94-6240-47D1-B8A3-DF8562A34452}" type="pres">
      <dgm:prSet presAssocID="{26E4048C-D5BF-4B2B-86B5-37DD8B3358D1}" presName="space" presStyleCnt="0"/>
      <dgm:spPr/>
    </dgm:pt>
    <dgm:pt modelId="{005E623D-734A-4B21-9F04-B7B70C9A8DFB}" type="pres">
      <dgm:prSet presAssocID="{3044BCE0-4160-46E2-820C-4890F586363B}" presName="compositeB" presStyleCnt="0"/>
      <dgm:spPr/>
    </dgm:pt>
    <dgm:pt modelId="{9CF22FEB-A254-4597-8D60-1696B8788378}" type="pres">
      <dgm:prSet presAssocID="{3044BCE0-4160-46E2-820C-4890F586363B}" presName="textB" presStyleLbl="revTx" presStyleIdx="3" presStyleCnt="5">
        <dgm:presLayoutVars>
          <dgm:bulletEnabled val="1"/>
        </dgm:presLayoutVars>
      </dgm:prSet>
      <dgm:spPr/>
      <dgm:t>
        <a:bodyPr/>
        <a:lstStyle/>
        <a:p>
          <a:endParaRPr lang="en-US"/>
        </a:p>
      </dgm:t>
    </dgm:pt>
    <dgm:pt modelId="{5BA65149-EC53-420C-8958-08F93D0E22FA}" type="pres">
      <dgm:prSet presAssocID="{3044BCE0-4160-46E2-820C-4890F586363B}" presName="circleB" presStyleLbl="node1" presStyleIdx="3" presStyleCnt="5"/>
      <dgm:spPr>
        <a:solidFill>
          <a:schemeClr val="accent4">
            <a:lumMod val="75000"/>
          </a:schemeClr>
        </a:solidFill>
      </dgm:spPr>
    </dgm:pt>
    <dgm:pt modelId="{4182125B-3AB9-4279-A2D7-EFA503868138}" type="pres">
      <dgm:prSet presAssocID="{3044BCE0-4160-46E2-820C-4890F586363B}" presName="spaceB" presStyleCnt="0"/>
      <dgm:spPr/>
    </dgm:pt>
    <dgm:pt modelId="{E1C5D077-B4E6-44D1-BF34-F1B1EDAE8384}" type="pres">
      <dgm:prSet presAssocID="{40757988-87CF-4DCD-BC48-5BBCB2874277}" presName="space" presStyleCnt="0"/>
      <dgm:spPr/>
    </dgm:pt>
    <dgm:pt modelId="{E34A43D7-966D-42C4-AF0B-677DDB826201}" type="pres">
      <dgm:prSet presAssocID="{8286899B-EB9E-4295-82EA-18A8520E9055}" presName="compositeA" presStyleCnt="0"/>
      <dgm:spPr/>
    </dgm:pt>
    <dgm:pt modelId="{6ECD4CAA-5539-402B-B260-8DA5BF5BD1F5}" type="pres">
      <dgm:prSet presAssocID="{8286899B-EB9E-4295-82EA-18A8520E9055}" presName="textA" presStyleLbl="revTx" presStyleIdx="4" presStyleCnt="5">
        <dgm:presLayoutVars>
          <dgm:bulletEnabled val="1"/>
        </dgm:presLayoutVars>
      </dgm:prSet>
      <dgm:spPr/>
      <dgm:t>
        <a:bodyPr/>
        <a:lstStyle/>
        <a:p>
          <a:endParaRPr lang="en-US"/>
        </a:p>
      </dgm:t>
    </dgm:pt>
    <dgm:pt modelId="{2E1393FE-BF89-4B14-97BD-624EF0BC3C69}" type="pres">
      <dgm:prSet presAssocID="{8286899B-EB9E-4295-82EA-18A8520E9055}" presName="circleA" presStyleLbl="node1" presStyleIdx="4" presStyleCnt="5"/>
      <dgm:spPr>
        <a:solidFill>
          <a:schemeClr val="accent4">
            <a:lumMod val="50000"/>
          </a:schemeClr>
        </a:solidFill>
      </dgm:spPr>
    </dgm:pt>
    <dgm:pt modelId="{5ABDDE71-598C-4085-97D5-C90EE3A5092D}" type="pres">
      <dgm:prSet presAssocID="{8286899B-EB9E-4295-82EA-18A8520E9055}" presName="spaceA" presStyleCnt="0"/>
      <dgm:spPr/>
    </dgm:pt>
  </dgm:ptLst>
  <dgm:cxnLst>
    <dgm:cxn modelId="{E7505E2B-7ABB-4DE0-B82E-813D0DE4DABC}" type="presOf" srcId="{1CA4DDD7-84FD-415A-AC85-977622CACAFC}" destId="{2D074F9E-27BF-4560-8824-2347D98E49FA}" srcOrd="0" destOrd="0" presId="urn:microsoft.com/office/officeart/2005/8/layout/hProcess11"/>
    <dgm:cxn modelId="{8BD0B2D4-8461-4541-AA89-9D327BD9E549}" type="presOf" srcId="{D04347B2-F8E1-4D1B-AB8D-B39D9BF776B4}" destId="{FA46DECD-0117-40C9-BE71-BB5D9E56B3F3}" srcOrd="0" destOrd="0" presId="urn:microsoft.com/office/officeart/2005/8/layout/hProcess11"/>
    <dgm:cxn modelId="{1DCF6532-7B6C-4853-84ED-3D304A6EACC3}" type="presOf" srcId="{D228B23E-C399-4462-8EDB-DCAB531192AA}" destId="{AA985192-EB93-4383-93DD-1BF927E53796}" srcOrd="0" destOrd="0" presId="urn:microsoft.com/office/officeart/2005/8/layout/hProcess11"/>
    <dgm:cxn modelId="{B88D0FB5-13A1-4893-9CF4-233A41322DC8}" srcId="{1CA4DDD7-84FD-415A-AC85-977622CACAFC}" destId="{D228B23E-C399-4462-8EDB-DCAB531192AA}" srcOrd="1" destOrd="0" parTransId="{CF3B6405-2EDE-4209-AABF-71B66B04036C}" sibTransId="{7D446452-D25F-47F4-9890-BB145BA3C5F2}"/>
    <dgm:cxn modelId="{368C678B-B83F-4521-81E3-4821E0D67A52}" srcId="{1CA4DDD7-84FD-415A-AC85-977622CACAFC}" destId="{3044BCE0-4160-46E2-820C-4890F586363B}" srcOrd="3" destOrd="0" parTransId="{46608BC2-BDC5-49D2-8A10-98A90E442305}" sibTransId="{40757988-87CF-4DCD-BC48-5BBCB2874277}"/>
    <dgm:cxn modelId="{E29EC0CE-E98C-48D1-9C04-59561782C5CA}" srcId="{1CA4DDD7-84FD-415A-AC85-977622CACAFC}" destId="{88ADFF9C-D12E-447F-9E0A-D95F653A76BA}" srcOrd="0" destOrd="0" parTransId="{CB4AD72C-C739-45B8-93D8-6912F598AD97}" sibTransId="{25B60FD8-5C7F-4127-BADB-C2B1A4174A0A}"/>
    <dgm:cxn modelId="{81066A56-0FEB-48F4-A91F-2CDD257EA06A}" srcId="{1CA4DDD7-84FD-415A-AC85-977622CACAFC}" destId="{8286899B-EB9E-4295-82EA-18A8520E9055}" srcOrd="4" destOrd="0" parTransId="{435618D0-4C3C-44A7-8335-991FCE631B8D}" sibTransId="{63B4D06D-65C3-498C-A71B-DE66F88440C5}"/>
    <dgm:cxn modelId="{5C68107D-79C0-4A77-8145-6A1F2E82436C}" type="presOf" srcId="{8286899B-EB9E-4295-82EA-18A8520E9055}" destId="{6ECD4CAA-5539-402B-B260-8DA5BF5BD1F5}" srcOrd="0" destOrd="0" presId="urn:microsoft.com/office/officeart/2005/8/layout/hProcess11"/>
    <dgm:cxn modelId="{81859A9A-B5D5-4437-B4A1-9240F270B926}" type="presOf" srcId="{3044BCE0-4160-46E2-820C-4890F586363B}" destId="{9CF22FEB-A254-4597-8D60-1696B8788378}" srcOrd="0" destOrd="0" presId="urn:microsoft.com/office/officeart/2005/8/layout/hProcess11"/>
    <dgm:cxn modelId="{C988BF15-1951-4998-81C1-1213904B8848}" type="presOf" srcId="{88ADFF9C-D12E-447F-9E0A-D95F653A76BA}" destId="{F62AE1B0-EDE3-4C9C-B00C-9FFBC13DFF80}" srcOrd="0" destOrd="0" presId="urn:microsoft.com/office/officeart/2005/8/layout/hProcess11"/>
    <dgm:cxn modelId="{571F3216-537A-4ACC-A602-873C396DF081}" srcId="{1CA4DDD7-84FD-415A-AC85-977622CACAFC}" destId="{D04347B2-F8E1-4D1B-AB8D-B39D9BF776B4}" srcOrd="2" destOrd="0" parTransId="{DCAB335B-2F9D-4803-B0B1-378F3E09C24A}" sibTransId="{26E4048C-D5BF-4B2B-86B5-37DD8B3358D1}"/>
    <dgm:cxn modelId="{1DD25F93-7D71-4240-AD8B-816005BB6282}" type="presParOf" srcId="{2D074F9E-27BF-4560-8824-2347D98E49FA}" destId="{582968EB-CA2F-4EAD-A2E7-8A8A4C9A571E}" srcOrd="0" destOrd="0" presId="urn:microsoft.com/office/officeart/2005/8/layout/hProcess11"/>
    <dgm:cxn modelId="{3EDA3D10-D5DE-44B2-83CB-304764306818}" type="presParOf" srcId="{2D074F9E-27BF-4560-8824-2347D98E49FA}" destId="{F56CAC8E-3BBB-42A8-BE3F-C0ECD592BCD2}" srcOrd="1" destOrd="0" presId="urn:microsoft.com/office/officeart/2005/8/layout/hProcess11"/>
    <dgm:cxn modelId="{1EB6E317-35D4-43B1-94DD-7C98C365F673}" type="presParOf" srcId="{F56CAC8E-3BBB-42A8-BE3F-C0ECD592BCD2}" destId="{D34BD288-A378-417F-977B-14D44416A199}" srcOrd="0" destOrd="0" presId="urn:microsoft.com/office/officeart/2005/8/layout/hProcess11"/>
    <dgm:cxn modelId="{DCAA1BC1-4A62-41F2-9E04-D36B8DF28793}" type="presParOf" srcId="{D34BD288-A378-417F-977B-14D44416A199}" destId="{F62AE1B0-EDE3-4C9C-B00C-9FFBC13DFF80}" srcOrd="0" destOrd="0" presId="urn:microsoft.com/office/officeart/2005/8/layout/hProcess11"/>
    <dgm:cxn modelId="{2C13CC7E-153E-47F7-8BB1-975D516CC33F}" type="presParOf" srcId="{D34BD288-A378-417F-977B-14D44416A199}" destId="{6F9E2D2E-B2CA-42EB-B193-DB0B1B43A249}" srcOrd="1" destOrd="0" presId="urn:microsoft.com/office/officeart/2005/8/layout/hProcess11"/>
    <dgm:cxn modelId="{82DA8CDC-8E57-4413-AAEF-8D397CC5E7F7}" type="presParOf" srcId="{D34BD288-A378-417F-977B-14D44416A199}" destId="{38495A81-0401-4B07-BD05-94C69B9F84E6}" srcOrd="2" destOrd="0" presId="urn:microsoft.com/office/officeart/2005/8/layout/hProcess11"/>
    <dgm:cxn modelId="{45856DB1-1B7C-47ED-966B-1DCE0B7D19B3}" type="presParOf" srcId="{F56CAC8E-3BBB-42A8-BE3F-C0ECD592BCD2}" destId="{9BB2226E-874C-4D12-A613-75581E1978EE}" srcOrd="1" destOrd="0" presId="urn:microsoft.com/office/officeart/2005/8/layout/hProcess11"/>
    <dgm:cxn modelId="{E0EC8906-2FEC-4B07-B785-FA9D510003BF}" type="presParOf" srcId="{F56CAC8E-3BBB-42A8-BE3F-C0ECD592BCD2}" destId="{34869F82-AC17-42E2-9D3B-CF3F1736F7EA}" srcOrd="2" destOrd="0" presId="urn:microsoft.com/office/officeart/2005/8/layout/hProcess11"/>
    <dgm:cxn modelId="{0D8235A7-65DB-4C7C-9F17-FB3BD321D919}" type="presParOf" srcId="{34869F82-AC17-42E2-9D3B-CF3F1736F7EA}" destId="{AA985192-EB93-4383-93DD-1BF927E53796}" srcOrd="0" destOrd="0" presId="urn:microsoft.com/office/officeart/2005/8/layout/hProcess11"/>
    <dgm:cxn modelId="{B1698946-C2F9-422F-9012-5538139B1516}" type="presParOf" srcId="{34869F82-AC17-42E2-9D3B-CF3F1736F7EA}" destId="{E81AD96A-287B-443D-BF38-4FD353BD3797}" srcOrd="1" destOrd="0" presId="urn:microsoft.com/office/officeart/2005/8/layout/hProcess11"/>
    <dgm:cxn modelId="{A26F33DF-EE16-4085-8D3E-4296F15D78EF}" type="presParOf" srcId="{34869F82-AC17-42E2-9D3B-CF3F1736F7EA}" destId="{22568E01-8C3B-4088-9C79-55736F92E9F7}" srcOrd="2" destOrd="0" presId="urn:microsoft.com/office/officeart/2005/8/layout/hProcess11"/>
    <dgm:cxn modelId="{573AF386-A0B4-444E-B437-11AB77ADCDC9}" type="presParOf" srcId="{F56CAC8E-3BBB-42A8-BE3F-C0ECD592BCD2}" destId="{69CF7E31-6EE9-4957-8E38-1727E1E82AF0}" srcOrd="3" destOrd="0" presId="urn:microsoft.com/office/officeart/2005/8/layout/hProcess11"/>
    <dgm:cxn modelId="{BDEEA9AE-5D27-4A12-A6E3-37D46FC92E94}" type="presParOf" srcId="{F56CAC8E-3BBB-42A8-BE3F-C0ECD592BCD2}" destId="{A12F81AD-EDA8-4914-A8C0-3C2173B472A1}" srcOrd="4" destOrd="0" presId="urn:microsoft.com/office/officeart/2005/8/layout/hProcess11"/>
    <dgm:cxn modelId="{39CA7989-C2D5-4CB5-9C26-2C53573A35B3}" type="presParOf" srcId="{A12F81AD-EDA8-4914-A8C0-3C2173B472A1}" destId="{FA46DECD-0117-40C9-BE71-BB5D9E56B3F3}" srcOrd="0" destOrd="0" presId="urn:microsoft.com/office/officeart/2005/8/layout/hProcess11"/>
    <dgm:cxn modelId="{E3DB387F-8A61-49A5-9F73-E0CFE5484E09}" type="presParOf" srcId="{A12F81AD-EDA8-4914-A8C0-3C2173B472A1}" destId="{51211CEE-C51A-4EA8-945C-CE9A28E3FDD7}" srcOrd="1" destOrd="0" presId="urn:microsoft.com/office/officeart/2005/8/layout/hProcess11"/>
    <dgm:cxn modelId="{91632DA0-8304-4BDD-81E5-A5A06684D1BC}" type="presParOf" srcId="{A12F81AD-EDA8-4914-A8C0-3C2173B472A1}" destId="{5500DAAE-2306-4A4E-BC37-4BF51A55D8F9}" srcOrd="2" destOrd="0" presId="urn:microsoft.com/office/officeart/2005/8/layout/hProcess11"/>
    <dgm:cxn modelId="{4A7448B8-1718-47AC-AA2D-0CDFC3B5EE1F}" type="presParOf" srcId="{F56CAC8E-3BBB-42A8-BE3F-C0ECD592BCD2}" destId="{2E45DE94-6240-47D1-B8A3-DF8562A34452}" srcOrd="5" destOrd="0" presId="urn:microsoft.com/office/officeart/2005/8/layout/hProcess11"/>
    <dgm:cxn modelId="{9704E839-DAE3-4989-92A7-3E65975EB1BF}" type="presParOf" srcId="{F56CAC8E-3BBB-42A8-BE3F-C0ECD592BCD2}" destId="{005E623D-734A-4B21-9F04-B7B70C9A8DFB}" srcOrd="6" destOrd="0" presId="urn:microsoft.com/office/officeart/2005/8/layout/hProcess11"/>
    <dgm:cxn modelId="{CA586AA3-066F-4BF8-91AB-E0924222B786}" type="presParOf" srcId="{005E623D-734A-4B21-9F04-B7B70C9A8DFB}" destId="{9CF22FEB-A254-4597-8D60-1696B8788378}" srcOrd="0" destOrd="0" presId="urn:microsoft.com/office/officeart/2005/8/layout/hProcess11"/>
    <dgm:cxn modelId="{D35F56DE-9D0A-4318-BD33-26F8D57ED470}" type="presParOf" srcId="{005E623D-734A-4B21-9F04-B7B70C9A8DFB}" destId="{5BA65149-EC53-420C-8958-08F93D0E22FA}" srcOrd="1" destOrd="0" presId="urn:microsoft.com/office/officeart/2005/8/layout/hProcess11"/>
    <dgm:cxn modelId="{21C7274C-793C-478C-A9C4-01F21E48B18D}" type="presParOf" srcId="{005E623D-734A-4B21-9F04-B7B70C9A8DFB}" destId="{4182125B-3AB9-4279-A2D7-EFA503868138}" srcOrd="2" destOrd="0" presId="urn:microsoft.com/office/officeart/2005/8/layout/hProcess11"/>
    <dgm:cxn modelId="{9013D3ED-38F1-4696-A0B3-5834D765B871}" type="presParOf" srcId="{F56CAC8E-3BBB-42A8-BE3F-C0ECD592BCD2}" destId="{E1C5D077-B4E6-44D1-BF34-F1B1EDAE8384}" srcOrd="7" destOrd="0" presId="urn:microsoft.com/office/officeart/2005/8/layout/hProcess11"/>
    <dgm:cxn modelId="{DC5FD840-8FBA-4C12-8135-800FD1084A23}" type="presParOf" srcId="{F56CAC8E-3BBB-42A8-BE3F-C0ECD592BCD2}" destId="{E34A43D7-966D-42C4-AF0B-677DDB826201}" srcOrd="8" destOrd="0" presId="urn:microsoft.com/office/officeart/2005/8/layout/hProcess11"/>
    <dgm:cxn modelId="{9B8D4E4E-9811-4584-A4B0-CF148492E4A3}" type="presParOf" srcId="{E34A43D7-966D-42C4-AF0B-677DDB826201}" destId="{6ECD4CAA-5539-402B-B260-8DA5BF5BD1F5}" srcOrd="0" destOrd="0" presId="urn:microsoft.com/office/officeart/2005/8/layout/hProcess11"/>
    <dgm:cxn modelId="{C55AEBA7-1F68-4F0A-B5E3-41E4BFD32B7F}" type="presParOf" srcId="{E34A43D7-966D-42C4-AF0B-677DDB826201}" destId="{2E1393FE-BF89-4B14-97BD-624EF0BC3C69}" srcOrd="1" destOrd="0" presId="urn:microsoft.com/office/officeart/2005/8/layout/hProcess11"/>
    <dgm:cxn modelId="{DDA58CD4-9BAB-4B08-A33D-673BDCE47118}" type="presParOf" srcId="{E34A43D7-966D-42C4-AF0B-677DDB826201}" destId="{5ABDDE71-598C-4085-97D5-C90EE3A5092D}" srcOrd="2" destOrd="0" presId="urn:microsoft.com/office/officeart/2005/8/layout/hProcess1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77695C5-8E36-4AE6-820F-A88BE066B551}" type="doc">
      <dgm:prSet loTypeId="urn:microsoft.com/office/officeart/2005/8/layout/vList4" loCatId="picture" qsTypeId="urn:microsoft.com/office/officeart/2005/8/quickstyle/simple1" qsCatId="simple" csTypeId="urn:microsoft.com/office/officeart/2005/8/colors/accent2_1" csCatId="accent2" phldr="1"/>
      <dgm:spPr/>
    </dgm:pt>
    <dgm:pt modelId="{EE59A142-03DD-4CB1-BC43-3C382211A738}">
      <dgm:prSet phldrT="[Text]" custT="1"/>
      <dgm:spPr/>
      <dgm:t>
        <a:bodyPr/>
        <a:lstStyle/>
        <a:p>
          <a:r>
            <a:rPr lang="en-US" sz="3100" dirty="0" smtClean="0"/>
            <a:t>¿Es Violencia Doméstica?</a:t>
          </a:r>
          <a:endParaRPr lang="en-US" sz="3100" dirty="0"/>
        </a:p>
      </dgm:t>
    </dgm:pt>
    <dgm:pt modelId="{37481F37-C1FE-4565-B5DA-C440E255F02C}" type="parTrans" cxnId="{15DCCF97-FFA5-4D5C-991F-FAAF60882B74}">
      <dgm:prSet/>
      <dgm:spPr/>
      <dgm:t>
        <a:bodyPr/>
        <a:lstStyle/>
        <a:p>
          <a:endParaRPr lang="en-US"/>
        </a:p>
      </dgm:t>
    </dgm:pt>
    <dgm:pt modelId="{3FC4DCD9-A183-42D0-ACC7-9289578C23D7}" type="sibTrans" cxnId="{15DCCF97-FFA5-4D5C-991F-FAAF60882B74}">
      <dgm:prSet/>
      <dgm:spPr/>
      <dgm:t>
        <a:bodyPr/>
        <a:lstStyle/>
        <a:p>
          <a:endParaRPr lang="en-US"/>
        </a:p>
      </dgm:t>
    </dgm:pt>
    <dgm:pt modelId="{1243B3EE-DEB3-4609-8F59-3DAB3BCC7DD0}" type="pres">
      <dgm:prSet presAssocID="{677695C5-8E36-4AE6-820F-A88BE066B551}" presName="linear" presStyleCnt="0">
        <dgm:presLayoutVars>
          <dgm:dir/>
          <dgm:resizeHandles val="exact"/>
        </dgm:presLayoutVars>
      </dgm:prSet>
      <dgm:spPr/>
    </dgm:pt>
    <dgm:pt modelId="{1F559456-8A36-43D3-B299-5077F8106768}" type="pres">
      <dgm:prSet presAssocID="{EE59A142-03DD-4CB1-BC43-3C382211A738}" presName="comp" presStyleCnt="0"/>
      <dgm:spPr/>
    </dgm:pt>
    <dgm:pt modelId="{77F63C17-0CDB-4398-A848-D2D44F773817}" type="pres">
      <dgm:prSet presAssocID="{EE59A142-03DD-4CB1-BC43-3C382211A738}" presName="box" presStyleLbl="node1" presStyleIdx="0" presStyleCnt="1"/>
      <dgm:spPr/>
      <dgm:t>
        <a:bodyPr/>
        <a:lstStyle/>
        <a:p>
          <a:endParaRPr lang="en-US"/>
        </a:p>
      </dgm:t>
    </dgm:pt>
    <dgm:pt modelId="{AF268BCF-FCCB-405D-AA5D-7B7C81F83D17}" type="pres">
      <dgm:prSet presAssocID="{EE59A142-03DD-4CB1-BC43-3C382211A738}" presName="img" presStyleLbl="fgImgPlace1" presStyleIdx="0" presStyleCnt="1" custScaleX="62668"/>
      <dgm:spPr>
        <a:blipFill>
          <a:blip xmlns:r="http://schemas.openxmlformats.org/officeDocument/2006/relationships" r:embed="rId1"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l="-20000" r="-20000"/>
          </a:stretch>
        </a:blipFill>
      </dgm:spPr>
    </dgm:pt>
    <dgm:pt modelId="{A364CA87-2F96-4ED5-BF86-DC5293F13645}" type="pres">
      <dgm:prSet presAssocID="{EE59A142-03DD-4CB1-BC43-3C382211A738}" presName="text" presStyleLbl="node1" presStyleIdx="0" presStyleCnt="1">
        <dgm:presLayoutVars>
          <dgm:bulletEnabled val="1"/>
        </dgm:presLayoutVars>
      </dgm:prSet>
      <dgm:spPr/>
      <dgm:t>
        <a:bodyPr/>
        <a:lstStyle/>
        <a:p>
          <a:endParaRPr lang="en-US"/>
        </a:p>
      </dgm:t>
    </dgm:pt>
  </dgm:ptLst>
  <dgm:cxnLst>
    <dgm:cxn modelId="{3DA8BFE2-EC41-4E79-8392-AA089E9D498A}" type="presOf" srcId="{EE59A142-03DD-4CB1-BC43-3C382211A738}" destId="{A364CA87-2F96-4ED5-BF86-DC5293F13645}" srcOrd="1" destOrd="0" presId="urn:microsoft.com/office/officeart/2005/8/layout/vList4"/>
    <dgm:cxn modelId="{B956CE8F-0F8E-4E2F-9C5D-CE18E72EE601}" type="presOf" srcId="{677695C5-8E36-4AE6-820F-A88BE066B551}" destId="{1243B3EE-DEB3-4609-8F59-3DAB3BCC7DD0}" srcOrd="0" destOrd="0" presId="urn:microsoft.com/office/officeart/2005/8/layout/vList4"/>
    <dgm:cxn modelId="{E9FC89D8-1C80-4F08-B362-7BD32E1F429A}" type="presOf" srcId="{EE59A142-03DD-4CB1-BC43-3C382211A738}" destId="{77F63C17-0CDB-4398-A848-D2D44F773817}" srcOrd="0" destOrd="0" presId="urn:microsoft.com/office/officeart/2005/8/layout/vList4"/>
    <dgm:cxn modelId="{15DCCF97-FFA5-4D5C-991F-FAAF60882B74}" srcId="{677695C5-8E36-4AE6-820F-A88BE066B551}" destId="{EE59A142-03DD-4CB1-BC43-3C382211A738}" srcOrd="0" destOrd="0" parTransId="{37481F37-C1FE-4565-B5DA-C440E255F02C}" sibTransId="{3FC4DCD9-A183-42D0-ACC7-9289578C23D7}"/>
    <dgm:cxn modelId="{C18A2FB3-7C5C-49F8-B477-6EAF2A251360}" type="presParOf" srcId="{1243B3EE-DEB3-4609-8F59-3DAB3BCC7DD0}" destId="{1F559456-8A36-43D3-B299-5077F8106768}" srcOrd="0" destOrd="0" presId="urn:microsoft.com/office/officeart/2005/8/layout/vList4"/>
    <dgm:cxn modelId="{D28FF5C6-2E79-4A31-A6DD-0E1F368029CC}" type="presParOf" srcId="{1F559456-8A36-43D3-B299-5077F8106768}" destId="{77F63C17-0CDB-4398-A848-D2D44F773817}" srcOrd="0" destOrd="0" presId="urn:microsoft.com/office/officeart/2005/8/layout/vList4"/>
    <dgm:cxn modelId="{027C2A6B-CAA7-43F4-BE27-EDDD13C86DA4}" type="presParOf" srcId="{1F559456-8A36-43D3-B299-5077F8106768}" destId="{AF268BCF-FCCB-405D-AA5D-7B7C81F83D17}" srcOrd="1" destOrd="0" presId="urn:microsoft.com/office/officeart/2005/8/layout/vList4"/>
    <dgm:cxn modelId="{D284CAD9-29B3-4FDF-9F61-321F02FAAA74}" type="presParOf" srcId="{1F559456-8A36-43D3-B299-5077F8106768}" destId="{A364CA87-2F96-4ED5-BF86-DC5293F13645}" srcOrd="2" destOrd="0" presId="urn:microsoft.com/office/officeart/2005/8/layout/vList4"/>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2968EB-CA2F-4EAD-A2E7-8A8A4C9A571E}">
      <dsp:nvSpPr>
        <dsp:cNvPr id="0" name=""/>
        <dsp:cNvSpPr/>
      </dsp:nvSpPr>
      <dsp:spPr>
        <a:xfrm>
          <a:off x="0" y="1206817"/>
          <a:ext cx="10058399" cy="1609090"/>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62AE1B0-EDE3-4C9C-B00C-9FFBC13DFF80}">
      <dsp:nvSpPr>
        <dsp:cNvPr id="0" name=""/>
        <dsp:cNvSpPr/>
      </dsp:nvSpPr>
      <dsp:spPr>
        <a:xfrm>
          <a:off x="4611" y="0"/>
          <a:ext cx="1407832" cy="16090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b" anchorCtr="0">
          <a:noAutofit/>
        </a:bodyPr>
        <a:lstStyle/>
        <a:p>
          <a:pPr lvl="0" algn="ctr" defTabSz="800100" rtl="0">
            <a:lnSpc>
              <a:spcPct val="90000"/>
            </a:lnSpc>
            <a:spcBef>
              <a:spcPct val="0"/>
            </a:spcBef>
            <a:spcAft>
              <a:spcPct val="35000"/>
            </a:spcAft>
          </a:pPr>
          <a:r>
            <a:rPr lang="en-US" sz="1800" b="1" kern="1200" dirty="0" smtClean="0"/>
            <a:t>1. Note un Evento</a:t>
          </a:r>
          <a:endParaRPr lang="en-US" sz="1800" kern="1200" dirty="0"/>
        </a:p>
      </dsp:txBody>
      <dsp:txXfrm>
        <a:off x="4611" y="0"/>
        <a:ext cx="1407832" cy="1609090"/>
      </dsp:txXfrm>
    </dsp:sp>
    <dsp:sp modelId="{6F9E2D2E-B2CA-42EB-B193-DB0B1B43A249}">
      <dsp:nvSpPr>
        <dsp:cNvPr id="0" name=""/>
        <dsp:cNvSpPr/>
      </dsp:nvSpPr>
      <dsp:spPr>
        <a:xfrm>
          <a:off x="507391" y="1810226"/>
          <a:ext cx="402272" cy="402272"/>
        </a:xfrm>
        <a:prstGeom prst="ellipse">
          <a:avLst/>
        </a:prstGeom>
        <a:solidFill>
          <a:schemeClr val="accent4">
            <a:lumMod val="20000"/>
            <a:lumOff val="8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A985192-EB93-4383-93DD-1BF927E53796}">
      <dsp:nvSpPr>
        <dsp:cNvPr id="0" name=""/>
        <dsp:cNvSpPr/>
      </dsp:nvSpPr>
      <dsp:spPr>
        <a:xfrm>
          <a:off x="1482835" y="2413634"/>
          <a:ext cx="1407832" cy="16090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t" anchorCtr="0">
          <a:noAutofit/>
        </a:bodyPr>
        <a:lstStyle/>
        <a:p>
          <a:pPr lvl="0" algn="ctr" defTabSz="800100" rtl="0">
            <a:lnSpc>
              <a:spcPct val="90000"/>
            </a:lnSpc>
            <a:spcBef>
              <a:spcPct val="0"/>
            </a:spcBef>
            <a:spcAft>
              <a:spcPct val="35000"/>
            </a:spcAft>
          </a:pPr>
          <a:r>
            <a:rPr lang="en-US" sz="1800" b="1" kern="1200" dirty="0" smtClean="0"/>
            <a:t>2. Reconozca que hay un problema</a:t>
          </a:r>
          <a:endParaRPr lang="en-US" sz="1800" kern="1200" dirty="0"/>
        </a:p>
      </dsp:txBody>
      <dsp:txXfrm>
        <a:off x="1482835" y="2413634"/>
        <a:ext cx="1407832" cy="1609090"/>
      </dsp:txXfrm>
    </dsp:sp>
    <dsp:sp modelId="{E81AD96A-287B-443D-BF38-4FD353BD3797}">
      <dsp:nvSpPr>
        <dsp:cNvPr id="0" name=""/>
        <dsp:cNvSpPr/>
      </dsp:nvSpPr>
      <dsp:spPr>
        <a:xfrm>
          <a:off x="1985615" y="1810226"/>
          <a:ext cx="402272" cy="402272"/>
        </a:xfrm>
        <a:prstGeom prst="ellipse">
          <a:avLst/>
        </a:prstGeom>
        <a:solidFill>
          <a:schemeClr val="accent4">
            <a:lumMod val="40000"/>
            <a:lumOff val="6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A46DECD-0117-40C9-BE71-BB5D9E56B3F3}">
      <dsp:nvSpPr>
        <dsp:cNvPr id="0" name=""/>
        <dsp:cNvSpPr/>
      </dsp:nvSpPr>
      <dsp:spPr>
        <a:xfrm>
          <a:off x="2961059" y="0"/>
          <a:ext cx="1786173" cy="16090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b" anchorCtr="0">
          <a:noAutofit/>
        </a:bodyPr>
        <a:lstStyle/>
        <a:p>
          <a:pPr lvl="0" algn="ctr" defTabSz="889000" rtl="0">
            <a:lnSpc>
              <a:spcPct val="90000"/>
            </a:lnSpc>
            <a:spcBef>
              <a:spcPct val="0"/>
            </a:spcBef>
            <a:spcAft>
              <a:spcPct val="35000"/>
            </a:spcAft>
          </a:pPr>
          <a:r>
            <a:rPr lang="en-US" sz="2000" b="1" kern="1200" dirty="0" smtClean="0"/>
            <a:t>3. Tome responsabilidad por actuar</a:t>
          </a:r>
          <a:endParaRPr lang="en-US" sz="2000" kern="1200" dirty="0"/>
        </a:p>
      </dsp:txBody>
      <dsp:txXfrm>
        <a:off x="2961059" y="0"/>
        <a:ext cx="1786173" cy="1609090"/>
      </dsp:txXfrm>
    </dsp:sp>
    <dsp:sp modelId="{51211CEE-C51A-4EA8-945C-CE9A28E3FDD7}">
      <dsp:nvSpPr>
        <dsp:cNvPr id="0" name=""/>
        <dsp:cNvSpPr/>
      </dsp:nvSpPr>
      <dsp:spPr>
        <a:xfrm>
          <a:off x="3653009" y="1810226"/>
          <a:ext cx="402272" cy="402272"/>
        </a:xfrm>
        <a:prstGeom prst="ellipse">
          <a:avLst/>
        </a:prstGeom>
        <a:solidFill>
          <a:schemeClr val="accent4">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CF22FEB-A254-4597-8D60-1696B8788378}">
      <dsp:nvSpPr>
        <dsp:cNvPr id="0" name=""/>
        <dsp:cNvSpPr/>
      </dsp:nvSpPr>
      <dsp:spPr>
        <a:xfrm>
          <a:off x="4817623" y="2413634"/>
          <a:ext cx="2752100" cy="16090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t" anchorCtr="0">
          <a:noAutofit/>
        </a:bodyPr>
        <a:lstStyle/>
        <a:p>
          <a:pPr lvl="0" algn="ctr" defTabSz="800100" rtl="0">
            <a:lnSpc>
              <a:spcPct val="90000"/>
            </a:lnSpc>
            <a:spcBef>
              <a:spcPct val="0"/>
            </a:spcBef>
            <a:spcAft>
              <a:spcPct val="35000"/>
            </a:spcAft>
          </a:pPr>
          <a:r>
            <a:rPr lang="en-US" sz="1800" b="1" kern="1200" dirty="0" smtClean="0"/>
            <a:t>4. Decida como responder apropiadamente</a:t>
          </a:r>
          <a:endParaRPr lang="en-US" sz="1800" kern="1200" dirty="0"/>
        </a:p>
      </dsp:txBody>
      <dsp:txXfrm>
        <a:off x="4817623" y="2413634"/>
        <a:ext cx="2752100" cy="1609090"/>
      </dsp:txXfrm>
    </dsp:sp>
    <dsp:sp modelId="{5BA65149-EC53-420C-8958-08F93D0E22FA}">
      <dsp:nvSpPr>
        <dsp:cNvPr id="0" name=""/>
        <dsp:cNvSpPr/>
      </dsp:nvSpPr>
      <dsp:spPr>
        <a:xfrm>
          <a:off x="5992537" y="1810226"/>
          <a:ext cx="402272" cy="402272"/>
        </a:xfrm>
        <a:prstGeom prst="ellipse">
          <a:avLst/>
        </a:prstGeom>
        <a:solidFill>
          <a:schemeClr val="accent4">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ECD4CAA-5539-402B-B260-8DA5BF5BD1F5}">
      <dsp:nvSpPr>
        <dsp:cNvPr id="0" name=""/>
        <dsp:cNvSpPr/>
      </dsp:nvSpPr>
      <dsp:spPr>
        <a:xfrm>
          <a:off x="7640116" y="0"/>
          <a:ext cx="1407832" cy="16090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b" anchorCtr="0">
          <a:noAutofit/>
        </a:bodyPr>
        <a:lstStyle/>
        <a:p>
          <a:pPr lvl="0" algn="ctr" defTabSz="800100" rtl="0">
            <a:lnSpc>
              <a:spcPct val="90000"/>
            </a:lnSpc>
            <a:spcBef>
              <a:spcPct val="0"/>
            </a:spcBef>
            <a:spcAft>
              <a:spcPct val="35000"/>
            </a:spcAft>
          </a:pPr>
          <a:r>
            <a:rPr lang="en-US" sz="1800" b="1" kern="1200" dirty="0" smtClean="0"/>
            <a:t>5. Responda en forma segura</a:t>
          </a:r>
          <a:endParaRPr lang="en-US" sz="1800" kern="1200" dirty="0"/>
        </a:p>
      </dsp:txBody>
      <dsp:txXfrm>
        <a:off x="7640116" y="0"/>
        <a:ext cx="1407832" cy="1609090"/>
      </dsp:txXfrm>
    </dsp:sp>
    <dsp:sp modelId="{2E1393FE-BF89-4B14-97BD-624EF0BC3C69}">
      <dsp:nvSpPr>
        <dsp:cNvPr id="0" name=""/>
        <dsp:cNvSpPr/>
      </dsp:nvSpPr>
      <dsp:spPr>
        <a:xfrm>
          <a:off x="8142896" y="1810226"/>
          <a:ext cx="402272" cy="402272"/>
        </a:xfrm>
        <a:prstGeom prst="ellipse">
          <a:avLst/>
        </a:prstGeom>
        <a:solidFill>
          <a:schemeClr val="accent4">
            <a:lumMod val="5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2968EB-CA2F-4EAD-A2E7-8A8A4C9A571E}">
      <dsp:nvSpPr>
        <dsp:cNvPr id="0" name=""/>
        <dsp:cNvSpPr/>
      </dsp:nvSpPr>
      <dsp:spPr>
        <a:xfrm>
          <a:off x="0" y="1096135"/>
          <a:ext cx="9763290" cy="1461513"/>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62AE1B0-EDE3-4C9C-B00C-9FFBC13DFF80}">
      <dsp:nvSpPr>
        <dsp:cNvPr id="0" name=""/>
        <dsp:cNvSpPr/>
      </dsp:nvSpPr>
      <dsp:spPr>
        <a:xfrm>
          <a:off x="3861" y="0"/>
          <a:ext cx="1688315" cy="14615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lvl="0" algn="ctr" defTabSz="711200" rtl="0">
            <a:lnSpc>
              <a:spcPct val="90000"/>
            </a:lnSpc>
            <a:spcBef>
              <a:spcPct val="0"/>
            </a:spcBef>
            <a:spcAft>
              <a:spcPct val="35000"/>
            </a:spcAft>
          </a:pPr>
          <a:r>
            <a:rPr lang="en-US" sz="1600" b="0" kern="1200" dirty="0" smtClean="0">
              <a:solidFill>
                <a:schemeClr val="accent4">
                  <a:lumMod val="20000"/>
                  <a:lumOff val="80000"/>
                </a:schemeClr>
              </a:solidFill>
            </a:rPr>
            <a:t>1Note un Evento</a:t>
          </a:r>
          <a:endParaRPr lang="en-US" sz="1600" b="0" kern="1200" dirty="0">
            <a:solidFill>
              <a:schemeClr val="accent4">
                <a:lumMod val="20000"/>
                <a:lumOff val="80000"/>
              </a:schemeClr>
            </a:solidFill>
          </a:endParaRPr>
        </a:p>
      </dsp:txBody>
      <dsp:txXfrm>
        <a:off x="3861" y="0"/>
        <a:ext cx="1688315" cy="1461513"/>
      </dsp:txXfrm>
    </dsp:sp>
    <dsp:sp modelId="{6F9E2D2E-B2CA-42EB-B193-DB0B1B43A249}">
      <dsp:nvSpPr>
        <dsp:cNvPr id="0" name=""/>
        <dsp:cNvSpPr/>
      </dsp:nvSpPr>
      <dsp:spPr>
        <a:xfrm>
          <a:off x="665329" y="1644202"/>
          <a:ext cx="365378" cy="365378"/>
        </a:xfrm>
        <a:prstGeom prst="ellipse">
          <a:avLst/>
        </a:prstGeom>
        <a:solidFill>
          <a:schemeClr val="accent4">
            <a:lumMod val="20000"/>
            <a:lumOff val="8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A985192-EB93-4383-93DD-1BF927E53796}">
      <dsp:nvSpPr>
        <dsp:cNvPr id="0" name=""/>
        <dsp:cNvSpPr/>
      </dsp:nvSpPr>
      <dsp:spPr>
        <a:xfrm>
          <a:off x="1776592" y="2192270"/>
          <a:ext cx="1688315" cy="14615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t" anchorCtr="0">
          <a:noAutofit/>
        </a:bodyPr>
        <a:lstStyle/>
        <a:p>
          <a:pPr lvl="0" algn="ctr" defTabSz="711200" rtl="0">
            <a:lnSpc>
              <a:spcPct val="90000"/>
            </a:lnSpc>
            <a:spcBef>
              <a:spcPct val="0"/>
            </a:spcBef>
            <a:spcAft>
              <a:spcPct val="35000"/>
            </a:spcAft>
          </a:pPr>
          <a:r>
            <a:rPr lang="en-US" sz="1600" b="0" kern="1200" dirty="0" smtClean="0">
              <a:solidFill>
                <a:schemeClr val="accent4">
                  <a:lumMod val="40000"/>
                  <a:lumOff val="60000"/>
                </a:schemeClr>
              </a:solidFill>
            </a:rPr>
            <a:t>2. Reconozca que hay un problema</a:t>
          </a:r>
          <a:endParaRPr lang="en-US" sz="1600" b="0" kern="1200" dirty="0">
            <a:solidFill>
              <a:schemeClr val="accent4">
                <a:lumMod val="40000"/>
                <a:lumOff val="60000"/>
              </a:schemeClr>
            </a:solidFill>
          </a:endParaRPr>
        </a:p>
      </dsp:txBody>
      <dsp:txXfrm>
        <a:off x="1776592" y="2192270"/>
        <a:ext cx="1688315" cy="1461513"/>
      </dsp:txXfrm>
    </dsp:sp>
    <dsp:sp modelId="{E81AD96A-287B-443D-BF38-4FD353BD3797}">
      <dsp:nvSpPr>
        <dsp:cNvPr id="0" name=""/>
        <dsp:cNvSpPr/>
      </dsp:nvSpPr>
      <dsp:spPr>
        <a:xfrm>
          <a:off x="2438060" y="1644202"/>
          <a:ext cx="365378" cy="365378"/>
        </a:xfrm>
        <a:prstGeom prst="ellipse">
          <a:avLst/>
        </a:prstGeom>
        <a:solidFill>
          <a:schemeClr val="accent4">
            <a:lumMod val="40000"/>
            <a:lumOff val="6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A46DECD-0117-40C9-BE71-BB5D9E56B3F3}">
      <dsp:nvSpPr>
        <dsp:cNvPr id="0" name=""/>
        <dsp:cNvSpPr/>
      </dsp:nvSpPr>
      <dsp:spPr>
        <a:xfrm>
          <a:off x="3549322" y="0"/>
          <a:ext cx="1688315" cy="14615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lvl="0" algn="ctr" defTabSz="711200" rtl="0">
            <a:lnSpc>
              <a:spcPct val="90000"/>
            </a:lnSpc>
            <a:spcBef>
              <a:spcPct val="0"/>
            </a:spcBef>
            <a:spcAft>
              <a:spcPct val="35000"/>
            </a:spcAft>
          </a:pPr>
          <a:r>
            <a:rPr lang="en-US" sz="1600" b="1" kern="1200" dirty="0" smtClean="0">
              <a:solidFill>
                <a:schemeClr val="bg2"/>
              </a:solidFill>
            </a:rPr>
            <a:t>3. Tome Responsabilidad por actuarng</a:t>
          </a:r>
          <a:endParaRPr lang="en-US" sz="1600" kern="1200" dirty="0">
            <a:solidFill>
              <a:schemeClr val="bg2"/>
            </a:solidFill>
          </a:endParaRPr>
        </a:p>
      </dsp:txBody>
      <dsp:txXfrm>
        <a:off x="3549322" y="0"/>
        <a:ext cx="1688315" cy="1461513"/>
      </dsp:txXfrm>
    </dsp:sp>
    <dsp:sp modelId="{51211CEE-C51A-4EA8-945C-CE9A28E3FDD7}">
      <dsp:nvSpPr>
        <dsp:cNvPr id="0" name=""/>
        <dsp:cNvSpPr/>
      </dsp:nvSpPr>
      <dsp:spPr>
        <a:xfrm>
          <a:off x="4210791" y="1644202"/>
          <a:ext cx="365378" cy="365378"/>
        </a:xfrm>
        <a:prstGeom prst="ellipse">
          <a:avLst/>
        </a:prstGeom>
        <a:solidFill>
          <a:schemeClr val="accent4">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CF22FEB-A254-4597-8D60-1696B8788378}">
      <dsp:nvSpPr>
        <dsp:cNvPr id="0" name=""/>
        <dsp:cNvSpPr/>
      </dsp:nvSpPr>
      <dsp:spPr>
        <a:xfrm>
          <a:off x="5322053" y="2192270"/>
          <a:ext cx="1688315" cy="14615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t" anchorCtr="0">
          <a:noAutofit/>
        </a:bodyPr>
        <a:lstStyle/>
        <a:p>
          <a:pPr lvl="0" algn="ctr" defTabSz="711200" rtl="0">
            <a:lnSpc>
              <a:spcPct val="90000"/>
            </a:lnSpc>
            <a:spcBef>
              <a:spcPct val="0"/>
            </a:spcBef>
            <a:spcAft>
              <a:spcPct val="35000"/>
            </a:spcAft>
          </a:pPr>
          <a:r>
            <a:rPr lang="en-US" sz="1600" b="1" kern="1200" dirty="0" smtClean="0">
              <a:solidFill>
                <a:schemeClr val="bg1"/>
              </a:solidFill>
            </a:rPr>
            <a:t>4. Decide how to respond appropriately</a:t>
          </a:r>
          <a:endParaRPr lang="en-US" sz="1600" kern="1200" dirty="0">
            <a:solidFill>
              <a:schemeClr val="bg1"/>
            </a:solidFill>
          </a:endParaRPr>
        </a:p>
      </dsp:txBody>
      <dsp:txXfrm>
        <a:off x="5322053" y="2192270"/>
        <a:ext cx="1688315" cy="1461513"/>
      </dsp:txXfrm>
    </dsp:sp>
    <dsp:sp modelId="{5BA65149-EC53-420C-8958-08F93D0E22FA}">
      <dsp:nvSpPr>
        <dsp:cNvPr id="0" name=""/>
        <dsp:cNvSpPr/>
      </dsp:nvSpPr>
      <dsp:spPr>
        <a:xfrm>
          <a:off x="5983522" y="1644202"/>
          <a:ext cx="365378" cy="365378"/>
        </a:xfrm>
        <a:prstGeom prst="ellipse">
          <a:avLst/>
        </a:prstGeom>
        <a:solidFill>
          <a:schemeClr val="accent4">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ECD4CAA-5539-402B-B260-8DA5BF5BD1F5}">
      <dsp:nvSpPr>
        <dsp:cNvPr id="0" name=""/>
        <dsp:cNvSpPr/>
      </dsp:nvSpPr>
      <dsp:spPr>
        <a:xfrm>
          <a:off x="7094784" y="0"/>
          <a:ext cx="1688315" cy="14615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lvl="0" algn="ctr" defTabSz="711200" rtl="0">
            <a:lnSpc>
              <a:spcPct val="90000"/>
            </a:lnSpc>
            <a:spcBef>
              <a:spcPct val="0"/>
            </a:spcBef>
            <a:spcAft>
              <a:spcPct val="35000"/>
            </a:spcAft>
          </a:pPr>
          <a:r>
            <a:rPr lang="en-US" sz="1600" b="1" kern="1200" dirty="0" smtClean="0">
              <a:solidFill>
                <a:schemeClr val="bg1"/>
              </a:solidFill>
            </a:rPr>
            <a:t>5. Respond</a:t>
          </a:r>
          <a:endParaRPr lang="en-US" sz="1600" kern="1200" dirty="0">
            <a:solidFill>
              <a:schemeClr val="bg1"/>
            </a:solidFill>
          </a:endParaRPr>
        </a:p>
      </dsp:txBody>
      <dsp:txXfrm>
        <a:off x="7094784" y="0"/>
        <a:ext cx="1688315" cy="1461513"/>
      </dsp:txXfrm>
    </dsp:sp>
    <dsp:sp modelId="{2E1393FE-BF89-4B14-97BD-624EF0BC3C69}">
      <dsp:nvSpPr>
        <dsp:cNvPr id="0" name=""/>
        <dsp:cNvSpPr/>
      </dsp:nvSpPr>
      <dsp:spPr>
        <a:xfrm>
          <a:off x="7756252" y="1644202"/>
          <a:ext cx="365378" cy="365378"/>
        </a:xfrm>
        <a:prstGeom prst="ellipse">
          <a:avLst/>
        </a:prstGeom>
        <a:solidFill>
          <a:schemeClr val="accent4">
            <a:lumMod val="5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F63C17-0CDB-4398-A848-D2D44F773817}">
      <dsp:nvSpPr>
        <dsp:cNvPr id="0" name=""/>
        <dsp:cNvSpPr/>
      </dsp:nvSpPr>
      <dsp:spPr>
        <a:xfrm>
          <a:off x="0" y="0"/>
          <a:ext cx="8128000" cy="1029339"/>
        </a:xfrm>
        <a:prstGeom prst="roundRect">
          <a:avLst>
            <a:gd name="adj" fmla="val 10000"/>
          </a:avLst>
        </a:prstGeom>
        <a:solidFill>
          <a:schemeClr val="lt1">
            <a:hueOff val="0"/>
            <a:satOff val="0"/>
            <a:lumOff val="0"/>
            <a:alphaOff val="0"/>
          </a:schemeClr>
        </a:solidFill>
        <a:ln w="158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n-US" sz="3200" kern="1200" dirty="0" smtClean="0"/>
            <a:t>¿Es Seguro?</a:t>
          </a:r>
          <a:endParaRPr lang="en-US" sz="3200" kern="1200" dirty="0"/>
        </a:p>
      </dsp:txBody>
      <dsp:txXfrm>
        <a:off x="1728533" y="0"/>
        <a:ext cx="6399466" cy="1029339"/>
      </dsp:txXfrm>
    </dsp:sp>
    <dsp:sp modelId="{AF268BCF-FCCB-405D-AA5D-7B7C81F83D17}">
      <dsp:nvSpPr>
        <dsp:cNvPr id="0" name=""/>
        <dsp:cNvSpPr/>
      </dsp:nvSpPr>
      <dsp:spPr>
        <a:xfrm>
          <a:off x="406368" y="102933"/>
          <a:ext cx="1018731" cy="823471"/>
        </a:xfrm>
        <a:prstGeom prst="roundRect">
          <a:avLst>
            <a:gd name="adj" fmla="val 10000"/>
          </a:avLst>
        </a:prstGeom>
        <a:blipFill>
          <a:blip xmlns:r="http://schemas.openxmlformats.org/officeDocument/2006/relationships" r:embed="rId1">
            <a:duotone>
              <a:prstClr val="black"/>
              <a:schemeClr val="accent3">
                <a:tint val="45000"/>
                <a:satMod val="400000"/>
              </a:schemeClr>
            </a:duotone>
            <a:extLst>
              <a:ext uri="{28A0092B-C50C-407E-A947-70E740481C1C}">
                <a14:useLocalDpi xmlns:a14="http://schemas.microsoft.com/office/drawing/2010/main" val="0"/>
              </a:ext>
            </a:extLst>
          </a:blip>
          <a:srcRect/>
          <a:stretch>
            <a:fillRect t="-5000" b="-5000"/>
          </a:stretch>
        </a:blipFill>
        <a:ln w="158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2968EB-CA2F-4EAD-A2E7-8A8A4C9A571E}">
      <dsp:nvSpPr>
        <dsp:cNvPr id="0" name=""/>
        <dsp:cNvSpPr/>
      </dsp:nvSpPr>
      <dsp:spPr>
        <a:xfrm>
          <a:off x="0" y="1096135"/>
          <a:ext cx="9763290" cy="1461513"/>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62AE1B0-EDE3-4C9C-B00C-9FFBC13DFF80}">
      <dsp:nvSpPr>
        <dsp:cNvPr id="0" name=""/>
        <dsp:cNvSpPr/>
      </dsp:nvSpPr>
      <dsp:spPr>
        <a:xfrm>
          <a:off x="3861" y="0"/>
          <a:ext cx="1688315" cy="14615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b" anchorCtr="0">
          <a:noAutofit/>
        </a:bodyPr>
        <a:lstStyle/>
        <a:p>
          <a:pPr lvl="0" algn="ctr" defTabSz="755650" rtl="0">
            <a:lnSpc>
              <a:spcPct val="90000"/>
            </a:lnSpc>
            <a:spcBef>
              <a:spcPct val="0"/>
            </a:spcBef>
            <a:spcAft>
              <a:spcPct val="35000"/>
            </a:spcAft>
          </a:pPr>
          <a:r>
            <a:rPr lang="en-US" sz="1700" b="0" kern="1200" dirty="0" smtClean="0">
              <a:solidFill>
                <a:schemeClr val="accent4">
                  <a:lumMod val="20000"/>
                  <a:lumOff val="80000"/>
                </a:schemeClr>
              </a:solidFill>
            </a:rPr>
            <a:t>1. Note un evento</a:t>
          </a:r>
          <a:endParaRPr lang="en-US" sz="1700" b="0" kern="1200" dirty="0">
            <a:solidFill>
              <a:schemeClr val="accent4">
                <a:lumMod val="20000"/>
                <a:lumOff val="80000"/>
              </a:schemeClr>
            </a:solidFill>
          </a:endParaRPr>
        </a:p>
      </dsp:txBody>
      <dsp:txXfrm>
        <a:off x="3861" y="0"/>
        <a:ext cx="1688315" cy="1461513"/>
      </dsp:txXfrm>
    </dsp:sp>
    <dsp:sp modelId="{6F9E2D2E-B2CA-42EB-B193-DB0B1B43A249}">
      <dsp:nvSpPr>
        <dsp:cNvPr id="0" name=""/>
        <dsp:cNvSpPr/>
      </dsp:nvSpPr>
      <dsp:spPr>
        <a:xfrm>
          <a:off x="665329" y="1644202"/>
          <a:ext cx="365378" cy="365378"/>
        </a:xfrm>
        <a:prstGeom prst="ellipse">
          <a:avLst/>
        </a:prstGeom>
        <a:solidFill>
          <a:schemeClr val="accent4">
            <a:lumMod val="20000"/>
            <a:lumOff val="8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A985192-EB93-4383-93DD-1BF927E53796}">
      <dsp:nvSpPr>
        <dsp:cNvPr id="0" name=""/>
        <dsp:cNvSpPr/>
      </dsp:nvSpPr>
      <dsp:spPr>
        <a:xfrm>
          <a:off x="1776592" y="2192270"/>
          <a:ext cx="1688315" cy="14615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t" anchorCtr="0">
          <a:noAutofit/>
        </a:bodyPr>
        <a:lstStyle/>
        <a:p>
          <a:pPr lvl="0" algn="ctr" defTabSz="755650" rtl="0">
            <a:lnSpc>
              <a:spcPct val="90000"/>
            </a:lnSpc>
            <a:spcBef>
              <a:spcPct val="0"/>
            </a:spcBef>
            <a:spcAft>
              <a:spcPct val="35000"/>
            </a:spcAft>
          </a:pPr>
          <a:r>
            <a:rPr lang="en-US" sz="1700" b="0" kern="1200" dirty="0" smtClean="0">
              <a:solidFill>
                <a:schemeClr val="accent4">
                  <a:lumMod val="40000"/>
                  <a:lumOff val="60000"/>
                </a:schemeClr>
              </a:solidFill>
            </a:rPr>
            <a:t>2. Reconozca que hay un problema</a:t>
          </a:r>
          <a:endParaRPr lang="en-US" sz="1700" b="0" kern="1200" dirty="0">
            <a:solidFill>
              <a:schemeClr val="accent4">
                <a:lumMod val="40000"/>
                <a:lumOff val="60000"/>
              </a:schemeClr>
            </a:solidFill>
          </a:endParaRPr>
        </a:p>
      </dsp:txBody>
      <dsp:txXfrm>
        <a:off x="1776592" y="2192270"/>
        <a:ext cx="1688315" cy="1461513"/>
      </dsp:txXfrm>
    </dsp:sp>
    <dsp:sp modelId="{E81AD96A-287B-443D-BF38-4FD353BD3797}">
      <dsp:nvSpPr>
        <dsp:cNvPr id="0" name=""/>
        <dsp:cNvSpPr/>
      </dsp:nvSpPr>
      <dsp:spPr>
        <a:xfrm>
          <a:off x="2438060" y="1644202"/>
          <a:ext cx="365378" cy="365378"/>
        </a:xfrm>
        <a:prstGeom prst="ellipse">
          <a:avLst/>
        </a:prstGeom>
        <a:solidFill>
          <a:schemeClr val="accent4">
            <a:lumMod val="40000"/>
            <a:lumOff val="6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A46DECD-0117-40C9-BE71-BB5D9E56B3F3}">
      <dsp:nvSpPr>
        <dsp:cNvPr id="0" name=""/>
        <dsp:cNvSpPr/>
      </dsp:nvSpPr>
      <dsp:spPr>
        <a:xfrm>
          <a:off x="3549322" y="0"/>
          <a:ext cx="1688315" cy="14615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b" anchorCtr="0">
          <a:noAutofit/>
        </a:bodyPr>
        <a:lstStyle/>
        <a:p>
          <a:pPr lvl="0" algn="ctr" defTabSz="755650" rtl="0">
            <a:lnSpc>
              <a:spcPct val="90000"/>
            </a:lnSpc>
            <a:spcBef>
              <a:spcPct val="0"/>
            </a:spcBef>
            <a:spcAft>
              <a:spcPct val="35000"/>
            </a:spcAft>
          </a:pPr>
          <a:r>
            <a:rPr lang="en-US" sz="1700" b="1" kern="1200" dirty="0" smtClean="0">
              <a:solidFill>
                <a:schemeClr val="bg2"/>
              </a:solidFill>
            </a:rPr>
            <a:t>3. Tome responsabilidad por actuar</a:t>
          </a:r>
          <a:endParaRPr lang="en-US" sz="1700" kern="1200" dirty="0">
            <a:solidFill>
              <a:schemeClr val="bg2"/>
            </a:solidFill>
          </a:endParaRPr>
        </a:p>
      </dsp:txBody>
      <dsp:txXfrm>
        <a:off x="3549322" y="0"/>
        <a:ext cx="1688315" cy="1461513"/>
      </dsp:txXfrm>
    </dsp:sp>
    <dsp:sp modelId="{51211CEE-C51A-4EA8-945C-CE9A28E3FDD7}">
      <dsp:nvSpPr>
        <dsp:cNvPr id="0" name=""/>
        <dsp:cNvSpPr/>
      </dsp:nvSpPr>
      <dsp:spPr>
        <a:xfrm>
          <a:off x="4210791" y="1644202"/>
          <a:ext cx="365378" cy="365378"/>
        </a:xfrm>
        <a:prstGeom prst="ellipse">
          <a:avLst/>
        </a:prstGeom>
        <a:solidFill>
          <a:schemeClr val="accent4">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CF22FEB-A254-4597-8D60-1696B8788378}">
      <dsp:nvSpPr>
        <dsp:cNvPr id="0" name=""/>
        <dsp:cNvSpPr/>
      </dsp:nvSpPr>
      <dsp:spPr>
        <a:xfrm>
          <a:off x="5322053" y="2192270"/>
          <a:ext cx="1688315" cy="14615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t" anchorCtr="0">
          <a:noAutofit/>
        </a:bodyPr>
        <a:lstStyle/>
        <a:p>
          <a:pPr lvl="0" algn="ctr" defTabSz="755650" rtl="0">
            <a:lnSpc>
              <a:spcPct val="90000"/>
            </a:lnSpc>
            <a:spcBef>
              <a:spcPct val="0"/>
            </a:spcBef>
            <a:spcAft>
              <a:spcPct val="35000"/>
            </a:spcAft>
          </a:pPr>
          <a:r>
            <a:rPr lang="en-US" sz="1700" b="1" kern="1200" dirty="0" smtClean="0">
              <a:solidFill>
                <a:schemeClr val="bg1"/>
              </a:solidFill>
            </a:rPr>
            <a:t>4. Decide how to respond appropriately</a:t>
          </a:r>
          <a:endParaRPr lang="en-US" sz="1700" kern="1200" dirty="0">
            <a:solidFill>
              <a:schemeClr val="bg1"/>
            </a:solidFill>
          </a:endParaRPr>
        </a:p>
      </dsp:txBody>
      <dsp:txXfrm>
        <a:off x="5322053" y="2192270"/>
        <a:ext cx="1688315" cy="1461513"/>
      </dsp:txXfrm>
    </dsp:sp>
    <dsp:sp modelId="{5BA65149-EC53-420C-8958-08F93D0E22FA}">
      <dsp:nvSpPr>
        <dsp:cNvPr id="0" name=""/>
        <dsp:cNvSpPr/>
      </dsp:nvSpPr>
      <dsp:spPr>
        <a:xfrm>
          <a:off x="5983522" y="1644202"/>
          <a:ext cx="365378" cy="365378"/>
        </a:xfrm>
        <a:prstGeom prst="ellipse">
          <a:avLst/>
        </a:prstGeom>
        <a:solidFill>
          <a:schemeClr val="accent4">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ECD4CAA-5539-402B-B260-8DA5BF5BD1F5}">
      <dsp:nvSpPr>
        <dsp:cNvPr id="0" name=""/>
        <dsp:cNvSpPr/>
      </dsp:nvSpPr>
      <dsp:spPr>
        <a:xfrm>
          <a:off x="7094784" y="0"/>
          <a:ext cx="1688315" cy="14615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b" anchorCtr="0">
          <a:noAutofit/>
        </a:bodyPr>
        <a:lstStyle/>
        <a:p>
          <a:pPr lvl="0" algn="ctr" defTabSz="755650" rtl="0">
            <a:lnSpc>
              <a:spcPct val="90000"/>
            </a:lnSpc>
            <a:spcBef>
              <a:spcPct val="0"/>
            </a:spcBef>
            <a:spcAft>
              <a:spcPct val="35000"/>
            </a:spcAft>
          </a:pPr>
          <a:r>
            <a:rPr lang="en-US" sz="1700" b="1" kern="1200" dirty="0" smtClean="0">
              <a:solidFill>
                <a:schemeClr val="bg1"/>
              </a:solidFill>
            </a:rPr>
            <a:t>5. Respond</a:t>
          </a:r>
          <a:endParaRPr lang="en-US" sz="1700" kern="1200" dirty="0">
            <a:solidFill>
              <a:schemeClr val="bg1"/>
            </a:solidFill>
          </a:endParaRPr>
        </a:p>
      </dsp:txBody>
      <dsp:txXfrm>
        <a:off x="7094784" y="0"/>
        <a:ext cx="1688315" cy="1461513"/>
      </dsp:txXfrm>
    </dsp:sp>
    <dsp:sp modelId="{2E1393FE-BF89-4B14-97BD-624EF0BC3C69}">
      <dsp:nvSpPr>
        <dsp:cNvPr id="0" name=""/>
        <dsp:cNvSpPr/>
      </dsp:nvSpPr>
      <dsp:spPr>
        <a:xfrm>
          <a:off x="7756252" y="1644202"/>
          <a:ext cx="365378" cy="365378"/>
        </a:xfrm>
        <a:prstGeom prst="ellipse">
          <a:avLst/>
        </a:prstGeom>
        <a:solidFill>
          <a:schemeClr val="accent4">
            <a:lumMod val="5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F63C17-0CDB-4398-A848-D2D44F773817}">
      <dsp:nvSpPr>
        <dsp:cNvPr id="0" name=""/>
        <dsp:cNvSpPr/>
      </dsp:nvSpPr>
      <dsp:spPr>
        <a:xfrm>
          <a:off x="0" y="0"/>
          <a:ext cx="8128000" cy="1029339"/>
        </a:xfrm>
        <a:prstGeom prst="roundRect">
          <a:avLst>
            <a:gd name="adj" fmla="val 10000"/>
          </a:avLst>
        </a:prstGeom>
        <a:solidFill>
          <a:schemeClr val="lt1">
            <a:hueOff val="0"/>
            <a:satOff val="0"/>
            <a:lumOff val="0"/>
            <a:alphaOff val="0"/>
          </a:schemeClr>
        </a:solidFill>
        <a:ln w="158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a:lnSpc>
              <a:spcPct val="90000"/>
            </a:lnSpc>
            <a:spcBef>
              <a:spcPct val="0"/>
            </a:spcBef>
            <a:spcAft>
              <a:spcPct val="35000"/>
            </a:spcAft>
          </a:pPr>
          <a:r>
            <a:rPr lang="en-US" sz="3000" kern="1200" dirty="0" smtClean="0"/>
            <a:t>¿Estoy interfiriendo con algo personal?</a:t>
          </a:r>
          <a:endParaRPr lang="en-US" sz="3000" kern="1200" dirty="0"/>
        </a:p>
      </dsp:txBody>
      <dsp:txXfrm>
        <a:off x="1728533" y="0"/>
        <a:ext cx="6399466" cy="1029339"/>
      </dsp:txXfrm>
    </dsp:sp>
    <dsp:sp modelId="{AF268BCF-FCCB-405D-AA5D-7B7C81F83D17}">
      <dsp:nvSpPr>
        <dsp:cNvPr id="0" name=""/>
        <dsp:cNvSpPr/>
      </dsp:nvSpPr>
      <dsp:spPr>
        <a:xfrm>
          <a:off x="406368" y="102933"/>
          <a:ext cx="1018731" cy="823471"/>
        </a:xfrm>
        <a:prstGeom prst="roundRect">
          <a:avLst>
            <a:gd name="adj" fmla="val 10000"/>
          </a:avLst>
        </a:prstGeom>
        <a:blipFill>
          <a:blip xmlns:r="http://schemas.openxmlformats.org/officeDocument/2006/relationships" r:embed="rId1"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t="-2000" b="-2000"/>
          </a:stretch>
        </a:blipFill>
        <a:ln w="158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2968EB-CA2F-4EAD-A2E7-8A8A4C9A571E}">
      <dsp:nvSpPr>
        <dsp:cNvPr id="0" name=""/>
        <dsp:cNvSpPr/>
      </dsp:nvSpPr>
      <dsp:spPr>
        <a:xfrm>
          <a:off x="0" y="1206817"/>
          <a:ext cx="10058399" cy="1609090"/>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62AE1B0-EDE3-4C9C-B00C-9FFBC13DFF80}">
      <dsp:nvSpPr>
        <dsp:cNvPr id="0" name=""/>
        <dsp:cNvSpPr/>
      </dsp:nvSpPr>
      <dsp:spPr>
        <a:xfrm>
          <a:off x="2453" y="0"/>
          <a:ext cx="1810069" cy="16090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b" anchorCtr="0">
          <a:noAutofit/>
        </a:bodyPr>
        <a:lstStyle/>
        <a:p>
          <a:pPr lvl="0" algn="ctr" defTabSz="800100" rtl="0">
            <a:lnSpc>
              <a:spcPct val="90000"/>
            </a:lnSpc>
            <a:spcBef>
              <a:spcPct val="0"/>
            </a:spcBef>
            <a:spcAft>
              <a:spcPct val="35000"/>
            </a:spcAft>
          </a:pPr>
          <a:r>
            <a:rPr lang="en-US" sz="1800" b="0" kern="1200" dirty="0" smtClean="0">
              <a:solidFill>
                <a:schemeClr val="accent4">
                  <a:lumMod val="20000"/>
                  <a:lumOff val="80000"/>
                </a:schemeClr>
              </a:solidFill>
            </a:rPr>
            <a:t>1. Note un evento</a:t>
          </a:r>
          <a:endParaRPr lang="en-US" sz="1800" b="0" kern="1200" dirty="0">
            <a:solidFill>
              <a:schemeClr val="accent4">
                <a:lumMod val="20000"/>
                <a:lumOff val="80000"/>
              </a:schemeClr>
            </a:solidFill>
          </a:endParaRPr>
        </a:p>
      </dsp:txBody>
      <dsp:txXfrm>
        <a:off x="2453" y="0"/>
        <a:ext cx="1810069" cy="1609090"/>
      </dsp:txXfrm>
    </dsp:sp>
    <dsp:sp modelId="{6F9E2D2E-B2CA-42EB-B193-DB0B1B43A249}">
      <dsp:nvSpPr>
        <dsp:cNvPr id="0" name=""/>
        <dsp:cNvSpPr/>
      </dsp:nvSpPr>
      <dsp:spPr>
        <a:xfrm>
          <a:off x="706352" y="1810226"/>
          <a:ext cx="402272" cy="402272"/>
        </a:xfrm>
        <a:prstGeom prst="ellipse">
          <a:avLst/>
        </a:prstGeom>
        <a:solidFill>
          <a:schemeClr val="accent4">
            <a:lumMod val="20000"/>
            <a:lumOff val="8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A985192-EB93-4383-93DD-1BF927E53796}">
      <dsp:nvSpPr>
        <dsp:cNvPr id="0" name=""/>
        <dsp:cNvSpPr/>
      </dsp:nvSpPr>
      <dsp:spPr>
        <a:xfrm>
          <a:off x="1903027" y="2413634"/>
          <a:ext cx="1810069" cy="16090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t" anchorCtr="0">
          <a:noAutofit/>
        </a:bodyPr>
        <a:lstStyle/>
        <a:p>
          <a:pPr lvl="0" algn="ctr" defTabSz="800100" rtl="0">
            <a:lnSpc>
              <a:spcPct val="90000"/>
            </a:lnSpc>
            <a:spcBef>
              <a:spcPct val="0"/>
            </a:spcBef>
            <a:spcAft>
              <a:spcPct val="35000"/>
            </a:spcAft>
          </a:pPr>
          <a:r>
            <a:rPr lang="en-US" sz="1800" b="0" kern="1200" dirty="0" smtClean="0">
              <a:solidFill>
                <a:schemeClr val="accent4">
                  <a:lumMod val="40000"/>
                  <a:lumOff val="60000"/>
                </a:schemeClr>
              </a:solidFill>
            </a:rPr>
            <a:t>2. Reconozca que hay un problema</a:t>
          </a:r>
          <a:endParaRPr lang="en-US" sz="1800" b="0" kern="1200" dirty="0">
            <a:solidFill>
              <a:schemeClr val="accent4">
                <a:lumMod val="40000"/>
                <a:lumOff val="60000"/>
              </a:schemeClr>
            </a:solidFill>
          </a:endParaRPr>
        </a:p>
      </dsp:txBody>
      <dsp:txXfrm>
        <a:off x="1903027" y="2413634"/>
        <a:ext cx="1810069" cy="1609090"/>
      </dsp:txXfrm>
    </dsp:sp>
    <dsp:sp modelId="{E81AD96A-287B-443D-BF38-4FD353BD3797}">
      <dsp:nvSpPr>
        <dsp:cNvPr id="0" name=""/>
        <dsp:cNvSpPr/>
      </dsp:nvSpPr>
      <dsp:spPr>
        <a:xfrm>
          <a:off x="2606925" y="1810226"/>
          <a:ext cx="402272" cy="402272"/>
        </a:xfrm>
        <a:prstGeom prst="ellipse">
          <a:avLst/>
        </a:prstGeom>
        <a:solidFill>
          <a:schemeClr val="accent4">
            <a:lumMod val="40000"/>
            <a:lumOff val="6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A46DECD-0117-40C9-BE71-BB5D9E56B3F3}">
      <dsp:nvSpPr>
        <dsp:cNvPr id="0" name=""/>
        <dsp:cNvSpPr/>
      </dsp:nvSpPr>
      <dsp:spPr>
        <a:xfrm>
          <a:off x="3803600" y="0"/>
          <a:ext cx="1810069" cy="16090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b" anchorCtr="0">
          <a:noAutofit/>
        </a:bodyPr>
        <a:lstStyle/>
        <a:p>
          <a:pPr lvl="0" algn="ctr" defTabSz="800100" rtl="0">
            <a:lnSpc>
              <a:spcPct val="90000"/>
            </a:lnSpc>
            <a:spcBef>
              <a:spcPct val="0"/>
            </a:spcBef>
            <a:spcAft>
              <a:spcPct val="35000"/>
            </a:spcAft>
          </a:pPr>
          <a:r>
            <a:rPr lang="en-US" sz="1800" b="0" kern="1200" dirty="0" smtClean="0">
              <a:solidFill>
                <a:schemeClr val="accent4">
                  <a:lumMod val="60000"/>
                  <a:lumOff val="40000"/>
                </a:schemeClr>
              </a:solidFill>
            </a:rPr>
            <a:t>3. Tome responsabilidad</a:t>
          </a:r>
          <a:endParaRPr lang="en-US" sz="1800" b="0" kern="1200" dirty="0">
            <a:solidFill>
              <a:schemeClr val="accent4">
                <a:lumMod val="60000"/>
                <a:lumOff val="40000"/>
              </a:schemeClr>
            </a:solidFill>
          </a:endParaRPr>
        </a:p>
      </dsp:txBody>
      <dsp:txXfrm>
        <a:off x="3803600" y="0"/>
        <a:ext cx="1810069" cy="1609090"/>
      </dsp:txXfrm>
    </dsp:sp>
    <dsp:sp modelId="{51211CEE-C51A-4EA8-945C-CE9A28E3FDD7}">
      <dsp:nvSpPr>
        <dsp:cNvPr id="0" name=""/>
        <dsp:cNvSpPr/>
      </dsp:nvSpPr>
      <dsp:spPr>
        <a:xfrm>
          <a:off x="4507499" y="1810226"/>
          <a:ext cx="402272" cy="402272"/>
        </a:xfrm>
        <a:prstGeom prst="ellipse">
          <a:avLst/>
        </a:prstGeom>
        <a:solidFill>
          <a:schemeClr val="accent4">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CF22FEB-A254-4597-8D60-1696B8788378}">
      <dsp:nvSpPr>
        <dsp:cNvPr id="0" name=""/>
        <dsp:cNvSpPr/>
      </dsp:nvSpPr>
      <dsp:spPr>
        <a:xfrm>
          <a:off x="5704173" y="2413634"/>
          <a:ext cx="3345932" cy="16090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199136" numCol="1" spcCol="1270" anchor="t" anchorCtr="0">
          <a:noAutofit/>
        </a:bodyPr>
        <a:lstStyle/>
        <a:p>
          <a:pPr lvl="0" algn="ctr" defTabSz="1244600" rtl="0">
            <a:lnSpc>
              <a:spcPct val="90000"/>
            </a:lnSpc>
            <a:spcBef>
              <a:spcPct val="0"/>
            </a:spcBef>
            <a:spcAft>
              <a:spcPct val="35000"/>
            </a:spcAft>
          </a:pPr>
          <a:r>
            <a:rPr lang="en-US" sz="2800" b="1" kern="1200" dirty="0" smtClean="0"/>
            <a:t>4. Decida como responder apropiadamente</a:t>
          </a:r>
          <a:endParaRPr lang="en-US" sz="2800" kern="1200" dirty="0"/>
        </a:p>
      </dsp:txBody>
      <dsp:txXfrm>
        <a:off x="5704173" y="2413634"/>
        <a:ext cx="3345932" cy="1609090"/>
      </dsp:txXfrm>
    </dsp:sp>
    <dsp:sp modelId="{5BA65149-EC53-420C-8958-08F93D0E22FA}">
      <dsp:nvSpPr>
        <dsp:cNvPr id="0" name=""/>
        <dsp:cNvSpPr/>
      </dsp:nvSpPr>
      <dsp:spPr>
        <a:xfrm>
          <a:off x="7176003" y="1810226"/>
          <a:ext cx="402272" cy="402272"/>
        </a:xfrm>
        <a:prstGeom prst="ellipse">
          <a:avLst/>
        </a:prstGeom>
        <a:solidFill>
          <a:schemeClr val="accent4">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2968EB-CA2F-4EAD-A2E7-8A8A4C9A571E}">
      <dsp:nvSpPr>
        <dsp:cNvPr id="0" name=""/>
        <dsp:cNvSpPr/>
      </dsp:nvSpPr>
      <dsp:spPr>
        <a:xfrm>
          <a:off x="0" y="1096135"/>
          <a:ext cx="9763290" cy="1461513"/>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62AE1B0-EDE3-4C9C-B00C-9FFBC13DFF80}">
      <dsp:nvSpPr>
        <dsp:cNvPr id="0" name=""/>
        <dsp:cNvSpPr/>
      </dsp:nvSpPr>
      <dsp:spPr>
        <a:xfrm>
          <a:off x="3149" y="0"/>
          <a:ext cx="1473789" cy="14615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b" anchorCtr="0">
          <a:noAutofit/>
        </a:bodyPr>
        <a:lstStyle/>
        <a:p>
          <a:pPr lvl="0" algn="ctr" defTabSz="622300" rtl="0">
            <a:lnSpc>
              <a:spcPct val="90000"/>
            </a:lnSpc>
            <a:spcBef>
              <a:spcPct val="0"/>
            </a:spcBef>
            <a:spcAft>
              <a:spcPct val="35000"/>
            </a:spcAft>
          </a:pPr>
          <a:r>
            <a:rPr lang="en-US" sz="1400" b="0" kern="1200" dirty="0" smtClean="0">
              <a:solidFill>
                <a:schemeClr val="accent4">
                  <a:lumMod val="20000"/>
                  <a:lumOff val="80000"/>
                </a:schemeClr>
              </a:solidFill>
            </a:rPr>
            <a:t>1. Note Un evento</a:t>
          </a:r>
          <a:endParaRPr lang="en-US" sz="1400" b="0" kern="1200" dirty="0">
            <a:solidFill>
              <a:schemeClr val="accent4">
                <a:lumMod val="20000"/>
                <a:lumOff val="80000"/>
              </a:schemeClr>
            </a:solidFill>
          </a:endParaRPr>
        </a:p>
      </dsp:txBody>
      <dsp:txXfrm>
        <a:off x="3149" y="0"/>
        <a:ext cx="1473789" cy="1461513"/>
      </dsp:txXfrm>
    </dsp:sp>
    <dsp:sp modelId="{6F9E2D2E-B2CA-42EB-B193-DB0B1B43A249}">
      <dsp:nvSpPr>
        <dsp:cNvPr id="0" name=""/>
        <dsp:cNvSpPr/>
      </dsp:nvSpPr>
      <dsp:spPr>
        <a:xfrm>
          <a:off x="557355" y="1644202"/>
          <a:ext cx="365378" cy="365378"/>
        </a:xfrm>
        <a:prstGeom prst="ellipse">
          <a:avLst/>
        </a:prstGeom>
        <a:solidFill>
          <a:schemeClr val="accent4">
            <a:lumMod val="20000"/>
            <a:lumOff val="8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A985192-EB93-4383-93DD-1BF927E53796}">
      <dsp:nvSpPr>
        <dsp:cNvPr id="0" name=""/>
        <dsp:cNvSpPr/>
      </dsp:nvSpPr>
      <dsp:spPr>
        <a:xfrm>
          <a:off x="1550628" y="2192270"/>
          <a:ext cx="1473789" cy="14615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t" anchorCtr="0">
          <a:noAutofit/>
        </a:bodyPr>
        <a:lstStyle/>
        <a:p>
          <a:pPr lvl="0" algn="ctr" defTabSz="622300" rtl="0">
            <a:lnSpc>
              <a:spcPct val="90000"/>
            </a:lnSpc>
            <a:spcBef>
              <a:spcPct val="0"/>
            </a:spcBef>
            <a:spcAft>
              <a:spcPct val="35000"/>
            </a:spcAft>
          </a:pPr>
          <a:r>
            <a:rPr lang="en-US" sz="1400" b="0" kern="1200" dirty="0" smtClean="0">
              <a:solidFill>
                <a:schemeClr val="accent4">
                  <a:lumMod val="40000"/>
                  <a:lumOff val="60000"/>
                </a:schemeClr>
              </a:solidFill>
            </a:rPr>
            <a:t>2. Reconozca que hay un problema</a:t>
          </a:r>
          <a:endParaRPr lang="en-US" sz="1400" b="0" kern="1200" dirty="0">
            <a:solidFill>
              <a:schemeClr val="accent4">
                <a:lumMod val="40000"/>
                <a:lumOff val="60000"/>
              </a:schemeClr>
            </a:solidFill>
          </a:endParaRPr>
        </a:p>
      </dsp:txBody>
      <dsp:txXfrm>
        <a:off x="1550628" y="2192270"/>
        <a:ext cx="1473789" cy="1461513"/>
      </dsp:txXfrm>
    </dsp:sp>
    <dsp:sp modelId="{E81AD96A-287B-443D-BF38-4FD353BD3797}">
      <dsp:nvSpPr>
        <dsp:cNvPr id="0" name=""/>
        <dsp:cNvSpPr/>
      </dsp:nvSpPr>
      <dsp:spPr>
        <a:xfrm>
          <a:off x="2104834" y="1644202"/>
          <a:ext cx="365378" cy="365378"/>
        </a:xfrm>
        <a:prstGeom prst="ellipse">
          <a:avLst/>
        </a:prstGeom>
        <a:solidFill>
          <a:schemeClr val="accent4">
            <a:lumMod val="40000"/>
            <a:lumOff val="6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A46DECD-0117-40C9-BE71-BB5D9E56B3F3}">
      <dsp:nvSpPr>
        <dsp:cNvPr id="0" name=""/>
        <dsp:cNvSpPr/>
      </dsp:nvSpPr>
      <dsp:spPr>
        <a:xfrm>
          <a:off x="3098107" y="0"/>
          <a:ext cx="1473789" cy="14615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b" anchorCtr="0">
          <a:noAutofit/>
        </a:bodyPr>
        <a:lstStyle/>
        <a:p>
          <a:pPr lvl="0" algn="ctr" defTabSz="622300" rtl="0">
            <a:lnSpc>
              <a:spcPct val="90000"/>
            </a:lnSpc>
            <a:spcBef>
              <a:spcPct val="0"/>
            </a:spcBef>
            <a:spcAft>
              <a:spcPct val="35000"/>
            </a:spcAft>
          </a:pPr>
          <a:r>
            <a:rPr lang="en-US" sz="1400" b="0" kern="1200" dirty="0" smtClean="0">
              <a:solidFill>
                <a:schemeClr val="accent4">
                  <a:lumMod val="60000"/>
                  <a:lumOff val="40000"/>
                </a:schemeClr>
              </a:solidFill>
            </a:rPr>
            <a:t>3. Tome responsabilidad</a:t>
          </a:r>
          <a:endParaRPr lang="en-US" sz="1400" b="0" kern="1200" dirty="0">
            <a:solidFill>
              <a:schemeClr val="accent4">
                <a:lumMod val="60000"/>
                <a:lumOff val="40000"/>
              </a:schemeClr>
            </a:solidFill>
          </a:endParaRPr>
        </a:p>
      </dsp:txBody>
      <dsp:txXfrm>
        <a:off x="3098107" y="0"/>
        <a:ext cx="1473789" cy="1461513"/>
      </dsp:txXfrm>
    </dsp:sp>
    <dsp:sp modelId="{51211CEE-C51A-4EA8-945C-CE9A28E3FDD7}">
      <dsp:nvSpPr>
        <dsp:cNvPr id="0" name=""/>
        <dsp:cNvSpPr/>
      </dsp:nvSpPr>
      <dsp:spPr>
        <a:xfrm>
          <a:off x="3652313" y="1644202"/>
          <a:ext cx="365378" cy="365378"/>
        </a:xfrm>
        <a:prstGeom prst="ellipse">
          <a:avLst/>
        </a:prstGeom>
        <a:solidFill>
          <a:schemeClr val="accent4">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CF22FEB-A254-4597-8D60-1696B8788378}">
      <dsp:nvSpPr>
        <dsp:cNvPr id="0" name=""/>
        <dsp:cNvSpPr/>
      </dsp:nvSpPr>
      <dsp:spPr>
        <a:xfrm>
          <a:off x="4645586" y="2192270"/>
          <a:ext cx="1473789" cy="14615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t" anchorCtr="0">
          <a:noAutofit/>
        </a:bodyPr>
        <a:lstStyle/>
        <a:p>
          <a:pPr lvl="0" algn="ctr" defTabSz="622300" rtl="0">
            <a:lnSpc>
              <a:spcPct val="90000"/>
            </a:lnSpc>
            <a:spcBef>
              <a:spcPct val="0"/>
            </a:spcBef>
            <a:spcAft>
              <a:spcPct val="35000"/>
            </a:spcAft>
          </a:pPr>
          <a:r>
            <a:rPr lang="en-US" sz="1400" b="0" kern="1200" dirty="0" smtClean="0">
              <a:solidFill>
                <a:schemeClr val="accent4">
                  <a:lumMod val="75000"/>
                </a:schemeClr>
              </a:solidFill>
            </a:rPr>
            <a:t>4. Decida como responder apropiadamente</a:t>
          </a:r>
          <a:endParaRPr lang="en-US" sz="1400" b="0" kern="1200" dirty="0">
            <a:solidFill>
              <a:schemeClr val="accent4">
                <a:lumMod val="75000"/>
              </a:schemeClr>
            </a:solidFill>
          </a:endParaRPr>
        </a:p>
      </dsp:txBody>
      <dsp:txXfrm>
        <a:off x="4645586" y="2192270"/>
        <a:ext cx="1473789" cy="1461513"/>
      </dsp:txXfrm>
    </dsp:sp>
    <dsp:sp modelId="{5BA65149-EC53-420C-8958-08F93D0E22FA}">
      <dsp:nvSpPr>
        <dsp:cNvPr id="0" name=""/>
        <dsp:cNvSpPr/>
      </dsp:nvSpPr>
      <dsp:spPr>
        <a:xfrm>
          <a:off x="5199792" y="1644202"/>
          <a:ext cx="365378" cy="365378"/>
        </a:xfrm>
        <a:prstGeom prst="ellipse">
          <a:avLst/>
        </a:prstGeom>
        <a:solidFill>
          <a:schemeClr val="accent4">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ECD4CAA-5539-402B-B260-8DA5BF5BD1F5}">
      <dsp:nvSpPr>
        <dsp:cNvPr id="0" name=""/>
        <dsp:cNvSpPr/>
      </dsp:nvSpPr>
      <dsp:spPr>
        <a:xfrm>
          <a:off x="6193066" y="0"/>
          <a:ext cx="2590745" cy="14615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b" anchorCtr="0">
          <a:noAutofit/>
        </a:bodyPr>
        <a:lstStyle/>
        <a:p>
          <a:pPr lvl="0" algn="ctr" defTabSz="1066800" rtl="0">
            <a:lnSpc>
              <a:spcPct val="90000"/>
            </a:lnSpc>
            <a:spcBef>
              <a:spcPct val="0"/>
            </a:spcBef>
            <a:spcAft>
              <a:spcPct val="35000"/>
            </a:spcAft>
          </a:pPr>
          <a:r>
            <a:rPr lang="en-US" sz="2400" b="1" kern="1200" dirty="0" smtClean="0">
              <a:solidFill>
                <a:schemeClr val="tx1"/>
              </a:solidFill>
            </a:rPr>
            <a:t>5. Responda</a:t>
          </a:r>
          <a:endParaRPr lang="en-US" sz="2400" kern="1200" dirty="0">
            <a:solidFill>
              <a:schemeClr val="tx1"/>
            </a:solidFill>
          </a:endParaRPr>
        </a:p>
      </dsp:txBody>
      <dsp:txXfrm>
        <a:off x="6193066" y="0"/>
        <a:ext cx="2590745" cy="1461513"/>
      </dsp:txXfrm>
    </dsp:sp>
    <dsp:sp modelId="{2E1393FE-BF89-4B14-97BD-624EF0BC3C69}">
      <dsp:nvSpPr>
        <dsp:cNvPr id="0" name=""/>
        <dsp:cNvSpPr/>
      </dsp:nvSpPr>
      <dsp:spPr>
        <a:xfrm>
          <a:off x="7305749" y="1644202"/>
          <a:ext cx="365378" cy="365378"/>
        </a:xfrm>
        <a:prstGeom prst="ellipse">
          <a:avLst/>
        </a:prstGeom>
        <a:solidFill>
          <a:schemeClr val="accent4">
            <a:lumMod val="5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2968EB-CA2F-4EAD-A2E7-8A8A4C9A571E}">
      <dsp:nvSpPr>
        <dsp:cNvPr id="0" name=""/>
        <dsp:cNvSpPr/>
      </dsp:nvSpPr>
      <dsp:spPr>
        <a:xfrm>
          <a:off x="0" y="1096135"/>
          <a:ext cx="9763290" cy="1461513"/>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62AE1B0-EDE3-4C9C-B00C-9FFBC13DFF80}">
      <dsp:nvSpPr>
        <dsp:cNvPr id="0" name=""/>
        <dsp:cNvSpPr/>
      </dsp:nvSpPr>
      <dsp:spPr>
        <a:xfrm>
          <a:off x="3861" y="0"/>
          <a:ext cx="1688315" cy="14615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135128" numCol="1" spcCol="1270" anchor="b" anchorCtr="0">
          <a:noAutofit/>
        </a:bodyPr>
        <a:lstStyle/>
        <a:p>
          <a:pPr lvl="0" algn="ctr" defTabSz="844550" rtl="0">
            <a:lnSpc>
              <a:spcPct val="90000"/>
            </a:lnSpc>
            <a:spcBef>
              <a:spcPct val="0"/>
            </a:spcBef>
            <a:spcAft>
              <a:spcPct val="35000"/>
            </a:spcAft>
          </a:pPr>
          <a:r>
            <a:rPr lang="en-US" sz="1900" b="1" kern="1200" dirty="0" smtClean="0"/>
            <a:t>1.Note el evento</a:t>
          </a:r>
          <a:endParaRPr lang="en-US" sz="1900" kern="1200" dirty="0"/>
        </a:p>
      </dsp:txBody>
      <dsp:txXfrm>
        <a:off x="3861" y="0"/>
        <a:ext cx="1688315" cy="1461513"/>
      </dsp:txXfrm>
    </dsp:sp>
    <dsp:sp modelId="{6F9E2D2E-B2CA-42EB-B193-DB0B1B43A249}">
      <dsp:nvSpPr>
        <dsp:cNvPr id="0" name=""/>
        <dsp:cNvSpPr/>
      </dsp:nvSpPr>
      <dsp:spPr>
        <a:xfrm>
          <a:off x="665329" y="1644202"/>
          <a:ext cx="365378" cy="365378"/>
        </a:xfrm>
        <a:prstGeom prst="ellipse">
          <a:avLst/>
        </a:prstGeom>
        <a:solidFill>
          <a:schemeClr val="accent4">
            <a:lumMod val="20000"/>
            <a:lumOff val="8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A985192-EB93-4383-93DD-1BF927E53796}">
      <dsp:nvSpPr>
        <dsp:cNvPr id="0" name=""/>
        <dsp:cNvSpPr/>
      </dsp:nvSpPr>
      <dsp:spPr>
        <a:xfrm>
          <a:off x="1776592" y="2192270"/>
          <a:ext cx="1688315" cy="14615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135128" numCol="1" spcCol="1270" anchor="t" anchorCtr="0">
          <a:noAutofit/>
        </a:bodyPr>
        <a:lstStyle/>
        <a:p>
          <a:pPr lvl="0" algn="ctr" defTabSz="844550" rtl="0">
            <a:lnSpc>
              <a:spcPct val="90000"/>
            </a:lnSpc>
            <a:spcBef>
              <a:spcPct val="0"/>
            </a:spcBef>
            <a:spcAft>
              <a:spcPct val="35000"/>
            </a:spcAft>
          </a:pPr>
          <a:r>
            <a:rPr lang="en-US" sz="1900" b="1" kern="1200" dirty="0" smtClean="0">
              <a:solidFill>
                <a:schemeClr val="bg1"/>
              </a:solidFill>
            </a:rPr>
            <a:t>2. Recognize there is a problem</a:t>
          </a:r>
          <a:endParaRPr lang="en-US" sz="1900" kern="1200" dirty="0">
            <a:solidFill>
              <a:schemeClr val="bg1"/>
            </a:solidFill>
          </a:endParaRPr>
        </a:p>
      </dsp:txBody>
      <dsp:txXfrm>
        <a:off x="1776592" y="2192270"/>
        <a:ext cx="1688315" cy="1461513"/>
      </dsp:txXfrm>
    </dsp:sp>
    <dsp:sp modelId="{E81AD96A-287B-443D-BF38-4FD353BD3797}">
      <dsp:nvSpPr>
        <dsp:cNvPr id="0" name=""/>
        <dsp:cNvSpPr/>
      </dsp:nvSpPr>
      <dsp:spPr>
        <a:xfrm>
          <a:off x="2438060" y="1644202"/>
          <a:ext cx="365378" cy="365378"/>
        </a:xfrm>
        <a:prstGeom prst="ellipse">
          <a:avLst/>
        </a:prstGeom>
        <a:solidFill>
          <a:schemeClr val="accent4">
            <a:lumMod val="40000"/>
            <a:lumOff val="6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A46DECD-0117-40C9-BE71-BB5D9E56B3F3}">
      <dsp:nvSpPr>
        <dsp:cNvPr id="0" name=""/>
        <dsp:cNvSpPr/>
      </dsp:nvSpPr>
      <dsp:spPr>
        <a:xfrm>
          <a:off x="3549322" y="0"/>
          <a:ext cx="1688315" cy="14615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135128" numCol="1" spcCol="1270" anchor="b" anchorCtr="0">
          <a:noAutofit/>
        </a:bodyPr>
        <a:lstStyle/>
        <a:p>
          <a:pPr lvl="0" algn="ctr" defTabSz="844550" rtl="0">
            <a:lnSpc>
              <a:spcPct val="90000"/>
            </a:lnSpc>
            <a:spcBef>
              <a:spcPct val="0"/>
            </a:spcBef>
            <a:spcAft>
              <a:spcPct val="35000"/>
            </a:spcAft>
          </a:pPr>
          <a:r>
            <a:rPr lang="en-US" sz="1900" b="1" kern="1200" dirty="0" smtClean="0">
              <a:solidFill>
                <a:schemeClr val="bg1"/>
              </a:solidFill>
            </a:rPr>
            <a:t>3. Take responsibility for acting</a:t>
          </a:r>
          <a:endParaRPr lang="en-US" sz="1900" kern="1200" dirty="0">
            <a:solidFill>
              <a:schemeClr val="bg1"/>
            </a:solidFill>
          </a:endParaRPr>
        </a:p>
      </dsp:txBody>
      <dsp:txXfrm>
        <a:off x="3549322" y="0"/>
        <a:ext cx="1688315" cy="1461513"/>
      </dsp:txXfrm>
    </dsp:sp>
    <dsp:sp modelId="{51211CEE-C51A-4EA8-945C-CE9A28E3FDD7}">
      <dsp:nvSpPr>
        <dsp:cNvPr id="0" name=""/>
        <dsp:cNvSpPr/>
      </dsp:nvSpPr>
      <dsp:spPr>
        <a:xfrm>
          <a:off x="4210791" y="1644202"/>
          <a:ext cx="365378" cy="365378"/>
        </a:xfrm>
        <a:prstGeom prst="ellipse">
          <a:avLst/>
        </a:prstGeom>
        <a:solidFill>
          <a:schemeClr val="accent4">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CF22FEB-A254-4597-8D60-1696B8788378}">
      <dsp:nvSpPr>
        <dsp:cNvPr id="0" name=""/>
        <dsp:cNvSpPr/>
      </dsp:nvSpPr>
      <dsp:spPr>
        <a:xfrm>
          <a:off x="5322053" y="2192270"/>
          <a:ext cx="1688315" cy="14615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135128" numCol="1" spcCol="1270" anchor="t" anchorCtr="0">
          <a:noAutofit/>
        </a:bodyPr>
        <a:lstStyle/>
        <a:p>
          <a:pPr lvl="0" algn="ctr" defTabSz="844550" rtl="0">
            <a:lnSpc>
              <a:spcPct val="90000"/>
            </a:lnSpc>
            <a:spcBef>
              <a:spcPct val="0"/>
            </a:spcBef>
            <a:spcAft>
              <a:spcPct val="35000"/>
            </a:spcAft>
          </a:pPr>
          <a:r>
            <a:rPr lang="en-US" sz="1900" b="1" kern="1200" dirty="0" smtClean="0">
              <a:solidFill>
                <a:schemeClr val="bg1"/>
              </a:solidFill>
            </a:rPr>
            <a:t>4. Decide how to respond appropriately</a:t>
          </a:r>
          <a:endParaRPr lang="en-US" sz="1900" kern="1200" dirty="0">
            <a:solidFill>
              <a:schemeClr val="bg1"/>
            </a:solidFill>
          </a:endParaRPr>
        </a:p>
      </dsp:txBody>
      <dsp:txXfrm>
        <a:off x="5322053" y="2192270"/>
        <a:ext cx="1688315" cy="1461513"/>
      </dsp:txXfrm>
    </dsp:sp>
    <dsp:sp modelId="{5BA65149-EC53-420C-8958-08F93D0E22FA}">
      <dsp:nvSpPr>
        <dsp:cNvPr id="0" name=""/>
        <dsp:cNvSpPr/>
      </dsp:nvSpPr>
      <dsp:spPr>
        <a:xfrm>
          <a:off x="5983522" y="1644202"/>
          <a:ext cx="365378" cy="365378"/>
        </a:xfrm>
        <a:prstGeom prst="ellipse">
          <a:avLst/>
        </a:prstGeom>
        <a:solidFill>
          <a:schemeClr val="accent4">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ECD4CAA-5539-402B-B260-8DA5BF5BD1F5}">
      <dsp:nvSpPr>
        <dsp:cNvPr id="0" name=""/>
        <dsp:cNvSpPr/>
      </dsp:nvSpPr>
      <dsp:spPr>
        <a:xfrm>
          <a:off x="7094784" y="0"/>
          <a:ext cx="1688315" cy="14615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135128" numCol="1" spcCol="1270" anchor="b" anchorCtr="0">
          <a:noAutofit/>
        </a:bodyPr>
        <a:lstStyle/>
        <a:p>
          <a:pPr lvl="0" algn="ctr" defTabSz="844550" rtl="0">
            <a:lnSpc>
              <a:spcPct val="90000"/>
            </a:lnSpc>
            <a:spcBef>
              <a:spcPct val="0"/>
            </a:spcBef>
            <a:spcAft>
              <a:spcPct val="35000"/>
            </a:spcAft>
          </a:pPr>
          <a:r>
            <a:rPr lang="en-US" sz="1900" b="1" kern="1200" dirty="0" smtClean="0">
              <a:solidFill>
                <a:schemeClr val="bg1"/>
              </a:solidFill>
            </a:rPr>
            <a:t>5. Respond</a:t>
          </a:r>
          <a:endParaRPr lang="en-US" sz="1900" kern="1200" dirty="0">
            <a:solidFill>
              <a:schemeClr val="bg1"/>
            </a:solidFill>
          </a:endParaRPr>
        </a:p>
      </dsp:txBody>
      <dsp:txXfrm>
        <a:off x="7094784" y="0"/>
        <a:ext cx="1688315" cy="1461513"/>
      </dsp:txXfrm>
    </dsp:sp>
    <dsp:sp modelId="{2E1393FE-BF89-4B14-97BD-624EF0BC3C69}">
      <dsp:nvSpPr>
        <dsp:cNvPr id="0" name=""/>
        <dsp:cNvSpPr/>
      </dsp:nvSpPr>
      <dsp:spPr>
        <a:xfrm>
          <a:off x="7756252" y="1644202"/>
          <a:ext cx="365378" cy="365378"/>
        </a:xfrm>
        <a:prstGeom prst="ellipse">
          <a:avLst/>
        </a:prstGeom>
        <a:solidFill>
          <a:schemeClr val="accent4">
            <a:lumMod val="5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2968EB-CA2F-4EAD-A2E7-8A8A4C9A571E}">
      <dsp:nvSpPr>
        <dsp:cNvPr id="0" name=""/>
        <dsp:cNvSpPr/>
      </dsp:nvSpPr>
      <dsp:spPr>
        <a:xfrm>
          <a:off x="0" y="1096135"/>
          <a:ext cx="9763290" cy="1461513"/>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62AE1B0-EDE3-4C9C-B00C-9FFBC13DFF80}">
      <dsp:nvSpPr>
        <dsp:cNvPr id="0" name=""/>
        <dsp:cNvSpPr/>
      </dsp:nvSpPr>
      <dsp:spPr>
        <a:xfrm>
          <a:off x="3861" y="0"/>
          <a:ext cx="1688315" cy="14615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135128" numCol="1" spcCol="1270" anchor="b" anchorCtr="0">
          <a:noAutofit/>
        </a:bodyPr>
        <a:lstStyle/>
        <a:p>
          <a:pPr lvl="0" algn="ctr" defTabSz="844550" rtl="0">
            <a:lnSpc>
              <a:spcPct val="90000"/>
            </a:lnSpc>
            <a:spcBef>
              <a:spcPct val="0"/>
            </a:spcBef>
            <a:spcAft>
              <a:spcPct val="35000"/>
            </a:spcAft>
          </a:pPr>
          <a:r>
            <a:rPr lang="en-US" sz="1900" b="1" kern="1200" dirty="0" smtClean="0"/>
            <a:t>1. Note Un Evento</a:t>
          </a:r>
          <a:endParaRPr lang="en-US" sz="1900" kern="1200" dirty="0"/>
        </a:p>
      </dsp:txBody>
      <dsp:txXfrm>
        <a:off x="3861" y="0"/>
        <a:ext cx="1688315" cy="1461513"/>
      </dsp:txXfrm>
    </dsp:sp>
    <dsp:sp modelId="{6F9E2D2E-B2CA-42EB-B193-DB0B1B43A249}">
      <dsp:nvSpPr>
        <dsp:cNvPr id="0" name=""/>
        <dsp:cNvSpPr/>
      </dsp:nvSpPr>
      <dsp:spPr>
        <a:xfrm>
          <a:off x="665329" y="1644202"/>
          <a:ext cx="365378" cy="365378"/>
        </a:xfrm>
        <a:prstGeom prst="ellipse">
          <a:avLst/>
        </a:prstGeom>
        <a:solidFill>
          <a:schemeClr val="accent4">
            <a:lumMod val="20000"/>
            <a:lumOff val="8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A985192-EB93-4383-93DD-1BF927E53796}">
      <dsp:nvSpPr>
        <dsp:cNvPr id="0" name=""/>
        <dsp:cNvSpPr/>
      </dsp:nvSpPr>
      <dsp:spPr>
        <a:xfrm>
          <a:off x="1776592" y="2192270"/>
          <a:ext cx="1688315" cy="14615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135128" numCol="1" spcCol="1270" anchor="t" anchorCtr="0">
          <a:noAutofit/>
        </a:bodyPr>
        <a:lstStyle/>
        <a:p>
          <a:pPr lvl="0" algn="ctr" defTabSz="844550" rtl="0">
            <a:lnSpc>
              <a:spcPct val="90000"/>
            </a:lnSpc>
            <a:spcBef>
              <a:spcPct val="0"/>
            </a:spcBef>
            <a:spcAft>
              <a:spcPct val="35000"/>
            </a:spcAft>
          </a:pPr>
          <a:r>
            <a:rPr lang="en-US" sz="1900" b="1" kern="1200" dirty="0" smtClean="0">
              <a:solidFill>
                <a:schemeClr val="bg1"/>
              </a:solidFill>
            </a:rPr>
            <a:t>2. Recognize there is a problem</a:t>
          </a:r>
          <a:endParaRPr lang="en-US" sz="1900" kern="1200" dirty="0">
            <a:solidFill>
              <a:schemeClr val="bg1"/>
            </a:solidFill>
          </a:endParaRPr>
        </a:p>
      </dsp:txBody>
      <dsp:txXfrm>
        <a:off x="1776592" y="2192270"/>
        <a:ext cx="1688315" cy="1461513"/>
      </dsp:txXfrm>
    </dsp:sp>
    <dsp:sp modelId="{E81AD96A-287B-443D-BF38-4FD353BD3797}">
      <dsp:nvSpPr>
        <dsp:cNvPr id="0" name=""/>
        <dsp:cNvSpPr/>
      </dsp:nvSpPr>
      <dsp:spPr>
        <a:xfrm>
          <a:off x="2438060" y="1644202"/>
          <a:ext cx="365378" cy="365378"/>
        </a:xfrm>
        <a:prstGeom prst="ellipse">
          <a:avLst/>
        </a:prstGeom>
        <a:solidFill>
          <a:schemeClr val="accent4">
            <a:lumMod val="40000"/>
            <a:lumOff val="6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A46DECD-0117-40C9-BE71-BB5D9E56B3F3}">
      <dsp:nvSpPr>
        <dsp:cNvPr id="0" name=""/>
        <dsp:cNvSpPr/>
      </dsp:nvSpPr>
      <dsp:spPr>
        <a:xfrm>
          <a:off x="3549322" y="0"/>
          <a:ext cx="1688315" cy="14615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135128" numCol="1" spcCol="1270" anchor="b" anchorCtr="0">
          <a:noAutofit/>
        </a:bodyPr>
        <a:lstStyle/>
        <a:p>
          <a:pPr lvl="0" algn="ctr" defTabSz="844550" rtl="0">
            <a:lnSpc>
              <a:spcPct val="90000"/>
            </a:lnSpc>
            <a:spcBef>
              <a:spcPct val="0"/>
            </a:spcBef>
            <a:spcAft>
              <a:spcPct val="35000"/>
            </a:spcAft>
          </a:pPr>
          <a:r>
            <a:rPr lang="en-US" sz="1900" b="1" kern="1200" dirty="0" smtClean="0">
              <a:solidFill>
                <a:schemeClr val="bg1"/>
              </a:solidFill>
            </a:rPr>
            <a:t>3. Take responsibility for acting</a:t>
          </a:r>
          <a:endParaRPr lang="en-US" sz="1900" kern="1200" dirty="0">
            <a:solidFill>
              <a:schemeClr val="bg1"/>
            </a:solidFill>
          </a:endParaRPr>
        </a:p>
      </dsp:txBody>
      <dsp:txXfrm>
        <a:off x="3549322" y="0"/>
        <a:ext cx="1688315" cy="1461513"/>
      </dsp:txXfrm>
    </dsp:sp>
    <dsp:sp modelId="{51211CEE-C51A-4EA8-945C-CE9A28E3FDD7}">
      <dsp:nvSpPr>
        <dsp:cNvPr id="0" name=""/>
        <dsp:cNvSpPr/>
      </dsp:nvSpPr>
      <dsp:spPr>
        <a:xfrm>
          <a:off x="4210791" y="1644202"/>
          <a:ext cx="365378" cy="365378"/>
        </a:xfrm>
        <a:prstGeom prst="ellipse">
          <a:avLst/>
        </a:prstGeom>
        <a:solidFill>
          <a:schemeClr val="accent4">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CF22FEB-A254-4597-8D60-1696B8788378}">
      <dsp:nvSpPr>
        <dsp:cNvPr id="0" name=""/>
        <dsp:cNvSpPr/>
      </dsp:nvSpPr>
      <dsp:spPr>
        <a:xfrm>
          <a:off x="5322053" y="2192270"/>
          <a:ext cx="1688315" cy="14615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135128" numCol="1" spcCol="1270" anchor="t" anchorCtr="0">
          <a:noAutofit/>
        </a:bodyPr>
        <a:lstStyle/>
        <a:p>
          <a:pPr lvl="0" algn="ctr" defTabSz="844550" rtl="0">
            <a:lnSpc>
              <a:spcPct val="90000"/>
            </a:lnSpc>
            <a:spcBef>
              <a:spcPct val="0"/>
            </a:spcBef>
            <a:spcAft>
              <a:spcPct val="35000"/>
            </a:spcAft>
          </a:pPr>
          <a:r>
            <a:rPr lang="en-US" sz="1900" b="1" kern="1200" dirty="0" smtClean="0">
              <a:solidFill>
                <a:schemeClr val="bg1"/>
              </a:solidFill>
            </a:rPr>
            <a:t>4. Decide how to respond appropriately</a:t>
          </a:r>
          <a:endParaRPr lang="en-US" sz="1900" kern="1200" dirty="0">
            <a:solidFill>
              <a:schemeClr val="bg1"/>
            </a:solidFill>
          </a:endParaRPr>
        </a:p>
      </dsp:txBody>
      <dsp:txXfrm>
        <a:off x="5322053" y="2192270"/>
        <a:ext cx="1688315" cy="1461513"/>
      </dsp:txXfrm>
    </dsp:sp>
    <dsp:sp modelId="{5BA65149-EC53-420C-8958-08F93D0E22FA}">
      <dsp:nvSpPr>
        <dsp:cNvPr id="0" name=""/>
        <dsp:cNvSpPr/>
      </dsp:nvSpPr>
      <dsp:spPr>
        <a:xfrm>
          <a:off x="5983522" y="1644202"/>
          <a:ext cx="365378" cy="365378"/>
        </a:xfrm>
        <a:prstGeom prst="ellipse">
          <a:avLst/>
        </a:prstGeom>
        <a:solidFill>
          <a:schemeClr val="accent4">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ECD4CAA-5539-402B-B260-8DA5BF5BD1F5}">
      <dsp:nvSpPr>
        <dsp:cNvPr id="0" name=""/>
        <dsp:cNvSpPr/>
      </dsp:nvSpPr>
      <dsp:spPr>
        <a:xfrm>
          <a:off x="7094784" y="0"/>
          <a:ext cx="1688315" cy="14615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135128" numCol="1" spcCol="1270" anchor="b" anchorCtr="0">
          <a:noAutofit/>
        </a:bodyPr>
        <a:lstStyle/>
        <a:p>
          <a:pPr lvl="0" algn="ctr" defTabSz="844550" rtl="0">
            <a:lnSpc>
              <a:spcPct val="90000"/>
            </a:lnSpc>
            <a:spcBef>
              <a:spcPct val="0"/>
            </a:spcBef>
            <a:spcAft>
              <a:spcPct val="35000"/>
            </a:spcAft>
          </a:pPr>
          <a:r>
            <a:rPr lang="en-US" sz="1900" b="1" kern="1200" dirty="0" smtClean="0">
              <a:solidFill>
                <a:schemeClr val="bg1"/>
              </a:solidFill>
            </a:rPr>
            <a:t>5. Respond</a:t>
          </a:r>
          <a:endParaRPr lang="en-US" sz="1900" kern="1200" dirty="0">
            <a:solidFill>
              <a:schemeClr val="bg1"/>
            </a:solidFill>
          </a:endParaRPr>
        </a:p>
      </dsp:txBody>
      <dsp:txXfrm>
        <a:off x="7094784" y="0"/>
        <a:ext cx="1688315" cy="1461513"/>
      </dsp:txXfrm>
    </dsp:sp>
    <dsp:sp modelId="{2E1393FE-BF89-4B14-97BD-624EF0BC3C69}">
      <dsp:nvSpPr>
        <dsp:cNvPr id="0" name=""/>
        <dsp:cNvSpPr/>
      </dsp:nvSpPr>
      <dsp:spPr>
        <a:xfrm>
          <a:off x="7756252" y="1644202"/>
          <a:ext cx="365378" cy="365378"/>
        </a:xfrm>
        <a:prstGeom prst="ellipse">
          <a:avLst/>
        </a:prstGeom>
        <a:solidFill>
          <a:schemeClr val="accent4">
            <a:lumMod val="5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897BF6-B8DA-4D9E-81F7-038C0FB9033C}">
      <dsp:nvSpPr>
        <dsp:cNvPr id="0" name=""/>
        <dsp:cNvSpPr/>
      </dsp:nvSpPr>
      <dsp:spPr>
        <a:xfrm>
          <a:off x="441244" y="524"/>
          <a:ext cx="2382233" cy="1429340"/>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smtClean="0"/>
            <a:t>Intimidacion fisica</a:t>
          </a:r>
          <a:endParaRPr lang="en-US" sz="2900" kern="1200" dirty="0"/>
        </a:p>
      </dsp:txBody>
      <dsp:txXfrm>
        <a:off x="441244" y="524"/>
        <a:ext cx="2382233" cy="1429340"/>
      </dsp:txXfrm>
    </dsp:sp>
    <dsp:sp modelId="{49940652-A0D9-40F1-8E22-A1487C315B5F}">
      <dsp:nvSpPr>
        <dsp:cNvPr id="0" name=""/>
        <dsp:cNvSpPr/>
      </dsp:nvSpPr>
      <dsp:spPr>
        <a:xfrm>
          <a:off x="3061701" y="23965"/>
          <a:ext cx="2382233" cy="1429340"/>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smtClean="0"/>
            <a:t>Abuso Emocional</a:t>
          </a:r>
          <a:endParaRPr lang="en-US" sz="2900" kern="1200" dirty="0"/>
        </a:p>
      </dsp:txBody>
      <dsp:txXfrm>
        <a:off x="3061701" y="23965"/>
        <a:ext cx="2382233" cy="1429340"/>
      </dsp:txXfrm>
    </dsp:sp>
    <dsp:sp modelId="{88B235EE-DCB4-49FE-B3A0-F84AC07DC6DA}">
      <dsp:nvSpPr>
        <dsp:cNvPr id="0" name=""/>
        <dsp:cNvSpPr/>
      </dsp:nvSpPr>
      <dsp:spPr>
        <a:xfrm>
          <a:off x="1751473" y="1668088"/>
          <a:ext cx="2382233" cy="1429340"/>
        </a:xfrm>
        <a:prstGeom prst="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smtClean="0"/>
            <a:t>Acecho/Acoso</a:t>
          </a:r>
          <a:endParaRPr lang="en-US" sz="2900" kern="1200" dirty="0"/>
        </a:p>
      </dsp:txBody>
      <dsp:txXfrm>
        <a:off x="1751473" y="1668088"/>
        <a:ext cx="2382233" cy="1429340"/>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2968EB-CA2F-4EAD-A2E7-8A8A4C9A571E}">
      <dsp:nvSpPr>
        <dsp:cNvPr id="0" name=""/>
        <dsp:cNvSpPr/>
      </dsp:nvSpPr>
      <dsp:spPr>
        <a:xfrm>
          <a:off x="0" y="1096135"/>
          <a:ext cx="9763290" cy="1461513"/>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62AE1B0-EDE3-4C9C-B00C-9FFBC13DFF80}">
      <dsp:nvSpPr>
        <dsp:cNvPr id="0" name=""/>
        <dsp:cNvSpPr/>
      </dsp:nvSpPr>
      <dsp:spPr>
        <a:xfrm>
          <a:off x="3861" y="0"/>
          <a:ext cx="1688315" cy="14615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135128" numCol="1" spcCol="1270" anchor="b" anchorCtr="0">
          <a:noAutofit/>
        </a:bodyPr>
        <a:lstStyle/>
        <a:p>
          <a:pPr lvl="0" algn="ctr" defTabSz="844550" rtl="0">
            <a:lnSpc>
              <a:spcPct val="90000"/>
            </a:lnSpc>
            <a:spcBef>
              <a:spcPct val="0"/>
            </a:spcBef>
            <a:spcAft>
              <a:spcPct val="35000"/>
            </a:spcAft>
          </a:pPr>
          <a:r>
            <a:rPr lang="en-US" sz="1900" b="0" kern="1200" dirty="0" smtClean="0">
              <a:solidFill>
                <a:schemeClr val="accent4">
                  <a:lumMod val="20000"/>
                  <a:lumOff val="80000"/>
                </a:schemeClr>
              </a:solidFill>
            </a:rPr>
            <a:t>1Note un evente</a:t>
          </a:r>
          <a:endParaRPr lang="en-US" sz="1900" b="0" kern="1200" dirty="0">
            <a:solidFill>
              <a:schemeClr val="accent4">
                <a:lumMod val="20000"/>
                <a:lumOff val="80000"/>
              </a:schemeClr>
            </a:solidFill>
          </a:endParaRPr>
        </a:p>
      </dsp:txBody>
      <dsp:txXfrm>
        <a:off x="3861" y="0"/>
        <a:ext cx="1688315" cy="1461513"/>
      </dsp:txXfrm>
    </dsp:sp>
    <dsp:sp modelId="{6F9E2D2E-B2CA-42EB-B193-DB0B1B43A249}">
      <dsp:nvSpPr>
        <dsp:cNvPr id="0" name=""/>
        <dsp:cNvSpPr/>
      </dsp:nvSpPr>
      <dsp:spPr>
        <a:xfrm>
          <a:off x="665329" y="1644202"/>
          <a:ext cx="365378" cy="365378"/>
        </a:xfrm>
        <a:prstGeom prst="ellipse">
          <a:avLst/>
        </a:prstGeom>
        <a:solidFill>
          <a:schemeClr val="accent4">
            <a:lumMod val="20000"/>
            <a:lumOff val="8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A985192-EB93-4383-93DD-1BF927E53796}">
      <dsp:nvSpPr>
        <dsp:cNvPr id="0" name=""/>
        <dsp:cNvSpPr/>
      </dsp:nvSpPr>
      <dsp:spPr>
        <a:xfrm>
          <a:off x="1776592" y="2192270"/>
          <a:ext cx="1688315" cy="14615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135128" numCol="1" spcCol="1270" anchor="t" anchorCtr="0">
          <a:noAutofit/>
        </a:bodyPr>
        <a:lstStyle/>
        <a:p>
          <a:pPr lvl="0" algn="ctr" defTabSz="844550" rtl="0">
            <a:lnSpc>
              <a:spcPct val="90000"/>
            </a:lnSpc>
            <a:spcBef>
              <a:spcPct val="0"/>
            </a:spcBef>
            <a:spcAft>
              <a:spcPct val="35000"/>
            </a:spcAft>
          </a:pPr>
          <a:r>
            <a:rPr lang="en-US" sz="1900" b="1" kern="1200" dirty="0" smtClean="0">
              <a:solidFill>
                <a:schemeClr val="tx1"/>
              </a:solidFill>
            </a:rPr>
            <a:t>2. Reconozca que hay un problema</a:t>
          </a:r>
          <a:endParaRPr lang="en-US" sz="1900" kern="1200" dirty="0">
            <a:solidFill>
              <a:schemeClr val="tx1"/>
            </a:solidFill>
          </a:endParaRPr>
        </a:p>
      </dsp:txBody>
      <dsp:txXfrm>
        <a:off x="1776592" y="2192270"/>
        <a:ext cx="1688315" cy="1461513"/>
      </dsp:txXfrm>
    </dsp:sp>
    <dsp:sp modelId="{E81AD96A-287B-443D-BF38-4FD353BD3797}">
      <dsp:nvSpPr>
        <dsp:cNvPr id="0" name=""/>
        <dsp:cNvSpPr/>
      </dsp:nvSpPr>
      <dsp:spPr>
        <a:xfrm>
          <a:off x="2438060" y="1644202"/>
          <a:ext cx="365378" cy="365378"/>
        </a:xfrm>
        <a:prstGeom prst="ellipse">
          <a:avLst/>
        </a:prstGeom>
        <a:solidFill>
          <a:schemeClr val="accent4">
            <a:lumMod val="40000"/>
            <a:lumOff val="6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A46DECD-0117-40C9-BE71-BB5D9E56B3F3}">
      <dsp:nvSpPr>
        <dsp:cNvPr id="0" name=""/>
        <dsp:cNvSpPr/>
      </dsp:nvSpPr>
      <dsp:spPr>
        <a:xfrm>
          <a:off x="3549322" y="0"/>
          <a:ext cx="1688315" cy="14615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135128" numCol="1" spcCol="1270" anchor="b" anchorCtr="0">
          <a:noAutofit/>
        </a:bodyPr>
        <a:lstStyle/>
        <a:p>
          <a:pPr lvl="0" algn="ctr" defTabSz="844550" rtl="0">
            <a:lnSpc>
              <a:spcPct val="90000"/>
            </a:lnSpc>
            <a:spcBef>
              <a:spcPct val="0"/>
            </a:spcBef>
            <a:spcAft>
              <a:spcPct val="35000"/>
            </a:spcAft>
          </a:pPr>
          <a:r>
            <a:rPr lang="en-US" sz="1900" b="1" kern="1200" dirty="0" smtClean="0">
              <a:solidFill>
                <a:schemeClr val="bg1"/>
              </a:solidFill>
            </a:rPr>
            <a:t>3. Take responsibility for acting</a:t>
          </a:r>
          <a:endParaRPr lang="en-US" sz="1900" kern="1200" dirty="0">
            <a:solidFill>
              <a:schemeClr val="bg1"/>
            </a:solidFill>
          </a:endParaRPr>
        </a:p>
      </dsp:txBody>
      <dsp:txXfrm>
        <a:off x="3549322" y="0"/>
        <a:ext cx="1688315" cy="1461513"/>
      </dsp:txXfrm>
    </dsp:sp>
    <dsp:sp modelId="{51211CEE-C51A-4EA8-945C-CE9A28E3FDD7}">
      <dsp:nvSpPr>
        <dsp:cNvPr id="0" name=""/>
        <dsp:cNvSpPr/>
      </dsp:nvSpPr>
      <dsp:spPr>
        <a:xfrm>
          <a:off x="4210791" y="1644202"/>
          <a:ext cx="365378" cy="365378"/>
        </a:xfrm>
        <a:prstGeom prst="ellipse">
          <a:avLst/>
        </a:prstGeom>
        <a:solidFill>
          <a:schemeClr val="accent4">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CF22FEB-A254-4597-8D60-1696B8788378}">
      <dsp:nvSpPr>
        <dsp:cNvPr id="0" name=""/>
        <dsp:cNvSpPr/>
      </dsp:nvSpPr>
      <dsp:spPr>
        <a:xfrm>
          <a:off x="5322053" y="2192270"/>
          <a:ext cx="1688315" cy="14615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135128" numCol="1" spcCol="1270" anchor="t" anchorCtr="0">
          <a:noAutofit/>
        </a:bodyPr>
        <a:lstStyle/>
        <a:p>
          <a:pPr lvl="0" algn="ctr" defTabSz="844550" rtl="0">
            <a:lnSpc>
              <a:spcPct val="90000"/>
            </a:lnSpc>
            <a:spcBef>
              <a:spcPct val="0"/>
            </a:spcBef>
            <a:spcAft>
              <a:spcPct val="35000"/>
            </a:spcAft>
          </a:pPr>
          <a:r>
            <a:rPr lang="en-US" sz="1900" b="1" kern="1200" dirty="0" smtClean="0">
              <a:solidFill>
                <a:schemeClr val="bg1"/>
              </a:solidFill>
            </a:rPr>
            <a:t>4. Decide how to respond appropriately</a:t>
          </a:r>
          <a:endParaRPr lang="en-US" sz="1900" kern="1200" dirty="0">
            <a:solidFill>
              <a:schemeClr val="bg1"/>
            </a:solidFill>
          </a:endParaRPr>
        </a:p>
      </dsp:txBody>
      <dsp:txXfrm>
        <a:off x="5322053" y="2192270"/>
        <a:ext cx="1688315" cy="1461513"/>
      </dsp:txXfrm>
    </dsp:sp>
    <dsp:sp modelId="{5BA65149-EC53-420C-8958-08F93D0E22FA}">
      <dsp:nvSpPr>
        <dsp:cNvPr id="0" name=""/>
        <dsp:cNvSpPr/>
      </dsp:nvSpPr>
      <dsp:spPr>
        <a:xfrm>
          <a:off x="5983522" y="1644202"/>
          <a:ext cx="365378" cy="365378"/>
        </a:xfrm>
        <a:prstGeom prst="ellipse">
          <a:avLst/>
        </a:prstGeom>
        <a:solidFill>
          <a:schemeClr val="accent4">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ECD4CAA-5539-402B-B260-8DA5BF5BD1F5}">
      <dsp:nvSpPr>
        <dsp:cNvPr id="0" name=""/>
        <dsp:cNvSpPr/>
      </dsp:nvSpPr>
      <dsp:spPr>
        <a:xfrm>
          <a:off x="7094784" y="0"/>
          <a:ext cx="1688315" cy="14615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135128" numCol="1" spcCol="1270" anchor="b" anchorCtr="0">
          <a:noAutofit/>
        </a:bodyPr>
        <a:lstStyle/>
        <a:p>
          <a:pPr lvl="0" algn="ctr" defTabSz="844550" rtl="0">
            <a:lnSpc>
              <a:spcPct val="90000"/>
            </a:lnSpc>
            <a:spcBef>
              <a:spcPct val="0"/>
            </a:spcBef>
            <a:spcAft>
              <a:spcPct val="35000"/>
            </a:spcAft>
          </a:pPr>
          <a:r>
            <a:rPr lang="en-US" sz="1900" b="1" kern="1200" dirty="0" smtClean="0">
              <a:solidFill>
                <a:schemeClr val="bg1"/>
              </a:solidFill>
            </a:rPr>
            <a:t>5. Respond</a:t>
          </a:r>
          <a:endParaRPr lang="en-US" sz="1900" kern="1200" dirty="0">
            <a:solidFill>
              <a:schemeClr val="bg1"/>
            </a:solidFill>
          </a:endParaRPr>
        </a:p>
      </dsp:txBody>
      <dsp:txXfrm>
        <a:off x="7094784" y="0"/>
        <a:ext cx="1688315" cy="1461513"/>
      </dsp:txXfrm>
    </dsp:sp>
    <dsp:sp modelId="{2E1393FE-BF89-4B14-97BD-624EF0BC3C69}">
      <dsp:nvSpPr>
        <dsp:cNvPr id="0" name=""/>
        <dsp:cNvSpPr/>
      </dsp:nvSpPr>
      <dsp:spPr>
        <a:xfrm>
          <a:off x="7756252" y="1644202"/>
          <a:ext cx="365378" cy="365378"/>
        </a:xfrm>
        <a:prstGeom prst="ellipse">
          <a:avLst/>
        </a:prstGeom>
        <a:solidFill>
          <a:schemeClr val="accent4">
            <a:lumMod val="5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2968EB-CA2F-4EAD-A2E7-8A8A4C9A571E}">
      <dsp:nvSpPr>
        <dsp:cNvPr id="0" name=""/>
        <dsp:cNvSpPr/>
      </dsp:nvSpPr>
      <dsp:spPr>
        <a:xfrm>
          <a:off x="0" y="1096135"/>
          <a:ext cx="9763290" cy="1461513"/>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62AE1B0-EDE3-4C9C-B00C-9FFBC13DFF80}">
      <dsp:nvSpPr>
        <dsp:cNvPr id="0" name=""/>
        <dsp:cNvSpPr/>
      </dsp:nvSpPr>
      <dsp:spPr>
        <a:xfrm>
          <a:off x="3861" y="0"/>
          <a:ext cx="1688315" cy="14615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135128" numCol="1" spcCol="1270" anchor="b" anchorCtr="0">
          <a:noAutofit/>
        </a:bodyPr>
        <a:lstStyle/>
        <a:p>
          <a:pPr lvl="0" algn="ctr" defTabSz="844550" rtl="0">
            <a:lnSpc>
              <a:spcPct val="90000"/>
            </a:lnSpc>
            <a:spcBef>
              <a:spcPct val="0"/>
            </a:spcBef>
            <a:spcAft>
              <a:spcPct val="35000"/>
            </a:spcAft>
          </a:pPr>
          <a:r>
            <a:rPr lang="en-US" sz="1900" b="1" kern="1200" dirty="0" smtClean="0"/>
            <a:t>1. Note un Evento</a:t>
          </a:r>
          <a:endParaRPr lang="en-US" sz="1900" kern="1200" dirty="0"/>
        </a:p>
      </dsp:txBody>
      <dsp:txXfrm>
        <a:off x="3861" y="0"/>
        <a:ext cx="1688315" cy="1461513"/>
      </dsp:txXfrm>
    </dsp:sp>
    <dsp:sp modelId="{6F9E2D2E-B2CA-42EB-B193-DB0B1B43A249}">
      <dsp:nvSpPr>
        <dsp:cNvPr id="0" name=""/>
        <dsp:cNvSpPr/>
      </dsp:nvSpPr>
      <dsp:spPr>
        <a:xfrm>
          <a:off x="665329" y="1644202"/>
          <a:ext cx="365378" cy="365378"/>
        </a:xfrm>
        <a:prstGeom prst="ellipse">
          <a:avLst/>
        </a:prstGeom>
        <a:solidFill>
          <a:schemeClr val="accent4">
            <a:lumMod val="20000"/>
            <a:lumOff val="8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A985192-EB93-4383-93DD-1BF927E53796}">
      <dsp:nvSpPr>
        <dsp:cNvPr id="0" name=""/>
        <dsp:cNvSpPr/>
      </dsp:nvSpPr>
      <dsp:spPr>
        <a:xfrm>
          <a:off x="1776592" y="2192270"/>
          <a:ext cx="1688315" cy="14615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135128" numCol="1" spcCol="1270" anchor="t" anchorCtr="0">
          <a:noAutofit/>
        </a:bodyPr>
        <a:lstStyle/>
        <a:p>
          <a:pPr lvl="0" algn="ctr" defTabSz="844550" rtl="0">
            <a:lnSpc>
              <a:spcPct val="90000"/>
            </a:lnSpc>
            <a:spcBef>
              <a:spcPct val="0"/>
            </a:spcBef>
            <a:spcAft>
              <a:spcPct val="35000"/>
            </a:spcAft>
          </a:pPr>
          <a:r>
            <a:rPr lang="en-US" sz="1900" b="1" kern="1200" dirty="0" smtClean="0">
              <a:solidFill>
                <a:schemeClr val="bg1"/>
              </a:solidFill>
            </a:rPr>
            <a:t>2. Recognize there is a problem</a:t>
          </a:r>
          <a:endParaRPr lang="en-US" sz="1900" kern="1200" dirty="0">
            <a:solidFill>
              <a:schemeClr val="bg1"/>
            </a:solidFill>
          </a:endParaRPr>
        </a:p>
      </dsp:txBody>
      <dsp:txXfrm>
        <a:off x="1776592" y="2192270"/>
        <a:ext cx="1688315" cy="1461513"/>
      </dsp:txXfrm>
    </dsp:sp>
    <dsp:sp modelId="{E81AD96A-287B-443D-BF38-4FD353BD3797}">
      <dsp:nvSpPr>
        <dsp:cNvPr id="0" name=""/>
        <dsp:cNvSpPr/>
      </dsp:nvSpPr>
      <dsp:spPr>
        <a:xfrm>
          <a:off x="2438060" y="1644202"/>
          <a:ext cx="365378" cy="365378"/>
        </a:xfrm>
        <a:prstGeom prst="ellipse">
          <a:avLst/>
        </a:prstGeom>
        <a:solidFill>
          <a:schemeClr val="accent4">
            <a:lumMod val="40000"/>
            <a:lumOff val="6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A46DECD-0117-40C9-BE71-BB5D9E56B3F3}">
      <dsp:nvSpPr>
        <dsp:cNvPr id="0" name=""/>
        <dsp:cNvSpPr/>
      </dsp:nvSpPr>
      <dsp:spPr>
        <a:xfrm>
          <a:off x="3549322" y="0"/>
          <a:ext cx="1688315" cy="14615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135128" numCol="1" spcCol="1270" anchor="b" anchorCtr="0">
          <a:noAutofit/>
        </a:bodyPr>
        <a:lstStyle/>
        <a:p>
          <a:pPr lvl="0" algn="ctr" defTabSz="844550" rtl="0">
            <a:lnSpc>
              <a:spcPct val="90000"/>
            </a:lnSpc>
            <a:spcBef>
              <a:spcPct val="0"/>
            </a:spcBef>
            <a:spcAft>
              <a:spcPct val="35000"/>
            </a:spcAft>
          </a:pPr>
          <a:r>
            <a:rPr lang="en-US" sz="1900" b="1" kern="1200" dirty="0" smtClean="0">
              <a:solidFill>
                <a:schemeClr val="bg1"/>
              </a:solidFill>
            </a:rPr>
            <a:t>3. Take responsibility for acting</a:t>
          </a:r>
          <a:endParaRPr lang="en-US" sz="1900" kern="1200" dirty="0">
            <a:solidFill>
              <a:schemeClr val="bg1"/>
            </a:solidFill>
          </a:endParaRPr>
        </a:p>
      </dsp:txBody>
      <dsp:txXfrm>
        <a:off x="3549322" y="0"/>
        <a:ext cx="1688315" cy="1461513"/>
      </dsp:txXfrm>
    </dsp:sp>
    <dsp:sp modelId="{51211CEE-C51A-4EA8-945C-CE9A28E3FDD7}">
      <dsp:nvSpPr>
        <dsp:cNvPr id="0" name=""/>
        <dsp:cNvSpPr/>
      </dsp:nvSpPr>
      <dsp:spPr>
        <a:xfrm>
          <a:off x="4210791" y="1644202"/>
          <a:ext cx="365378" cy="365378"/>
        </a:xfrm>
        <a:prstGeom prst="ellipse">
          <a:avLst/>
        </a:prstGeom>
        <a:solidFill>
          <a:schemeClr val="accent4">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CF22FEB-A254-4597-8D60-1696B8788378}">
      <dsp:nvSpPr>
        <dsp:cNvPr id="0" name=""/>
        <dsp:cNvSpPr/>
      </dsp:nvSpPr>
      <dsp:spPr>
        <a:xfrm>
          <a:off x="5322053" y="2192270"/>
          <a:ext cx="1688315" cy="14615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135128" numCol="1" spcCol="1270" anchor="t" anchorCtr="0">
          <a:noAutofit/>
        </a:bodyPr>
        <a:lstStyle/>
        <a:p>
          <a:pPr lvl="0" algn="ctr" defTabSz="844550" rtl="0">
            <a:lnSpc>
              <a:spcPct val="90000"/>
            </a:lnSpc>
            <a:spcBef>
              <a:spcPct val="0"/>
            </a:spcBef>
            <a:spcAft>
              <a:spcPct val="35000"/>
            </a:spcAft>
          </a:pPr>
          <a:r>
            <a:rPr lang="en-US" sz="1900" b="1" kern="1200" dirty="0" smtClean="0">
              <a:solidFill>
                <a:schemeClr val="bg1"/>
              </a:solidFill>
            </a:rPr>
            <a:t>4. Decide how to respond appropriately</a:t>
          </a:r>
          <a:endParaRPr lang="en-US" sz="1900" kern="1200" dirty="0">
            <a:solidFill>
              <a:schemeClr val="bg1"/>
            </a:solidFill>
          </a:endParaRPr>
        </a:p>
      </dsp:txBody>
      <dsp:txXfrm>
        <a:off x="5322053" y="2192270"/>
        <a:ext cx="1688315" cy="1461513"/>
      </dsp:txXfrm>
    </dsp:sp>
    <dsp:sp modelId="{5BA65149-EC53-420C-8958-08F93D0E22FA}">
      <dsp:nvSpPr>
        <dsp:cNvPr id="0" name=""/>
        <dsp:cNvSpPr/>
      </dsp:nvSpPr>
      <dsp:spPr>
        <a:xfrm>
          <a:off x="5983522" y="1644202"/>
          <a:ext cx="365378" cy="365378"/>
        </a:xfrm>
        <a:prstGeom prst="ellipse">
          <a:avLst/>
        </a:prstGeom>
        <a:solidFill>
          <a:schemeClr val="accent4">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ECD4CAA-5539-402B-B260-8DA5BF5BD1F5}">
      <dsp:nvSpPr>
        <dsp:cNvPr id="0" name=""/>
        <dsp:cNvSpPr/>
      </dsp:nvSpPr>
      <dsp:spPr>
        <a:xfrm>
          <a:off x="7094784" y="0"/>
          <a:ext cx="1688315" cy="14615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135128" numCol="1" spcCol="1270" anchor="b" anchorCtr="0">
          <a:noAutofit/>
        </a:bodyPr>
        <a:lstStyle/>
        <a:p>
          <a:pPr lvl="0" algn="ctr" defTabSz="844550" rtl="0">
            <a:lnSpc>
              <a:spcPct val="90000"/>
            </a:lnSpc>
            <a:spcBef>
              <a:spcPct val="0"/>
            </a:spcBef>
            <a:spcAft>
              <a:spcPct val="35000"/>
            </a:spcAft>
          </a:pPr>
          <a:r>
            <a:rPr lang="en-US" sz="1900" b="1" kern="1200" dirty="0" smtClean="0">
              <a:solidFill>
                <a:schemeClr val="bg1"/>
              </a:solidFill>
            </a:rPr>
            <a:t>5. Respond</a:t>
          </a:r>
          <a:endParaRPr lang="en-US" sz="1900" kern="1200" dirty="0">
            <a:solidFill>
              <a:schemeClr val="bg1"/>
            </a:solidFill>
          </a:endParaRPr>
        </a:p>
      </dsp:txBody>
      <dsp:txXfrm>
        <a:off x="7094784" y="0"/>
        <a:ext cx="1688315" cy="1461513"/>
      </dsp:txXfrm>
    </dsp:sp>
    <dsp:sp modelId="{2E1393FE-BF89-4B14-97BD-624EF0BC3C69}">
      <dsp:nvSpPr>
        <dsp:cNvPr id="0" name=""/>
        <dsp:cNvSpPr/>
      </dsp:nvSpPr>
      <dsp:spPr>
        <a:xfrm>
          <a:off x="7756252" y="1644202"/>
          <a:ext cx="365378" cy="365378"/>
        </a:xfrm>
        <a:prstGeom prst="ellipse">
          <a:avLst/>
        </a:prstGeom>
        <a:solidFill>
          <a:schemeClr val="accent4">
            <a:lumMod val="5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2968EB-CA2F-4EAD-A2E7-8A8A4C9A571E}">
      <dsp:nvSpPr>
        <dsp:cNvPr id="0" name=""/>
        <dsp:cNvSpPr/>
      </dsp:nvSpPr>
      <dsp:spPr>
        <a:xfrm>
          <a:off x="0" y="1096135"/>
          <a:ext cx="9763290" cy="1461513"/>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62AE1B0-EDE3-4C9C-B00C-9FFBC13DFF80}">
      <dsp:nvSpPr>
        <dsp:cNvPr id="0" name=""/>
        <dsp:cNvSpPr/>
      </dsp:nvSpPr>
      <dsp:spPr>
        <a:xfrm>
          <a:off x="3861" y="0"/>
          <a:ext cx="1688315" cy="14615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b" anchorCtr="0">
          <a:noAutofit/>
        </a:bodyPr>
        <a:lstStyle/>
        <a:p>
          <a:pPr lvl="0" algn="ctr" defTabSz="755650" rtl="0">
            <a:lnSpc>
              <a:spcPct val="90000"/>
            </a:lnSpc>
            <a:spcBef>
              <a:spcPct val="0"/>
            </a:spcBef>
            <a:spcAft>
              <a:spcPct val="35000"/>
            </a:spcAft>
          </a:pPr>
          <a:r>
            <a:rPr lang="en-US" sz="1700" b="0" kern="1200" dirty="0" smtClean="0">
              <a:solidFill>
                <a:schemeClr val="accent4">
                  <a:lumMod val="20000"/>
                  <a:lumOff val="80000"/>
                </a:schemeClr>
              </a:solidFill>
            </a:rPr>
            <a:t>1. Note el evento</a:t>
          </a:r>
          <a:endParaRPr lang="en-US" sz="1700" b="0" kern="1200" dirty="0">
            <a:solidFill>
              <a:schemeClr val="accent4">
                <a:lumMod val="20000"/>
                <a:lumOff val="80000"/>
              </a:schemeClr>
            </a:solidFill>
          </a:endParaRPr>
        </a:p>
      </dsp:txBody>
      <dsp:txXfrm>
        <a:off x="3861" y="0"/>
        <a:ext cx="1688315" cy="1461513"/>
      </dsp:txXfrm>
    </dsp:sp>
    <dsp:sp modelId="{6F9E2D2E-B2CA-42EB-B193-DB0B1B43A249}">
      <dsp:nvSpPr>
        <dsp:cNvPr id="0" name=""/>
        <dsp:cNvSpPr/>
      </dsp:nvSpPr>
      <dsp:spPr>
        <a:xfrm>
          <a:off x="665329" y="1644202"/>
          <a:ext cx="365378" cy="365378"/>
        </a:xfrm>
        <a:prstGeom prst="ellipse">
          <a:avLst/>
        </a:prstGeom>
        <a:solidFill>
          <a:schemeClr val="accent4">
            <a:lumMod val="20000"/>
            <a:lumOff val="8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A985192-EB93-4383-93DD-1BF927E53796}">
      <dsp:nvSpPr>
        <dsp:cNvPr id="0" name=""/>
        <dsp:cNvSpPr/>
      </dsp:nvSpPr>
      <dsp:spPr>
        <a:xfrm>
          <a:off x="1776592" y="2192270"/>
          <a:ext cx="1688315" cy="14615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t" anchorCtr="0">
          <a:noAutofit/>
        </a:bodyPr>
        <a:lstStyle/>
        <a:p>
          <a:pPr lvl="0" algn="ctr" defTabSz="755650" rtl="0">
            <a:lnSpc>
              <a:spcPct val="90000"/>
            </a:lnSpc>
            <a:spcBef>
              <a:spcPct val="0"/>
            </a:spcBef>
            <a:spcAft>
              <a:spcPct val="35000"/>
            </a:spcAft>
          </a:pPr>
          <a:r>
            <a:rPr lang="en-US" sz="1700" b="0" kern="1200" dirty="0" smtClean="0">
              <a:solidFill>
                <a:schemeClr val="accent4">
                  <a:lumMod val="40000"/>
                  <a:lumOff val="60000"/>
                </a:schemeClr>
              </a:solidFill>
            </a:rPr>
            <a:t>2. Reconozca que hay un problema</a:t>
          </a:r>
          <a:endParaRPr lang="en-US" sz="1700" b="0" kern="1200" dirty="0">
            <a:solidFill>
              <a:schemeClr val="accent4">
                <a:lumMod val="40000"/>
                <a:lumOff val="60000"/>
              </a:schemeClr>
            </a:solidFill>
          </a:endParaRPr>
        </a:p>
      </dsp:txBody>
      <dsp:txXfrm>
        <a:off x="1776592" y="2192270"/>
        <a:ext cx="1688315" cy="1461513"/>
      </dsp:txXfrm>
    </dsp:sp>
    <dsp:sp modelId="{E81AD96A-287B-443D-BF38-4FD353BD3797}">
      <dsp:nvSpPr>
        <dsp:cNvPr id="0" name=""/>
        <dsp:cNvSpPr/>
      </dsp:nvSpPr>
      <dsp:spPr>
        <a:xfrm>
          <a:off x="2438060" y="1644202"/>
          <a:ext cx="365378" cy="365378"/>
        </a:xfrm>
        <a:prstGeom prst="ellipse">
          <a:avLst/>
        </a:prstGeom>
        <a:solidFill>
          <a:schemeClr val="accent4">
            <a:lumMod val="40000"/>
            <a:lumOff val="6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A46DECD-0117-40C9-BE71-BB5D9E56B3F3}">
      <dsp:nvSpPr>
        <dsp:cNvPr id="0" name=""/>
        <dsp:cNvSpPr/>
      </dsp:nvSpPr>
      <dsp:spPr>
        <a:xfrm>
          <a:off x="3549322" y="0"/>
          <a:ext cx="1688315" cy="14615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b" anchorCtr="0">
          <a:noAutofit/>
        </a:bodyPr>
        <a:lstStyle/>
        <a:p>
          <a:pPr lvl="0" algn="ctr" defTabSz="755650" rtl="0">
            <a:lnSpc>
              <a:spcPct val="90000"/>
            </a:lnSpc>
            <a:spcBef>
              <a:spcPct val="0"/>
            </a:spcBef>
            <a:spcAft>
              <a:spcPct val="35000"/>
            </a:spcAft>
          </a:pPr>
          <a:r>
            <a:rPr lang="en-US" sz="1700" b="1" kern="1200" dirty="0" smtClean="0">
              <a:solidFill>
                <a:schemeClr val="bg2"/>
              </a:solidFill>
            </a:rPr>
            <a:t>3. Tome responsabilidad por actuar</a:t>
          </a:r>
          <a:endParaRPr lang="en-US" sz="1700" kern="1200" dirty="0">
            <a:solidFill>
              <a:schemeClr val="bg2"/>
            </a:solidFill>
          </a:endParaRPr>
        </a:p>
      </dsp:txBody>
      <dsp:txXfrm>
        <a:off x="3549322" y="0"/>
        <a:ext cx="1688315" cy="1461513"/>
      </dsp:txXfrm>
    </dsp:sp>
    <dsp:sp modelId="{51211CEE-C51A-4EA8-945C-CE9A28E3FDD7}">
      <dsp:nvSpPr>
        <dsp:cNvPr id="0" name=""/>
        <dsp:cNvSpPr/>
      </dsp:nvSpPr>
      <dsp:spPr>
        <a:xfrm>
          <a:off x="4210791" y="1644202"/>
          <a:ext cx="365378" cy="365378"/>
        </a:xfrm>
        <a:prstGeom prst="ellipse">
          <a:avLst/>
        </a:prstGeom>
        <a:solidFill>
          <a:schemeClr val="accent4">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CF22FEB-A254-4597-8D60-1696B8788378}">
      <dsp:nvSpPr>
        <dsp:cNvPr id="0" name=""/>
        <dsp:cNvSpPr/>
      </dsp:nvSpPr>
      <dsp:spPr>
        <a:xfrm>
          <a:off x="5322053" y="2192270"/>
          <a:ext cx="1688315" cy="14615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t" anchorCtr="0">
          <a:noAutofit/>
        </a:bodyPr>
        <a:lstStyle/>
        <a:p>
          <a:pPr lvl="0" algn="ctr" defTabSz="755650" rtl="0">
            <a:lnSpc>
              <a:spcPct val="90000"/>
            </a:lnSpc>
            <a:spcBef>
              <a:spcPct val="0"/>
            </a:spcBef>
            <a:spcAft>
              <a:spcPct val="35000"/>
            </a:spcAft>
          </a:pPr>
          <a:r>
            <a:rPr lang="en-US" sz="1700" b="1" kern="1200" dirty="0" smtClean="0">
              <a:solidFill>
                <a:schemeClr val="bg1"/>
              </a:solidFill>
            </a:rPr>
            <a:t>4. Decide how to respond appropriately</a:t>
          </a:r>
          <a:endParaRPr lang="en-US" sz="1700" kern="1200" dirty="0">
            <a:solidFill>
              <a:schemeClr val="bg1"/>
            </a:solidFill>
          </a:endParaRPr>
        </a:p>
      </dsp:txBody>
      <dsp:txXfrm>
        <a:off x="5322053" y="2192270"/>
        <a:ext cx="1688315" cy="1461513"/>
      </dsp:txXfrm>
    </dsp:sp>
    <dsp:sp modelId="{5BA65149-EC53-420C-8958-08F93D0E22FA}">
      <dsp:nvSpPr>
        <dsp:cNvPr id="0" name=""/>
        <dsp:cNvSpPr/>
      </dsp:nvSpPr>
      <dsp:spPr>
        <a:xfrm>
          <a:off x="5983522" y="1644202"/>
          <a:ext cx="365378" cy="365378"/>
        </a:xfrm>
        <a:prstGeom prst="ellipse">
          <a:avLst/>
        </a:prstGeom>
        <a:solidFill>
          <a:schemeClr val="accent4">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ECD4CAA-5539-402B-B260-8DA5BF5BD1F5}">
      <dsp:nvSpPr>
        <dsp:cNvPr id="0" name=""/>
        <dsp:cNvSpPr/>
      </dsp:nvSpPr>
      <dsp:spPr>
        <a:xfrm>
          <a:off x="7094784" y="0"/>
          <a:ext cx="1688315" cy="14615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b" anchorCtr="0">
          <a:noAutofit/>
        </a:bodyPr>
        <a:lstStyle/>
        <a:p>
          <a:pPr lvl="0" algn="ctr" defTabSz="755650" rtl="0">
            <a:lnSpc>
              <a:spcPct val="90000"/>
            </a:lnSpc>
            <a:spcBef>
              <a:spcPct val="0"/>
            </a:spcBef>
            <a:spcAft>
              <a:spcPct val="35000"/>
            </a:spcAft>
          </a:pPr>
          <a:r>
            <a:rPr lang="en-US" sz="1700" b="1" kern="1200" dirty="0" smtClean="0">
              <a:solidFill>
                <a:schemeClr val="bg1"/>
              </a:solidFill>
            </a:rPr>
            <a:t>5. Respond</a:t>
          </a:r>
          <a:endParaRPr lang="en-US" sz="1700" kern="1200" dirty="0">
            <a:solidFill>
              <a:schemeClr val="bg1"/>
            </a:solidFill>
          </a:endParaRPr>
        </a:p>
      </dsp:txBody>
      <dsp:txXfrm>
        <a:off x="7094784" y="0"/>
        <a:ext cx="1688315" cy="1461513"/>
      </dsp:txXfrm>
    </dsp:sp>
    <dsp:sp modelId="{2E1393FE-BF89-4B14-97BD-624EF0BC3C69}">
      <dsp:nvSpPr>
        <dsp:cNvPr id="0" name=""/>
        <dsp:cNvSpPr/>
      </dsp:nvSpPr>
      <dsp:spPr>
        <a:xfrm>
          <a:off x="7756252" y="1644202"/>
          <a:ext cx="365378" cy="365378"/>
        </a:xfrm>
        <a:prstGeom prst="ellipse">
          <a:avLst/>
        </a:prstGeom>
        <a:solidFill>
          <a:schemeClr val="accent4">
            <a:lumMod val="5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2968EB-CA2F-4EAD-A2E7-8A8A4C9A571E}">
      <dsp:nvSpPr>
        <dsp:cNvPr id="0" name=""/>
        <dsp:cNvSpPr/>
      </dsp:nvSpPr>
      <dsp:spPr>
        <a:xfrm>
          <a:off x="0" y="1096135"/>
          <a:ext cx="9763290" cy="1461513"/>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62AE1B0-EDE3-4C9C-B00C-9FFBC13DFF80}">
      <dsp:nvSpPr>
        <dsp:cNvPr id="0" name=""/>
        <dsp:cNvSpPr/>
      </dsp:nvSpPr>
      <dsp:spPr>
        <a:xfrm>
          <a:off x="3861" y="0"/>
          <a:ext cx="1688315" cy="14615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lvl="0" algn="ctr" defTabSz="711200" rtl="0">
            <a:lnSpc>
              <a:spcPct val="90000"/>
            </a:lnSpc>
            <a:spcBef>
              <a:spcPct val="0"/>
            </a:spcBef>
            <a:spcAft>
              <a:spcPct val="35000"/>
            </a:spcAft>
          </a:pPr>
          <a:r>
            <a:rPr lang="en-US" sz="1600" b="0" kern="1200" dirty="0" smtClean="0">
              <a:solidFill>
                <a:schemeClr val="accent4">
                  <a:lumMod val="20000"/>
                  <a:lumOff val="80000"/>
                </a:schemeClr>
              </a:solidFill>
            </a:rPr>
            <a:t>1. Note el evento</a:t>
          </a:r>
          <a:endParaRPr lang="en-US" sz="1600" b="0" kern="1200" dirty="0">
            <a:solidFill>
              <a:schemeClr val="accent4">
                <a:lumMod val="20000"/>
                <a:lumOff val="80000"/>
              </a:schemeClr>
            </a:solidFill>
          </a:endParaRPr>
        </a:p>
      </dsp:txBody>
      <dsp:txXfrm>
        <a:off x="3861" y="0"/>
        <a:ext cx="1688315" cy="1461513"/>
      </dsp:txXfrm>
    </dsp:sp>
    <dsp:sp modelId="{6F9E2D2E-B2CA-42EB-B193-DB0B1B43A249}">
      <dsp:nvSpPr>
        <dsp:cNvPr id="0" name=""/>
        <dsp:cNvSpPr/>
      </dsp:nvSpPr>
      <dsp:spPr>
        <a:xfrm>
          <a:off x="665329" y="1644202"/>
          <a:ext cx="365378" cy="365378"/>
        </a:xfrm>
        <a:prstGeom prst="ellipse">
          <a:avLst/>
        </a:prstGeom>
        <a:solidFill>
          <a:schemeClr val="accent4">
            <a:lumMod val="20000"/>
            <a:lumOff val="8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A985192-EB93-4383-93DD-1BF927E53796}">
      <dsp:nvSpPr>
        <dsp:cNvPr id="0" name=""/>
        <dsp:cNvSpPr/>
      </dsp:nvSpPr>
      <dsp:spPr>
        <a:xfrm>
          <a:off x="1776592" y="2192270"/>
          <a:ext cx="1688315" cy="14615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t" anchorCtr="0">
          <a:noAutofit/>
        </a:bodyPr>
        <a:lstStyle/>
        <a:p>
          <a:pPr lvl="0" algn="ctr" defTabSz="711200" rtl="0">
            <a:lnSpc>
              <a:spcPct val="90000"/>
            </a:lnSpc>
            <a:spcBef>
              <a:spcPct val="0"/>
            </a:spcBef>
            <a:spcAft>
              <a:spcPct val="35000"/>
            </a:spcAft>
          </a:pPr>
          <a:r>
            <a:rPr lang="en-US" sz="1600" b="0" kern="1200" dirty="0" smtClean="0">
              <a:solidFill>
                <a:schemeClr val="accent4">
                  <a:lumMod val="40000"/>
                  <a:lumOff val="60000"/>
                </a:schemeClr>
              </a:solidFill>
            </a:rPr>
            <a:t>2Reconozca qie hay un problema</a:t>
          </a:r>
          <a:endParaRPr lang="en-US" sz="1600" b="0" kern="1200" dirty="0">
            <a:solidFill>
              <a:schemeClr val="accent4">
                <a:lumMod val="40000"/>
                <a:lumOff val="60000"/>
              </a:schemeClr>
            </a:solidFill>
          </a:endParaRPr>
        </a:p>
      </dsp:txBody>
      <dsp:txXfrm>
        <a:off x="1776592" y="2192270"/>
        <a:ext cx="1688315" cy="1461513"/>
      </dsp:txXfrm>
    </dsp:sp>
    <dsp:sp modelId="{E81AD96A-287B-443D-BF38-4FD353BD3797}">
      <dsp:nvSpPr>
        <dsp:cNvPr id="0" name=""/>
        <dsp:cNvSpPr/>
      </dsp:nvSpPr>
      <dsp:spPr>
        <a:xfrm>
          <a:off x="2438060" y="1644202"/>
          <a:ext cx="365378" cy="365378"/>
        </a:xfrm>
        <a:prstGeom prst="ellipse">
          <a:avLst/>
        </a:prstGeom>
        <a:solidFill>
          <a:schemeClr val="accent4">
            <a:lumMod val="40000"/>
            <a:lumOff val="6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A46DECD-0117-40C9-BE71-BB5D9E56B3F3}">
      <dsp:nvSpPr>
        <dsp:cNvPr id="0" name=""/>
        <dsp:cNvSpPr/>
      </dsp:nvSpPr>
      <dsp:spPr>
        <a:xfrm>
          <a:off x="3549322" y="0"/>
          <a:ext cx="1688315" cy="14615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lvl="0" algn="ctr" defTabSz="711200" rtl="0">
            <a:lnSpc>
              <a:spcPct val="90000"/>
            </a:lnSpc>
            <a:spcBef>
              <a:spcPct val="0"/>
            </a:spcBef>
            <a:spcAft>
              <a:spcPct val="35000"/>
            </a:spcAft>
          </a:pPr>
          <a:r>
            <a:rPr lang="en-US" sz="1600" b="0" kern="1200" dirty="0" smtClean="0">
              <a:solidFill>
                <a:schemeClr val="accent4">
                  <a:lumMod val="60000"/>
                  <a:lumOff val="40000"/>
                </a:schemeClr>
              </a:solidFill>
            </a:rPr>
            <a:t>3. Tome responsabilidad por actuar</a:t>
          </a:r>
          <a:endParaRPr lang="en-US" sz="1600" b="0" kern="1200" dirty="0">
            <a:solidFill>
              <a:schemeClr val="accent4">
                <a:lumMod val="60000"/>
                <a:lumOff val="40000"/>
              </a:schemeClr>
            </a:solidFill>
          </a:endParaRPr>
        </a:p>
      </dsp:txBody>
      <dsp:txXfrm>
        <a:off x="3549322" y="0"/>
        <a:ext cx="1688315" cy="1461513"/>
      </dsp:txXfrm>
    </dsp:sp>
    <dsp:sp modelId="{51211CEE-C51A-4EA8-945C-CE9A28E3FDD7}">
      <dsp:nvSpPr>
        <dsp:cNvPr id="0" name=""/>
        <dsp:cNvSpPr/>
      </dsp:nvSpPr>
      <dsp:spPr>
        <a:xfrm>
          <a:off x="4210791" y="1644202"/>
          <a:ext cx="365378" cy="365378"/>
        </a:xfrm>
        <a:prstGeom prst="ellipse">
          <a:avLst/>
        </a:prstGeom>
        <a:solidFill>
          <a:schemeClr val="accent4">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CF22FEB-A254-4597-8D60-1696B8788378}">
      <dsp:nvSpPr>
        <dsp:cNvPr id="0" name=""/>
        <dsp:cNvSpPr/>
      </dsp:nvSpPr>
      <dsp:spPr>
        <a:xfrm>
          <a:off x="5322053" y="2192270"/>
          <a:ext cx="1688315" cy="14615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t" anchorCtr="0">
          <a:noAutofit/>
        </a:bodyPr>
        <a:lstStyle/>
        <a:p>
          <a:pPr lvl="0" algn="ctr" defTabSz="711200" rtl="0">
            <a:lnSpc>
              <a:spcPct val="90000"/>
            </a:lnSpc>
            <a:spcBef>
              <a:spcPct val="0"/>
            </a:spcBef>
            <a:spcAft>
              <a:spcPct val="35000"/>
            </a:spcAft>
          </a:pPr>
          <a:r>
            <a:rPr lang="en-US" sz="1600" b="1" kern="1200" dirty="0" smtClean="0">
              <a:solidFill>
                <a:schemeClr val="tx1"/>
              </a:solidFill>
            </a:rPr>
            <a:t>4. Decide como responder apropiadamente</a:t>
          </a:r>
          <a:endParaRPr lang="en-US" sz="1600" kern="1200" dirty="0">
            <a:solidFill>
              <a:schemeClr val="tx1"/>
            </a:solidFill>
          </a:endParaRPr>
        </a:p>
      </dsp:txBody>
      <dsp:txXfrm>
        <a:off x="5322053" y="2192270"/>
        <a:ext cx="1688315" cy="1461513"/>
      </dsp:txXfrm>
    </dsp:sp>
    <dsp:sp modelId="{5BA65149-EC53-420C-8958-08F93D0E22FA}">
      <dsp:nvSpPr>
        <dsp:cNvPr id="0" name=""/>
        <dsp:cNvSpPr/>
      </dsp:nvSpPr>
      <dsp:spPr>
        <a:xfrm>
          <a:off x="5983522" y="1644202"/>
          <a:ext cx="365378" cy="365378"/>
        </a:xfrm>
        <a:prstGeom prst="ellipse">
          <a:avLst/>
        </a:prstGeom>
        <a:solidFill>
          <a:schemeClr val="accent4">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ECD4CAA-5539-402B-B260-8DA5BF5BD1F5}">
      <dsp:nvSpPr>
        <dsp:cNvPr id="0" name=""/>
        <dsp:cNvSpPr/>
      </dsp:nvSpPr>
      <dsp:spPr>
        <a:xfrm>
          <a:off x="7094784" y="0"/>
          <a:ext cx="1688315" cy="14615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lvl="0" algn="ctr" defTabSz="711200" rtl="0">
            <a:lnSpc>
              <a:spcPct val="90000"/>
            </a:lnSpc>
            <a:spcBef>
              <a:spcPct val="0"/>
            </a:spcBef>
            <a:spcAft>
              <a:spcPct val="35000"/>
            </a:spcAft>
          </a:pPr>
          <a:r>
            <a:rPr lang="en-US" sz="1600" b="1" kern="1200" dirty="0" smtClean="0">
              <a:solidFill>
                <a:schemeClr val="bg1"/>
              </a:solidFill>
            </a:rPr>
            <a:t>5. Respond</a:t>
          </a:r>
          <a:endParaRPr lang="en-US" sz="1600" kern="1200" dirty="0">
            <a:solidFill>
              <a:schemeClr val="bg1"/>
            </a:solidFill>
          </a:endParaRPr>
        </a:p>
      </dsp:txBody>
      <dsp:txXfrm>
        <a:off x="7094784" y="0"/>
        <a:ext cx="1688315" cy="1461513"/>
      </dsp:txXfrm>
    </dsp:sp>
    <dsp:sp modelId="{2E1393FE-BF89-4B14-97BD-624EF0BC3C69}">
      <dsp:nvSpPr>
        <dsp:cNvPr id="0" name=""/>
        <dsp:cNvSpPr/>
      </dsp:nvSpPr>
      <dsp:spPr>
        <a:xfrm>
          <a:off x="7756252" y="1644202"/>
          <a:ext cx="365378" cy="365378"/>
        </a:xfrm>
        <a:prstGeom prst="ellipse">
          <a:avLst/>
        </a:prstGeom>
        <a:solidFill>
          <a:schemeClr val="accent4">
            <a:lumMod val="5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2968EB-CA2F-4EAD-A2E7-8A8A4C9A571E}">
      <dsp:nvSpPr>
        <dsp:cNvPr id="0" name=""/>
        <dsp:cNvSpPr/>
      </dsp:nvSpPr>
      <dsp:spPr>
        <a:xfrm>
          <a:off x="0" y="1096135"/>
          <a:ext cx="9763290" cy="1461513"/>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62AE1B0-EDE3-4C9C-B00C-9FFBC13DFF80}">
      <dsp:nvSpPr>
        <dsp:cNvPr id="0" name=""/>
        <dsp:cNvSpPr/>
      </dsp:nvSpPr>
      <dsp:spPr>
        <a:xfrm>
          <a:off x="2858" y="0"/>
          <a:ext cx="1418012" cy="14615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b" anchorCtr="0">
          <a:noAutofit/>
        </a:bodyPr>
        <a:lstStyle/>
        <a:p>
          <a:pPr lvl="0" algn="ctr" defTabSz="622300" rtl="0">
            <a:lnSpc>
              <a:spcPct val="90000"/>
            </a:lnSpc>
            <a:spcBef>
              <a:spcPct val="0"/>
            </a:spcBef>
            <a:spcAft>
              <a:spcPct val="35000"/>
            </a:spcAft>
          </a:pPr>
          <a:r>
            <a:rPr lang="en-US" sz="1400" b="0" kern="1200" dirty="0" smtClean="0">
              <a:solidFill>
                <a:schemeClr val="accent4">
                  <a:lumMod val="20000"/>
                  <a:lumOff val="80000"/>
                </a:schemeClr>
              </a:solidFill>
            </a:rPr>
            <a:t>1. Note el evento</a:t>
          </a:r>
          <a:endParaRPr lang="en-US" sz="1400" b="0" kern="1200" dirty="0">
            <a:solidFill>
              <a:schemeClr val="accent4">
                <a:lumMod val="20000"/>
                <a:lumOff val="80000"/>
              </a:schemeClr>
            </a:solidFill>
          </a:endParaRPr>
        </a:p>
      </dsp:txBody>
      <dsp:txXfrm>
        <a:off x="2858" y="0"/>
        <a:ext cx="1418012" cy="1461513"/>
      </dsp:txXfrm>
    </dsp:sp>
    <dsp:sp modelId="{6F9E2D2E-B2CA-42EB-B193-DB0B1B43A249}">
      <dsp:nvSpPr>
        <dsp:cNvPr id="0" name=""/>
        <dsp:cNvSpPr/>
      </dsp:nvSpPr>
      <dsp:spPr>
        <a:xfrm>
          <a:off x="529175" y="1644202"/>
          <a:ext cx="365378" cy="365378"/>
        </a:xfrm>
        <a:prstGeom prst="ellipse">
          <a:avLst/>
        </a:prstGeom>
        <a:solidFill>
          <a:schemeClr val="accent4">
            <a:lumMod val="20000"/>
            <a:lumOff val="8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A985192-EB93-4383-93DD-1BF927E53796}">
      <dsp:nvSpPr>
        <dsp:cNvPr id="0" name=""/>
        <dsp:cNvSpPr/>
      </dsp:nvSpPr>
      <dsp:spPr>
        <a:xfrm>
          <a:off x="1491772" y="2192270"/>
          <a:ext cx="1418012" cy="14615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t" anchorCtr="0">
          <a:noAutofit/>
        </a:bodyPr>
        <a:lstStyle/>
        <a:p>
          <a:pPr lvl="0" algn="ctr" defTabSz="622300" rtl="0">
            <a:lnSpc>
              <a:spcPct val="90000"/>
            </a:lnSpc>
            <a:spcBef>
              <a:spcPct val="0"/>
            </a:spcBef>
            <a:spcAft>
              <a:spcPct val="35000"/>
            </a:spcAft>
          </a:pPr>
          <a:r>
            <a:rPr lang="en-US" sz="1400" b="0" kern="1200" dirty="0" smtClean="0">
              <a:solidFill>
                <a:schemeClr val="accent4">
                  <a:lumMod val="40000"/>
                  <a:lumOff val="60000"/>
                </a:schemeClr>
              </a:solidFill>
            </a:rPr>
            <a:t>2. Reconozca que hay un problema</a:t>
          </a:r>
          <a:endParaRPr lang="en-US" sz="1400" b="0" kern="1200" dirty="0">
            <a:solidFill>
              <a:schemeClr val="accent4">
                <a:lumMod val="40000"/>
                <a:lumOff val="60000"/>
              </a:schemeClr>
            </a:solidFill>
          </a:endParaRPr>
        </a:p>
      </dsp:txBody>
      <dsp:txXfrm>
        <a:off x="1491772" y="2192270"/>
        <a:ext cx="1418012" cy="1461513"/>
      </dsp:txXfrm>
    </dsp:sp>
    <dsp:sp modelId="{E81AD96A-287B-443D-BF38-4FD353BD3797}">
      <dsp:nvSpPr>
        <dsp:cNvPr id="0" name=""/>
        <dsp:cNvSpPr/>
      </dsp:nvSpPr>
      <dsp:spPr>
        <a:xfrm>
          <a:off x="2018089" y="1644202"/>
          <a:ext cx="365378" cy="365378"/>
        </a:xfrm>
        <a:prstGeom prst="ellipse">
          <a:avLst/>
        </a:prstGeom>
        <a:solidFill>
          <a:schemeClr val="accent4">
            <a:lumMod val="40000"/>
            <a:lumOff val="6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A46DECD-0117-40C9-BE71-BB5D9E56B3F3}">
      <dsp:nvSpPr>
        <dsp:cNvPr id="0" name=""/>
        <dsp:cNvSpPr/>
      </dsp:nvSpPr>
      <dsp:spPr>
        <a:xfrm>
          <a:off x="2980685" y="0"/>
          <a:ext cx="1418012" cy="14615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b" anchorCtr="0">
          <a:noAutofit/>
        </a:bodyPr>
        <a:lstStyle/>
        <a:p>
          <a:pPr lvl="0" algn="ctr" defTabSz="622300" rtl="0">
            <a:lnSpc>
              <a:spcPct val="90000"/>
            </a:lnSpc>
            <a:spcBef>
              <a:spcPct val="0"/>
            </a:spcBef>
            <a:spcAft>
              <a:spcPct val="35000"/>
            </a:spcAft>
          </a:pPr>
          <a:r>
            <a:rPr lang="en-US" sz="1400" b="0" kern="1200" dirty="0" smtClean="0">
              <a:solidFill>
                <a:schemeClr val="accent4">
                  <a:lumMod val="60000"/>
                  <a:lumOff val="40000"/>
                </a:schemeClr>
              </a:solidFill>
            </a:rPr>
            <a:t>3. Tome responsabilidad Actuando</a:t>
          </a:r>
          <a:endParaRPr lang="en-US" sz="1400" b="0" kern="1200" dirty="0">
            <a:solidFill>
              <a:schemeClr val="accent4">
                <a:lumMod val="60000"/>
                <a:lumOff val="40000"/>
              </a:schemeClr>
            </a:solidFill>
          </a:endParaRPr>
        </a:p>
      </dsp:txBody>
      <dsp:txXfrm>
        <a:off x="2980685" y="0"/>
        <a:ext cx="1418012" cy="1461513"/>
      </dsp:txXfrm>
    </dsp:sp>
    <dsp:sp modelId="{51211CEE-C51A-4EA8-945C-CE9A28E3FDD7}">
      <dsp:nvSpPr>
        <dsp:cNvPr id="0" name=""/>
        <dsp:cNvSpPr/>
      </dsp:nvSpPr>
      <dsp:spPr>
        <a:xfrm>
          <a:off x="3507003" y="1644202"/>
          <a:ext cx="365378" cy="365378"/>
        </a:xfrm>
        <a:prstGeom prst="ellipse">
          <a:avLst/>
        </a:prstGeom>
        <a:solidFill>
          <a:schemeClr val="accent4">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CF22FEB-A254-4597-8D60-1696B8788378}">
      <dsp:nvSpPr>
        <dsp:cNvPr id="0" name=""/>
        <dsp:cNvSpPr/>
      </dsp:nvSpPr>
      <dsp:spPr>
        <a:xfrm>
          <a:off x="4469599" y="2192270"/>
          <a:ext cx="1750905" cy="14615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t" anchorCtr="0">
          <a:noAutofit/>
        </a:bodyPr>
        <a:lstStyle/>
        <a:p>
          <a:pPr lvl="0" algn="ctr" defTabSz="622300" rtl="0">
            <a:lnSpc>
              <a:spcPct val="90000"/>
            </a:lnSpc>
            <a:spcBef>
              <a:spcPct val="0"/>
            </a:spcBef>
            <a:spcAft>
              <a:spcPct val="35000"/>
            </a:spcAft>
          </a:pPr>
          <a:r>
            <a:rPr lang="en-US" sz="1400" b="0" kern="1200" dirty="0" smtClean="0">
              <a:solidFill>
                <a:schemeClr val="accent4">
                  <a:lumMod val="75000"/>
                </a:schemeClr>
              </a:solidFill>
            </a:rPr>
            <a:t>4. </a:t>
          </a:r>
          <a:r>
            <a:rPr lang="en-US" sz="1600" b="0" kern="1200" dirty="0" smtClean="0">
              <a:solidFill>
                <a:schemeClr val="accent4">
                  <a:lumMod val="75000"/>
                </a:schemeClr>
              </a:solidFill>
            </a:rPr>
            <a:t>Decida como responder apropiadamente</a:t>
          </a:r>
          <a:endParaRPr lang="en-US" sz="1400" b="0" kern="1200" dirty="0">
            <a:solidFill>
              <a:schemeClr val="accent4">
                <a:lumMod val="75000"/>
              </a:schemeClr>
            </a:solidFill>
          </a:endParaRPr>
        </a:p>
      </dsp:txBody>
      <dsp:txXfrm>
        <a:off x="4469599" y="2192270"/>
        <a:ext cx="1750905" cy="1461513"/>
      </dsp:txXfrm>
    </dsp:sp>
    <dsp:sp modelId="{5BA65149-EC53-420C-8958-08F93D0E22FA}">
      <dsp:nvSpPr>
        <dsp:cNvPr id="0" name=""/>
        <dsp:cNvSpPr/>
      </dsp:nvSpPr>
      <dsp:spPr>
        <a:xfrm>
          <a:off x="5162363" y="1644202"/>
          <a:ext cx="365378" cy="365378"/>
        </a:xfrm>
        <a:prstGeom prst="ellipse">
          <a:avLst/>
        </a:prstGeom>
        <a:solidFill>
          <a:schemeClr val="accent4">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ECD4CAA-5539-402B-B260-8DA5BF5BD1F5}">
      <dsp:nvSpPr>
        <dsp:cNvPr id="0" name=""/>
        <dsp:cNvSpPr/>
      </dsp:nvSpPr>
      <dsp:spPr>
        <a:xfrm>
          <a:off x="6291405" y="0"/>
          <a:ext cx="2492696" cy="14615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b" anchorCtr="0">
          <a:noAutofit/>
        </a:bodyPr>
        <a:lstStyle/>
        <a:p>
          <a:pPr lvl="0" algn="ctr" defTabSz="1066800" rtl="0">
            <a:lnSpc>
              <a:spcPct val="90000"/>
            </a:lnSpc>
            <a:spcBef>
              <a:spcPct val="0"/>
            </a:spcBef>
            <a:spcAft>
              <a:spcPct val="35000"/>
            </a:spcAft>
          </a:pPr>
          <a:r>
            <a:rPr lang="en-US" sz="2400" b="1" kern="1200" dirty="0" smtClean="0">
              <a:solidFill>
                <a:schemeClr val="tx1"/>
              </a:solidFill>
            </a:rPr>
            <a:t>5. Responda</a:t>
          </a:r>
          <a:endParaRPr lang="en-US" sz="2400" kern="1200" dirty="0">
            <a:solidFill>
              <a:schemeClr val="tx1"/>
            </a:solidFill>
          </a:endParaRPr>
        </a:p>
      </dsp:txBody>
      <dsp:txXfrm>
        <a:off x="6291405" y="0"/>
        <a:ext cx="2492696" cy="1461513"/>
      </dsp:txXfrm>
    </dsp:sp>
    <dsp:sp modelId="{2E1393FE-BF89-4B14-97BD-624EF0BC3C69}">
      <dsp:nvSpPr>
        <dsp:cNvPr id="0" name=""/>
        <dsp:cNvSpPr/>
      </dsp:nvSpPr>
      <dsp:spPr>
        <a:xfrm>
          <a:off x="7355064" y="1644202"/>
          <a:ext cx="365378" cy="365378"/>
        </a:xfrm>
        <a:prstGeom prst="ellipse">
          <a:avLst/>
        </a:prstGeom>
        <a:solidFill>
          <a:schemeClr val="accent4">
            <a:lumMod val="5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2968EB-CA2F-4EAD-A2E7-8A8A4C9A571E}">
      <dsp:nvSpPr>
        <dsp:cNvPr id="0" name=""/>
        <dsp:cNvSpPr/>
      </dsp:nvSpPr>
      <dsp:spPr>
        <a:xfrm>
          <a:off x="0" y="1096135"/>
          <a:ext cx="9763290" cy="1461513"/>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62AE1B0-EDE3-4C9C-B00C-9FFBC13DFF80}">
      <dsp:nvSpPr>
        <dsp:cNvPr id="0" name=""/>
        <dsp:cNvSpPr/>
      </dsp:nvSpPr>
      <dsp:spPr>
        <a:xfrm>
          <a:off x="3149" y="0"/>
          <a:ext cx="1473789" cy="14615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b" anchorCtr="0">
          <a:noAutofit/>
        </a:bodyPr>
        <a:lstStyle/>
        <a:p>
          <a:pPr lvl="0" algn="ctr" defTabSz="666750" rtl="0">
            <a:lnSpc>
              <a:spcPct val="90000"/>
            </a:lnSpc>
            <a:spcBef>
              <a:spcPct val="0"/>
            </a:spcBef>
            <a:spcAft>
              <a:spcPct val="35000"/>
            </a:spcAft>
          </a:pPr>
          <a:r>
            <a:rPr lang="en-US" sz="1500" b="0" kern="1200" dirty="0" smtClean="0">
              <a:solidFill>
                <a:schemeClr val="accent4">
                  <a:lumMod val="20000"/>
                  <a:lumOff val="80000"/>
                </a:schemeClr>
              </a:solidFill>
            </a:rPr>
            <a:t>1. Dese cuenta del evente</a:t>
          </a:r>
          <a:endParaRPr lang="en-US" sz="1500" b="0" kern="1200" dirty="0">
            <a:solidFill>
              <a:schemeClr val="accent4">
                <a:lumMod val="20000"/>
                <a:lumOff val="80000"/>
              </a:schemeClr>
            </a:solidFill>
          </a:endParaRPr>
        </a:p>
      </dsp:txBody>
      <dsp:txXfrm>
        <a:off x="3149" y="0"/>
        <a:ext cx="1473789" cy="1461513"/>
      </dsp:txXfrm>
    </dsp:sp>
    <dsp:sp modelId="{6F9E2D2E-B2CA-42EB-B193-DB0B1B43A249}">
      <dsp:nvSpPr>
        <dsp:cNvPr id="0" name=""/>
        <dsp:cNvSpPr/>
      </dsp:nvSpPr>
      <dsp:spPr>
        <a:xfrm>
          <a:off x="557355" y="1644202"/>
          <a:ext cx="365378" cy="365378"/>
        </a:xfrm>
        <a:prstGeom prst="ellipse">
          <a:avLst/>
        </a:prstGeom>
        <a:solidFill>
          <a:schemeClr val="accent4">
            <a:lumMod val="20000"/>
            <a:lumOff val="8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A985192-EB93-4383-93DD-1BF927E53796}">
      <dsp:nvSpPr>
        <dsp:cNvPr id="0" name=""/>
        <dsp:cNvSpPr/>
      </dsp:nvSpPr>
      <dsp:spPr>
        <a:xfrm>
          <a:off x="1550628" y="2192270"/>
          <a:ext cx="1473789" cy="14615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ctr" defTabSz="666750" rtl="0">
            <a:lnSpc>
              <a:spcPct val="90000"/>
            </a:lnSpc>
            <a:spcBef>
              <a:spcPct val="0"/>
            </a:spcBef>
            <a:spcAft>
              <a:spcPct val="35000"/>
            </a:spcAft>
          </a:pPr>
          <a:r>
            <a:rPr lang="en-US" sz="1500" b="0" kern="1200" dirty="0" smtClean="0">
              <a:solidFill>
                <a:schemeClr val="accent4">
                  <a:lumMod val="40000"/>
                  <a:lumOff val="60000"/>
                </a:schemeClr>
              </a:solidFill>
            </a:rPr>
            <a:t>2Reconozca que hay un problema</a:t>
          </a:r>
          <a:endParaRPr lang="en-US" sz="1500" b="0" kern="1200" dirty="0">
            <a:solidFill>
              <a:schemeClr val="accent4">
                <a:lumMod val="40000"/>
                <a:lumOff val="60000"/>
              </a:schemeClr>
            </a:solidFill>
          </a:endParaRPr>
        </a:p>
      </dsp:txBody>
      <dsp:txXfrm>
        <a:off x="1550628" y="2192270"/>
        <a:ext cx="1473789" cy="1461513"/>
      </dsp:txXfrm>
    </dsp:sp>
    <dsp:sp modelId="{E81AD96A-287B-443D-BF38-4FD353BD3797}">
      <dsp:nvSpPr>
        <dsp:cNvPr id="0" name=""/>
        <dsp:cNvSpPr/>
      </dsp:nvSpPr>
      <dsp:spPr>
        <a:xfrm>
          <a:off x="2104834" y="1644202"/>
          <a:ext cx="365378" cy="365378"/>
        </a:xfrm>
        <a:prstGeom prst="ellipse">
          <a:avLst/>
        </a:prstGeom>
        <a:solidFill>
          <a:schemeClr val="accent4">
            <a:lumMod val="40000"/>
            <a:lumOff val="6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A46DECD-0117-40C9-BE71-BB5D9E56B3F3}">
      <dsp:nvSpPr>
        <dsp:cNvPr id="0" name=""/>
        <dsp:cNvSpPr/>
      </dsp:nvSpPr>
      <dsp:spPr>
        <a:xfrm>
          <a:off x="3098107" y="0"/>
          <a:ext cx="1473789" cy="14615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b" anchorCtr="0">
          <a:noAutofit/>
        </a:bodyPr>
        <a:lstStyle/>
        <a:p>
          <a:pPr lvl="0" algn="ctr" defTabSz="666750" rtl="0">
            <a:lnSpc>
              <a:spcPct val="90000"/>
            </a:lnSpc>
            <a:spcBef>
              <a:spcPct val="0"/>
            </a:spcBef>
            <a:spcAft>
              <a:spcPct val="35000"/>
            </a:spcAft>
          </a:pPr>
          <a:r>
            <a:rPr lang="en-US" sz="1500" b="0" kern="1200" dirty="0" smtClean="0">
              <a:solidFill>
                <a:schemeClr val="accent4">
                  <a:lumMod val="60000"/>
                  <a:lumOff val="40000"/>
                </a:schemeClr>
              </a:solidFill>
            </a:rPr>
            <a:t>3Tome responsabilidad por actuar</a:t>
          </a:r>
          <a:endParaRPr lang="en-US" sz="1500" b="0" kern="1200" dirty="0">
            <a:solidFill>
              <a:schemeClr val="accent4">
                <a:lumMod val="60000"/>
                <a:lumOff val="40000"/>
              </a:schemeClr>
            </a:solidFill>
          </a:endParaRPr>
        </a:p>
      </dsp:txBody>
      <dsp:txXfrm>
        <a:off x="3098107" y="0"/>
        <a:ext cx="1473789" cy="1461513"/>
      </dsp:txXfrm>
    </dsp:sp>
    <dsp:sp modelId="{51211CEE-C51A-4EA8-945C-CE9A28E3FDD7}">
      <dsp:nvSpPr>
        <dsp:cNvPr id="0" name=""/>
        <dsp:cNvSpPr/>
      </dsp:nvSpPr>
      <dsp:spPr>
        <a:xfrm>
          <a:off x="3652313" y="1644202"/>
          <a:ext cx="365378" cy="365378"/>
        </a:xfrm>
        <a:prstGeom prst="ellipse">
          <a:avLst/>
        </a:prstGeom>
        <a:solidFill>
          <a:schemeClr val="accent4">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CF22FEB-A254-4597-8D60-1696B8788378}">
      <dsp:nvSpPr>
        <dsp:cNvPr id="0" name=""/>
        <dsp:cNvSpPr/>
      </dsp:nvSpPr>
      <dsp:spPr>
        <a:xfrm>
          <a:off x="4645586" y="2192270"/>
          <a:ext cx="1473789" cy="14615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t" anchorCtr="0">
          <a:noAutofit/>
        </a:bodyPr>
        <a:lstStyle/>
        <a:p>
          <a:pPr lvl="0" algn="ctr" defTabSz="622300" rtl="0">
            <a:lnSpc>
              <a:spcPct val="90000"/>
            </a:lnSpc>
            <a:spcBef>
              <a:spcPct val="0"/>
            </a:spcBef>
            <a:spcAft>
              <a:spcPct val="35000"/>
            </a:spcAft>
          </a:pPr>
          <a:r>
            <a:rPr lang="en-US" sz="1400" b="0" kern="1200" dirty="0" smtClean="0">
              <a:solidFill>
                <a:schemeClr val="accent4">
                  <a:lumMod val="75000"/>
                </a:schemeClr>
              </a:solidFill>
            </a:rPr>
            <a:t>4. </a:t>
          </a:r>
          <a:r>
            <a:rPr lang="en-US" sz="1600" b="0" kern="1200" dirty="0" smtClean="0">
              <a:solidFill>
                <a:schemeClr val="accent4">
                  <a:lumMod val="75000"/>
                </a:schemeClr>
              </a:solidFill>
            </a:rPr>
            <a:t>Decida como responder apropiadamente</a:t>
          </a:r>
          <a:endParaRPr lang="en-US" sz="1600" b="0" kern="1200" dirty="0">
            <a:solidFill>
              <a:schemeClr val="accent4">
                <a:lumMod val="75000"/>
              </a:schemeClr>
            </a:solidFill>
          </a:endParaRPr>
        </a:p>
      </dsp:txBody>
      <dsp:txXfrm>
        <a:off x="4645586" y="2192270"/>
        <a:ext cx="1473789" cy="1461513"/>
      </dsp:txXfrm>
    </dsp:sp>
    <dsp:sp modelId="{5BA65149-EC53-420C-8958-08F93D0E22FA}">
      <dsp:nvSpPr>
        <dsp:cNvPr id="0" name=""/>
        <dsp:cNvSpPr/>
      </dsp:nvSpPr>
      <dsp:spPr>
        <a:xfrm>
          <a:off x="5199792" y="1644202"/>
          <a:ext cx="365378" cy="365378"/>
        </a:xfrm>
        <a:prstGeom prst="ellipse">
          <a:avLst/>
        </a:prstGeom>
        <a:solidFill>
          <a:schemeClr val="accent4">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ECD4CAA-5539-402B-B260-8DA5BF5BD1F5}">
      <dsp:nvSpPr>
        <dsp:cNvPr id="0" name=""/>
        <dsp:cNvSpPr/>
      </dsp:nvSpPr>
      <dsp:spPr>
        <a:xfrm>
          <a:off x="6193066" y="0"/>
          <a:ext cx="2590745" cy="14615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b" anchorCtr="0">
          <a:noAutofit/>
        </a:bodyPr>
        <a:lstStyle/>
        <a:p>
          <a:pPr lvl="0" algn="ctr" defTabSz="1066800" rtl="0">
            <a:lnSpc>
              <a:spcPct val="90000"/>
            </a:lnSpc>
            <a:spcBef>
              <a:spcPct val="0"/>
            </a:spcBef>
            <a:spcAft>
              <a:spcPct val="35000"/>
            </a:spcAft>
          </a:pPr>
          <a:r>
            <a:rPr lang="en-US" sz="2400" b="1" kern="1200" dirty="0" smtClean="0">
              <a:solidFill>
                <a:schemeClr val="tx1"/>
              </a:solidFill>
            </a:rPr>
            <a:t>5. Responder</a:t>
          </a:r>
          <a:endParaRPr lang="en-US" sz="2400" kern="1200" dirty="0">
            <a:solidFill>
              <a:schemeClr val="tx1"/>
            </a:solidFill>
          </a:endParaRPr>
        </a:p>
      </dsp:txBody>
      <dsp:txXfrm>
        <a:off x="6193066" y="0"/>
        <a:ext cx="2590745" cy="1461513"/>
      </dsp:txXfrm>
    </dsp:sp>
    <dsp:sp modelId="{2E1393FE-BF89-4B14-97BD-624EF0BC3C69}">
      <dsp:nvSpPr>
        <dsp:cNvPr id="0" name=""/>
        <dsp:cNvSpPr/>
      </dsp:nvSpPr>
      <dsp:spPr>
        <a:xfrm>
          <a:off x="7305749" y="1644202"/>
          <a:ext cx="365378" cy="365378"/>
        </a:xfrm>
        <a:prstGeom prst="ellipse">
          <a:avLst/>
        </a:prstGeom>
        <a:solidFill>
          <a:schemeClr val="accent4">
            <a:lumMod val="5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A39F40-4C41-4F28-923B-2DE4538C63EF}">
      <dsp:nvSpPr>
        <dsp:cNvPr id="0" name=""/>
        <dsp:cNvSpPr/>
      </dsp:nvSpPr>
      <dsp:spPr>
        <a:xfrm>
          <a:off x="550471" y="0"/>
          <a:ext cx="1586758" cy="952055"/>
        </a:xfrm>
        <a:prstGeom prst="rect">
          <a:avLst/>
        </a:prstGeom>
        <a:gradFill rotWithShape="0">
          <a:gsLst>
            <a:gs pos="0">
              <a:schemeClr val="accent2">
                <a:shade val="80000"/>
                <a:hueOff val="0"/>
                <a:satOff val="0"/>
                <a:lumOff val="0"/>
                <a:alphaOff val="0"/>
                <a:shade val="85000"/>
                <a:satMod val="130000"/>
              </a:schemeClr>
            </a:gs>
            <a:gs pos="34000">
              <a:schemeClr val="accent2">
                <a:shade val="80000"/>
                <a:hueOff val="0"/>
                <a:satOff val="0"/>
                <a:lumOff val="0"/>
                <a:alphaOff val="0"/>
                <a:shade val="87000"/>
                <a:satMod val="125000"/>
              </a:schemeClr>
            </a:gs>
            <a:gs pos="70000">
              <a:schemeClr val="accent2">
                <a:shade val="80000"/>
                <a:hueOff val="0"/>
                <a:satOff val="0"/>
                <a:lumOff val="0"/>
                <a:alphaOff val="0"/>
                <a:tint val="100000"/>
                <a:shade val="90000"/>
                <a:satMod val="130000"/>
              </a:schemeClr>
            </a:gs>
            <a:gs pos="100000">
              <a:schemeClr val="accent2">
                <a:shade val="80000"/>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Aislando a sus compañeros</a:t>
          </a:r>
          <a:endParaRPr lang="en-US" sz="1900" kern="1200" dirty="0"/>
        </a:p>
      </dsp:txBody>
      <dsp:txXfrm>
        <a:off x="550471" y="0"/>
        <a:ext cx="1586758" cy="952055"/>
      </dsp:txXfrm>
    </dsp:sp>
    <dsp:sp modelId="{3BF4168F-14B6-48EE-860D-CBE0D99F8C55}">
      <dsp:nvSpPr>
        <dsp:cNvPr id="0" name=""/>
        <dsp:cNvSpPr/>
      </dsp:nvSpPr>
      <dsp:spPr>
        <a:xfrm>
          <a:off x="2319342" y="1914"/>
          <a:ext cx="1586758" cy="952055"/>
        </a:xfrm>
        <a:prstGeom prst="rect">
          <a:avLst/>
        </a:prstGeom>
        <a:gradFill rotWithShape="0">
          <a:gsLst>
            <a:gs pos="0">
              <a:schemeClr val="accent2">
                <a:shade val="80000"/>
                <a:hueOff val="0"/>
                <a:satOff val="21"/>
                <a:lumOff val="4342"/>
                <a:alphaOff val="0"/>
                <a:shade val="85000"/>
                <a:satMod val="130000"/>
              </a:schemeClr>
            </a:gs>
            <a:gs pos="34000">
              <a:schemeClr val="accent2">
                <a:shade val="80000"/>
                <a:hueOff val="0"/>
                <a:satOff val="21"/>
                <a:lumOff val="4342"/>
                <a:alphaOff val="0"/>
                <a:shade val="87000"/>
                <a:satMod val="125000"/>
              </a:schemeClr>
            </a:gs>
            <a:gs pos="70000">
              <a:schemeClr val="accent2">
                <a:shade val="80000"/>
                <a:hueOff val="0"/>
                <a:satOff val="21"/>
                <a:lumOff val="4342"/>
                <a:alphaOff val="0"/>
                <a:tint val="100000"/>
                <a:shade val="90000"/>
                <a:satMod val="130000"/>
              </a:schemeClr>
            </a:gs>
            <a:gs pos="100000">
              <a:schemeClr val="accent2">
                <a:shade val="80000"/>
                <a:hueOff val="0"/>
                <a:satOff val="21"/>
                <a:lumOff val="4342"/>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Abuso Emocional</a:t>
          </a:r>
          <a:endParaRPr lang="en-US" sz="1900" kern="1200" dirty="0"/>
        </a:p>
      </dsp:txBody>
      <dsp:txXfrm>
        <a:off x="2319342" y="1914"/>
        <a:ext cx="1586758" cy="952055"/>
      </dsp:txXfrm>
    </dsp:sp>
    <dsp:sp modelId="{F91E1962-7614-44B7-9C31-3F69CD450BEA}">
      <dsp:nvSpPr>
        <dsp:cNvPr id="0" name=""/>
        <dsp:cNvSpPr/>
      </dsp:nvSpPr>
      <dsp:spPr>
        <a:xfrm>
          <a:off x="4064776" y="1914"/>
          <a:ext cx="1586758" cy="952055"/>
        </a:xfrm>
        <a:prstGeom prst="rect">
          <a:avLst/>
        </a:prstGeom>
        <a:gradFill rotWithShape="0">
          <a:gsLst>
            <a:gs pos="0">
              <a:schemeClr val="accent2">
                <a:shade val="80000"/>
                <a:hueOff val="0"/>
                <a:satOff val="42"/>
                <a:lumOff val="8684"/>
                <a:alphaOff val="0"/>
                <a:shade val="85000"/>
                <a:satMod val="130000"/>
              </a:schemeClr>
            </a:gs>
            <a:gs pos="34000">
              <a:schemeClr val="accent2">
                <a:shade val="80000"/>
                <a:hueOff val="0"/>
                <a:satOff val="42"/>
                <a:lumOff val="8684"/>
                <a:alphaOff val="0"/>
                <a:shade val="87000"/>
                <a:satMod val="125000"/>
              </a:schemeClr>
            </a:gs>
            <a:gs pos="70000">
              <a:schemeClr val="accent2">
                <a:shade val="80000"/>
                <a:hueOff val="0"/>
                <a:satOff val="42"/>
                <a:lumOff val="8684"/>
                <a:alphaOff val="0"/>
                <a:tint val="100000"/>
                <a:shade val="90000"/>
                <a:satMod val="130000"/>
              </a:schemeClr>
            </a:gs>
            <a:gs pos="100000">
              <a:schemeClr val="accent2">
                <a:shade val="80000"/>
                <a:hueOff val="0"/>
                <a:satOff val="42"/>
                <a:lumOff val="8684"/>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Manipulando los niños</a:t>
          </a:r>
          <a:endParaRPr lang="en-US" sz="1900" kern="1200" dirty="0"/>
        </a:p>
      </dsp:txBody>
      <dsp:txXfrm>
        <a:off x="4064776" y="1914"/>
        <a:ext cx="1586758" cy="952055"/>
      </dsp:txXfrm>
    </dsp:sp>
    <dsp:sp modelId="{20263540-A30E-4983-9568-0546186F95D5}">
      <dsp:nvSpPr>
        <dsp:cNvPr id="0" name=""/>
        <dsp:cNvSpPr/>
      </dsp:nvSpPr>
      <dsp:spPr>
        <a:xfrm>
          <a:off x="573908" y="1114558"/>
          <a:ext cx="1586758" cy="952055"/>
        </a:xfrm>
        <a:prstGeom prst="rect">
          <a:avLst/>
        </a:prstGeom>
        <a:gradFill rotWithShape="0">
          <a:gsLst>
            <a:gs pos="0">
              <a:schemeClr val="accent2">
                <a:shade val="80000"/>
                <a:hueOff val="0"/>
                <a:satOff val="64"/>
                <a:lumOff val="13027"/>
                <a:alphaOff val="0"/>
                <a:shade val="85000"/>
                <a:satMod val="130000"/>
              </a:schemeClr>
            </a:gs>
            <a:gs pos="34000">
              <a:schemeClr val="accent2">
                <a:shade val="80000"/>
                <a:hueOff val="0"/>
                <a:satOff val="64"/>
                <a:lumOff val="13027"/>
                <a:alphaOff val="0"/>
                <a:shade val="87000"/>
                <a:satMod val="125000"/>
              </a:schemeClr>
            </a:gs>
            <a:gs pos="70000">
              <a:schemeClr val="accent2">
                <a:shade val="80000"/>
                <a:hueOff val="0"/>
                <a:satOff val="64"/>
                <a:lumOff val="13027"/>
                <a:alphaOff val="0"/>
                <a:tint val="100000"/>
                <a:shade val="90000"/>
                <a:satMod val="130000"/>
              </a:schemeClr>
            </a:gs>
            <a:gs pos="100000">
              <a:schemeClr val="accent2">
                <a:shade val="80000"/>
                <a:hueOff val="0"/>
                <a:satOff val="64"/>
                <a:lumOff val="13027"/>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 Haciendo Amenazas</a:t>
          </a:r>
          <a:endParaRPr lang="en-US" sz="1900" kern="1200" dirty="0"/>
        </a:p>
      </dsp:txBody>
      <dsp:txXfrm>
        <a:off x="573908" y="1114558"/>
        <a:ext cx="1586758" cy="952055"/>
      </dsp:txXfrm>
    </dsp:sp>
    <dsp:sp modelId="{254B31A3-829A-4371-8E9F-243B0324DC42}">
      <dsp:nvSpPr>
        <dsp:cNvPr id="0" name=""/>
        <dsp:cNvSpPr/>
      </dsp:nvSpPr>
      <dsp:spPr>
        <a:xfrm>
          <a:off x="2319342" y="1112644"/>
          <a:ext cx="1586758" cy="952055"/>
        </a:xfrm>
        <a:prstGeom prst="rect">
          <a:avLst/>
        </a:prstGeom>
        <a:gradFill rotWithShape="0">
          <a:gsLst>
            <a:gs pos="0">
              <a:schemeClr val="accent2">
                <a:shade val="80000"/>
                <a:hueOff val="0"/>
                <a:satOff val="85"/>
                <a:lumOff val="17369"/>
                <a:alphaOff val="0"/>
                <a:shade val="85000"/>
                <a:satMod val="130000"/>
              </a:schemeClr>
            </a:gs>
            <a:gs pos="34000">
              <a:schemeClr val="accent2">
                <a:shade val="80000"/>
                <a:hueOff val="0"/>
                <a:satOff val="85"/>
                <a:lumOff val="17369"/>
                <a:alphaOff val="0"/>
                <a:shade val="87000"/>
                <a:satMod val="125000"/>
              </a:schemeClr>
            </a:gs>
            <a:gs pos="70000">
              <a:schemeClr val="accent2">
                <a:shade val="80000"/>
                <a:hueOff val="0"/>
                <a:satOff val="85"/>
                <a:lumOff val="17369"/>
                <a:alphaOff val="0"/>
                <a:tint val="100000"/>
                <a:shade val="90000"/>
                <a:satMod val="130000"/>
              </a:schemeClr>
            </a:gs>
            <a:gs pos="100000">
              <a:schemeClr val="accent2">
                <a:shade val="80000"/>
                <a:hueOff val="0"/>
                <a:satOff val="85"/>
                <a:lumOff val="17369"/>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Abuso Economico</a:t>
          </a:r>
          <a:endParaRPr lang="en-US" sz="1900" kern="1200" dirty="0"/>
        </a:p>
      </dsp:txBody>
      <dsp:txXfrm>
        <a:off x="2319342" y="1112644"/>
        <a:ext cx="1586758" cy="952055"/>
      </dsp:txXfrm>
    </dsp:sp>
    <dsp:sp modelId="{4F0D827A-659B-4DEA-BFC8-C3362A314909}">
      <dsp:nvSpPr>
        <dsp:cNvPr id="0" name=""/>
        <dsp:cNvSpPr/>
      </dsp:nvSpPr>
      <dsp:spPr>
        <a:xfrm>
          <a:off x="4064776" y="1112644"/>
          <a:ext cx="1586758" cy="952055"/>
        </a:xfrm>
        <a:prstGeom prst="rect">
          <a:avLst/>
        </a:prstGeom>
        <a:gradFill rotWithShape="0">
          <a:gsLst>
            <a:gs pos="0">
              <a:schemeClr val="accent2">
                <a:shade val="80000"/>
                <a:hueOff val="0"/>
                <a:satOff val="106"/>
                <a:lumOff val="21711"/>
                <a:alphaOff val="0"/>
                <a:shade val="85000"/>
                <a:satMod val="130000"/>
              </a:schemeClr>
            </a:gs>
            <a:gs pos="34000">
              <a:schemeClr val="accent2">
                <a:shade val="80000"/>
                <a:hueOff val="0"/>
                <a:satOff val="106"/>
                <a:lumOff val="21711"/>
                <a:alphaOff val="0"/>
                <a:shade val="87000"/>
                <a:satMod val="125000"/>
              </a:schemeClr>
            </a:gs>
            <a:gs pos="70000">
              <a:schemeClr val="accent2">
                <a:shade val="80000"/>
                <a:hueOff val="0"/>
                <a:satOff val="106"/>
                <a:lumOff val="21711"/>
                <a:alphaOff val="0"/>
                <a:tint val="100000"/>
                <a:shade val="90000"/>
                <a:satMod val="130000"/>
              </a:schemeClr>
            </a:gs>
            <a:gs pos="100000">
              <a:schemeClr val="accent2">
                <a:shade val="80000"/>
                <a:hueOff val="0"/>
                <a:satOff val="106"/>
                <a:lumOff val="21711"/>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Mostrando celos extremos</a:t>
          </a:r>
          <a:endParaRPr lang="en-US" sz="1900" kern="1200" dirty="0"/>
        </a:p>
      </dsp:txBody>
      <dsp:txXfrm>
        <a:off x="4064776" y="1112644"/>
        <a:ext cx="1586758" cy="95205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2968EB-CA2F-4EAD-A2E7-8A8A4C9A571E}">
      <dsp:nvSpPr>
        <dsp:cNvPr id="0" name=""/>
        <dsp:cNvSpPr/>
      </dsp:nvSpPr>
      <dsp:spPr>
        <a:xfrm>
          <a:off x="0" y="1096135"/>
          <a:ext cx="9763290" cy="1461513"/>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62AE1B0-EDE3-4C9C-B00C-9FFBC13DFF80}">
      <dsp:nvSpPr>
        <dsp:cNvPr id="0" name=""/>
        <dsp:cNvSpPr/>
      </dsp:nvSpPr>
      <dsp:spPr>
        <a:xfrm>
          <a:off x="3861" y="0"/>
          <a:ext cx="1688315" cy="14615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135128" numCol="1" spcCol="1270" anchor="b" anchorCtr="0">
          <a:noAutofit/>
        </a:bodyPr>
        <a:lstStyle/>
        <a:p>
          <a:pPr lvl="0" algn="ctr" defTabSz="844550" rtl="0">
            <a:lnSpc>
              <a:spcPct val="90000"/>
            </a:lnSpc>
            <a:spcBef>
              <a:spcPct val="0"/>
            </a:spcBef>
            <a:spcAft>
              <a:spcPct val="35000"/>
            </a:spcAft>
          </a:pPr>
          <a:r>
            <a:rPr lang="en-US" sz="1900" b="0" kern="1200" dirty="0" smtClean="0">
              <a:solidFill>
                <a:schemeClr val="accent4">
                  <a:lumMod val="20000"/>
                  <a:lumOff val="80000"/>
                </a:schemeClr>
              </a:solidFill>
            </a:rPr>
            <a:t>1. Notice an event</a:t>
          </a:r>
          <a:endParaRPr lang="en-US" sz="1900" b="0" kern="1200" dirty="0">
            <a:solidFill>
              <a:schemeClr val="accent4">
                <a:lumMod val="20000"/>
                <a:lumOff val="80000"/>
              </a:schemeClr>
            </a:solidFill>
          </a:endParaRPr>
        </a:p>
      </dsp:txBody>
      <dsp:txXfrm>
        <a:off x="3861" y="0"/>
        <a:ext cx="1688315" cy="1461513"/>
      </dsp:txXfrm>
    </dsp:sp>
    <dsp:sp modelId="{6F9E2D2E-B2CA-42EB-B193-DB0B1B43A249}">
      <dsp:nvSpPr>
        <dsp:cNvPr id="0" name=""/>
        <dsp:cNvSpPr/>
      </dsp:nvSpPr>
      <dsp:spPr>
        <a:xfrm>
          <a:off x="665329" y="1644202"/>
          <a:ext cx="365378" cy="365378"/>
        </a:xfrm>
        <a:prstGeom prst="ellipse">
          <a:avLst/>
        </a:prstGeom>
        <a:solidFill>
          <a:schemeClr val="accent4">
            <a:lumMod val="20000"/>
            <a:lumOff val="8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A985192-EB93-4383-93DD-1BF927E53796}">
      <dsp:nvSpPr>
        <dsp:cNvPr id="0" name=""/>
        <dsp:cNvSpPr/>
      </dsp:nvSpPr>
      <dsp:spPr>
        <a:xfrm>
          <a:off x="1776592" y="2192270"/>
          <a:ext cx="1688315" cy="14615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135128" numCol="1" spcCol="1270" anchor="t" anchorCtr="0">
          <a:noAutofit/>
        </a:bodyPr>
        <a:lstStyle/>
        <a:p>
          <a:pPr lvl="0" algn="ctr" defTabSz="844550" rtl="0">
            <a:lnSpc>
              <a:spcPct val="90000"/>
            </a:lnSpc>
            <a:spcBef>
              <a:spcPct val="0"/>
            </a:spcBef>
            <a:spcAft>
              <a:spcPct val="35000"/>
            </a:spcAft>
          </a:pPr>
          <a:r>
            <a:rPr lang="en-US" sz="1900" b="1" kern="1200" dirty="0" smtClean="0">
              <a:solidFill>
                <a:schemeClr val="tx1"/>
              </a:solidFill>
            </a:rPr>
            <a:t>2. Reconozca que hay un problema</a:t>
          </a:r>
          <a:endParaRPr lang="en-US" sz="1900" kern="1200" dirty="0">
            <a:solidFill>
              <a:schemeClr val="tx1"/>
            </a:solidFill>
          </a:endParaRPr>
        </a:p>
      </dsp:txBody>
      <dsp:txXfrm>
        <a:off x="1776592" y="2192270"/>
        <a:ext cx="1688315" cy="1461513"/>
      </dsp:txXfrm>
    </dsp:sp>
    <dsp:sp modelId="{E81AD96A-287B-443D-BF38-4FD353BD3797}">
      <dsp:nvSpPr>
        <dsp:cNvPr id="0" name=""/>
        <dsp:cNvSpPr/>
      </dsp:nvSpPr>
      <dsp:spPr>
        <a:xfrm>
          <a:off x="2438060" y="1644202"/>
          <a:ext cx="365378" cy="365378"/>
        </a:xfrm>
        <a:prstGeom prst="ellipse">
          <a:avLst/>
        </a:prstGeom>
        <a:solidFill>
          <a:schemeClr val="accent4">
            <a:lumMod val="40000"/>
            <a:lumOff val="6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A46DECD-0117-40C9-BE71-BB5D9E56B3F3}">
      <dsp:nvSpPr>
        <dsp:cNvPr id="0" name=""/>
        <dsp:cNvSpPr/>
      </dsp:nvSpPr>
      <dsp:spPr>
        <a:xfrm>
          <a:off x="3549322" y="0"/>
          <a:ext cx="1688315" cy="14615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135128" numCol="1" spcCol="1270" anchor="b" anchorCtr="0">
          <a:noAutofit/>
        </a:bodyPr>
        <a:lstStyle/>
        <a:p>
          <a:pPr lvl="0" algn="ctr" defTabSz="844550" rtl="0">
            <a:lnSpc>
              <a:spcPct val="90000"/>
            </a:lnSpc>
            <a:spcBef>
              <a:spcPct val="0"/>
            </a:spcBef>
            <a:spcAft>
              <a:spcPct val="35000"/>
            </a:spcAft>
          </a:pPr>
          <a:r>
            <a:rPr lang="en-US" sz="1900" b="1" kern="1200" dirty="0" smtClean="0">
              <a:solidFill>
                <a:schemeClr val="bg1"/>
              </a:solidFill>
            </a:rPr>
            <a:t>3. Take responsibility for acting</a:t>
          </a:r>
          <a:endParaRPr lang="en-US" sz="1900" kern="1200" dirty="0">
            <a:solidFill>
              <a:schemeClr val="bg1"/>
            </a:solidFill>
          </a:endParaRPr>
        </a:p>
      </dsp:txBody>
      <dsp:txXfrm>
        <a:off x="3549322" y="0"/>
        <a:ext cx="1688315" cy="1461513"/>
      </dsp:txXfrm>
    </dsp:sp>
    <dsp:sp modelId="{51211CEE-C51A-4EA8-945C-CE9A28E3FDD7}">
      <dsp:nvSpPr>
        <dsp:cNvPr id="0" name=""/>
        <dsp:cNvSpPr/>
      </dsp:nvSpPr>
      <dsp:spPr>
        <a:xfrm>
          <a:off x="4210791" y="1644202"/>
          <a:ext cx="365378" cy="365378"/>
        </a:xfrm>
        <a:prstGeom prst="ellipse">
          <a:avLst/>
        </a:prstGeom>
        <a:solidFill>
          <a:schemeClr val="accent4">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CF22FEB-A254-4597-8D60-1696B8788378}">
      <dsp:nvSpPr>
        <dsp:cNvPr id="0" name=""/>
        <dsp:cNvSpPr/>
      </dsp:nvSpPr>
      <dsp:spPr>
        <a:xfrm>
          <a:off x="5322053" y="2192270"/>
          <a:ext cx="1688315" cy="14615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135128" numCol="1" spcCol="1270" anchor="t" anchorCtr="0">
          <a:noAutofit/>
        </a:bodyPr>
        <a:lstStyle/>
        <a:p>
          <a:pPr lvl="0" algn="ctr" defTabSz="844550" rtl="0">
            <a:lnSpc>
              <a:spcPct val="90000"/>
            </a:lnSpc>
            <a:spcBef>
              <a:spcPct val="0"/>
            </a:spcBef>
            <a:spcAft>
              <a:spcPct val="35000"/>
            </a:spcAft>
          </a:pPr>
          <a:r>
            <a:rPr lang="en-US" sz="1900" b="1" kern="1200" dirty="0" smtClean="0">
              <a:solidFill>
                <a:schemeClr val="bg1"/>
              </a:solidFill>
            </a:rPr>
            <a:t>4. Decide how to respond appropriately</a:t>
          </a:r>
          <a:endParaRPr lang="en-US" sz="1900" kern="1200" dirty="0">
            <a:solidFill>
              <a:schemeClr val="bg1"/>
            </a:solidFill>
          </a:endParaRPr>
        </a:p>
      </dsp:txBody>
      <dsp:txXfrm>
        <a:off x="5322053" y="2192270"/>
        <a:ext cx="1688315" cy="1461513"/>
      </dsp:txXfrm>
    </dsp:sp>
    <dsp:sp modelId="{5BA65149-EC53-420C-8958-08F93D0E22FA}">
      <dsp:nvSpPr>
        <dsp:cNvPr id="0" name=""/>
        <dsp:cNvSpPr/>
      </dsp:nvSpPr>
      <dsp:spPr>
        <a:xfrm>
          <a:off x="5983522" y="1644202"/>
          <a:ext cx="365378" cy="365378"/>
        </a:xfrm>
        <a:prstGeom prst="ellipse">
          <a:avLst/>
        </a:prstGeom>
        <a:solidFill>
          <a:schemeClr val="accent4">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ECD4CAA-5539-402B-B260-8DA5BF5BD1F5}">
      <dsp:nvSpPr>
        <dsp:cNvPr id="0" name=""/>
        <dsp:cNvSpPr/>
      </dsp:nvSpPr>
      <dsp:spPr>
        <a:xfrm>
          <a:off x="7094784" y="0"/>
          <a:ext cx="1688315" cy="14615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135128" numCol="1" spcCol="1270" anchor="b" anchorCtr="0">
          <a:noAutofit/>
        </a:bodyPr>
        <a:lstStyle/>
        <a:p>
          <a:pPr lvl="0" algn="ctr" defTabSz="844550" rtl="0">
            <a:lnSpc>
              <a:spcPct val="90000"/>
            </a:lnSpc>
            <a:spcBef>
              <a:spcPct val="0"/>
            </a:spcBef>
            <a:spcAft>
              <a:spcPct val="35000"/>
            </a:spcAft>
          </a:pPr>
          <a:r>
            <a:rPr lang="en-US" sz="1900" b="1" kern="1200" dirty="0" smtClean="0">
              <a:solidFill>
                <a:schemeClr val="bg1"/>
              </a:solidFill>
            </a:rPr>
            <a:t>5. Respond</a:t>
          </a:r>
          <a:endParaRPr lang="en-US" sz="1900" kern="1200" dirty="0">
            <a:solidFill>
              <a:schemeClr val="bg1"/>
            </a:solidFill>
          </a:endParaRPr>
        </a:p>
      </dsp:txBody>
      <dsp:txXfrm>
        <a:off x="7094784" y="0"/>
        <a:ext cx="1688315" cy="1461513"/>
      </dsp:txXfrm>
    </dsp:sp>
    <dsp:sp modelId="{2E1393FE-BF89-4B14-97BD-624EF0BC3C69}">
      <dsp:nvSpPr>
        <dsp:cNvPr id="0" name=""/>
        <dsp:cNvSpPr/>
      </dsp:nvSpPr>
      <dsp:spPr>
        <a:xfrm>
          <a:off x="7756252" y="1644202"/>
          <a:ext cx="365378" cy="365378"/>
        </a:xfrm>
        <a:prstGeom prst="ellipse">
          <a:avLst/>
        </a:prstGeom>
        <a:solidFill>
          <a:schemeClr val="accent4">
            <a:lumMod val="5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2968EB-CA2F-4EAD-A2E7-8A8A4C9A571E}">
      <dsp:nvSpPr>
        <dsp:cNvPr id="0" name=""/>
        <dsp:cNvSpPr/>
      </dsp:nvSpPr>
      <dsp:spPr>
        <a:xfrm>
          <a:off x="0" y="965640"/>
          <a:ext cx="9763290" cy="1287521"/>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62AE1B0-EDE3-4C9C-B00C-9FFBC13DFF80}">
      <dsp:nvSpPr>
        <dsp:cNvPr id="0" name=""/>
        <dsp:cNvSpPr/>
      </dsp:nvSpPr>
      <dsp:spPr>
        <a:xfrm>
          <a:off x="3861" y="0"/>
          <a:ext cx="1688315" cy="12875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b" anchorCtr="0">
          <a:noAutofit/>
        </a:bodyPr>
        <a:lstStyle/>
        <a:p>
          <a:pPr lvl="0" algn="ctr" defTabSz="755650" rtl="0">
            <a:lnSpc>
              <a:spcPct val="90000"/>
            </a:lnSpc>
            <a:spcBef>
              <a:spcPct val="0"/>
            </a:spcBef>
            <a:spcAft>
              <a:spcPct val="35000"/>
            </a:spcAft>
          </a:pPr>
          <a:r>
            <a:rPr lang="en-US" sz="1700" b="0" kern="1200" dirty="0" smtClean="0">
              <a:solidFill>
                <a:schemeClr val="accent4">
                  <a:lumMod val="20000"/>
                  <a:lumOff val="80000"/>
                </a:schemeClr>
              </a:solidFill>
            </a:rPr>
            <a:t>1. Note un evento</a:t>
          </a:r>
          <a:endParaRPr lang="en-US" sz="1700" b="0" kern="1200" dirty="0">
            <a:solidFill>
              <a:schemeClr val="accent4">
                <a:lumMod val="20000"/>
                <a:lumOff val="80000"/>
              </a:schemeClr>
            </a:solidFill>
          </a:endParaRPr>
        </a:p>
      </dsp:txBody>
      <dsp:txXfrm>
        <a:off x="3861" y="0"/>
        <a:ext cx="1688315" cy="1287521"/>
      </dsp:txXfrm>
    </dsp:sp>
    <dsp:sp modelId="{6F9E2D2E-B2CA-42EB-B193-DB0B1B43A249}">
      <dsp:nvSpPr>
        <dsp:cNvPr id="0" name=""/>
        <dsp:cNvSpPr/>
      </dsp:nvSpPr>
      <dsp:spPr>
        <a:xfrm>
          <a:off x="687078" y="1448461"/>
          <a:ext cx="321880" cy="321880"/>
        </a:xfrm>
        <a:prstGeom prst="ellipse">
          <a:avLst/>
        </a:prstGeom>
        <a:solidFill>
          <a:schemeClr val="accent4">
            <a:lumMod val="20000"/>
            <a:lumOff val="8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A985192-EB93-4383-93DD-1BF927E53796}">
      <dsp:nvSpPr>
        <dsp:cNvPr id="0" name=""/>
        <dsp:cNvSpPr/>
      </dsp:nvSpPr>
      <dsp:spPr>
        <a:xfrm>
          <a:off x="1776592" y="1931281"/>
          <a:ext cx="1688315" cy="12875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t" anchorCtr="0">
          <a:noAutofit/>
        </a:bodyPr>
        <a:lstStyle/>
        <a:p>
          <a:pPr lvl="0" algn="ctr" defTabSz="755650" rtl="0">
            <a:lnSpc>
              <a:spcPct val="90000"/>
            </a:lnSpc>
            <a:spcBef>
              <a:spcPct val="0"/>
            </a:spcBef>
            <a:spcAft>
              <a:spcPct val="35000"/>
            </a:spcAft>
          </a:pPr>
          <a:r>
            <a:rPr lang="en-US" sz="1700" b="0" kern="1200" dirty="0" smtClean="0">
              <a:solidFill>
                <a:schemeClr val="accent4">
                  <a:lumMod val="40000"/>
                  <a:lumOff val="60000"/>
                </a:schemeClr>
              </a:solidFill>
            </a:rPr>
            <a:t>2. Reconozca que hay un problema</a:t>
          </a:r>
          <a:endParaRPr lang="en-US" sz="1700" b="0" kern="1200" dirty="0">
            <a:solidFill>
              <a:schemeClr val="accent4">
                <a:lumMod val="40000"/>
                <a:lumOff val="60000"/>
              </a:schemeClr>
            </a:solidFill>
          </a:endParaRPr>
        </a:p>
      </dsp:txBody>
      <dsp:txXfrm>
        <a:off x="1776592" y="1931281"/>
        <a:ext cx="1688315" cy="1287521"/>
      </dsp:txXfrm>
    </dsp:sp>
    <dsp:sp modelId="{E81AD96A-287B-443D-BF38-4FD353BD3797}">
      <dsp:nvSpPr>
        <dsp:cNvPr id="0" name=""/>
        <dsp:cNvSpPr/>
      </dsp:nvSpPr>
      <dsp:spPr>
        <a:xfrm>
          <a:off x="2459809" y="1448461"/>
          <a:ext cx="321880" cy="321880"/>
        </a:xfrm>
        <a:prstGeom prst="ellipse">
          <a:avLst/>
        </a:prstGeom>
        <a:solidFill>
          <a:schemeClr val="accent4">
            <a:lumMod val="40000"/>
            <a:lumOff val="6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A46DECD-0117-40C9-BE71-BB5D9E56B3F3}">
      <dsp:nvSpPr>
        <dsp:cNvPr id="0" name=""/>
        <dsp:cNvSpPr/>
      </dsp:nvSpPr>
      <dsp:spPr>
        <a:xfrm>
          <a:off x="3549322" y="0"/>
          <a:ext cx="1688315" cy="12875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b" anchorCtr="0">
          <a:noAutofit/>
        </a:bodyPr>
        <a:lstStyle/>
        <a:p>
          <a:pPr lvl="0" algn="ctr" defTabSz="755650" rtl="0">
            <a:lnSpc>
              <a:spcPct val="90000"/>
            </a:lnSpc>
            <a:spcBef>
              <a:spcPct val="0"/>
            </a:spcBef>
            <a:spcAft>
              <a:spcPct val="35000"/>
            </a:spcAft>
          </a:pPr>
          <a:r>
            <a:rPr lang="en-US" sz="1700" b="1" kern="1200" dirty="0" smtClean="0">
              <a:solidFill>
                <a:schemeClr val="bg2"/>
              </a:solidFill>
            </a:rPr>
            <a:t>3. Tome responsabilidad por actuar</a:t>
          </a:r>
          <a:endParaRPr lang="en-US" sz="1700" kern="1200" dirty="0">
            <a:solidFill>
              <a:schemeClr val="bg2"/>
            </a:solidFill>
          </a:endParaRPr>
        </a:p>
      </dsp:txBody>
      <dsp:txXfrm>
        <a:off x="3549322" y="0"/>
        <a:ext cx="1688315" cy="1287521"/>
      </dsp:txXfrm>
    </dsp:sp>
    <dsp:sp modelId="{51211CEE-C51A-4EA8-945C-CE9A28E3FDD7}">
      <dsp:nvSpPr>
        <dsp:cNvPr id="0" name=""/>
        <dsp:cNvSpPr/>
      </dsp:nvSpPr>
      <dsp:spPr>
        <a:xfrm>
          <a:off x="4232540" y="1448461"/>
          <a:ext cx="321880" cy="321880"/>
        </a:xfrm>
        <a:prstGeom prst="ellipse">
          <a:avLst/>
        </a:prstGeom>
        <a:solidFill>
          <a:schemeClr val="accent4">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CF22FEB-A254-4597-8D60-1696B8788378}">
      <dsp:nvSpPr>
        <dsp:cNvPr id="0" name=""/>
        <dsp:cNvSpPr/>
      </dsp:nvSpPr>
      <dsp:spPr>
        <a:xfrm>
          <a:off x="5322053" y="1931281"/>
          <a:ext cx="1688315" cy="12875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t" anchorCtr="0">
          <a:noAutofit/>
        </a:bodyPr>
        <a:lstStyle/>
        <a:p>
          <a:pPr lvl="0" algn="ctr" defTabSz="755650" rtl="0">
            <a:lnSpc>
              <a:spcPct val="90000"/>
            </a:lnSpc>
            <a:spcBef>
              <a:spcPct val="0"/>
            </a:spcBef>
            <a:spcAft>
              <a:spcPct val="35000"/>
            </a:spcAft>
          </a:pPr>
          <a:r>
            <a:rPr lang="en-US" sz="1700" b="1" kern="1200" dirty="0" smtClean="0">
              <a:solidFill>
                <a:schemeClr val="bg1"/>
              </a:solidFill>
            </a:rPr>
            <a:t>4. Decide how to respond appropriately</a:t>
          </a:r>
          <a:endParaRPr lang="en-US" sz="1700" kern="1200" dirty="0">
            <a:solidFill>
              <a:schemeClr val="bg1"/>
            </a:solidFill>
          </a:endParaRPr>
        </a:p>
      </dsp:txBody>
      <dsp:txXfrm>
        <a:off x="5322053" y="1931281"/>
        <a:ext cx="1688315" cy="1287521"/>
      </dsp:txXfrm>
    </dsp:sp>
    <dsp:sp modelId="{5BA65149-EC53-420C-8958-08F93D0E22FA}">
      <dsp:nvSpPr>
        <dsp:cNvPr id="0" name=""/>
        <dsp:cNvSpPr/>
      </dsp:nvSpPr>
      <dsp:spPr>
        <a:xfrm>
          <a:off x="6005271" y="1448461"/>
          <a:ext cx="321880" cy="321880"/>
        </a:xfrm>
        <a:prstGeom prst="ellipse">
          <a:avLst/>
        </a:prstGeom>
        <a:solidFill>
          <a:schemeClr val="accent4">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ECD4CAA-5539-402B-B260-8DA5BF5BD1F5}">
      <dsp:nvSpPr>
        <dsp:cNvPr id="0" name=""/>
        <dsp:cNvSpPr/>
      </dsp:nvSpPr>
      <dsp:spPr>
        <a:xfrm>
          <a:off x="7094784" y="0"/>
          <a:ext cx="1688315" cy="12875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b" anchorCtr="0">
          <a:noAutofit/>
        </a:bodyPr>
        <a:lstStyle/>
        <a:p>
          <a:pPr lvl="0" algn="ctr" defTabSz="755650" rtl="0">
            <a:lnSpc>
              <a:spcPct val="90000"/>
            </a:lnSpc>
            <a:spcBef>
              <a:spcPct val="0"/>
            </a:spcBef>
            <a:spcAft>
              <a:spcPct val="35000"/>
            </a:spcAft>
          </a:pPr>
          <a:r>
            <a:rPr lang="en-US" sz="1700" b="1" kern="1200" dirty="0" smtClean="0">
              <a:solidFill>
                <a:schemeClr val="bg1"/>
              </a:solidFill>
            </a:rPr>
            <a:t>5. Respond</a:t>
          </a:r>
          <a:endParaRPr lang="en-US" sz="1700" kern="1200" dirty="0">
            <a:solidFill>
              <a:schemeClr val="bg1"/>
            </a:solidFill>
          </a:endParaRPr>
        </a:p>
      </dsp:txBody>
      <dsp:txXfrm>
        <a:off x="7094784" y="0"/>
        <a:ext cx="1688315" cy="1287521"/>
      </dsp:txXfrm>
    </dsp:sp>
    <dsp:sp modelId="{2E1393FE-BF89-4B14-97BD-624EF0BC3C69}">
      <dsp:nvSpPr>
        <dsp:cNvPr id="0" name=""/>
        <dsp:cNvSpPr/>
      </dsp:nvSpPr>
      <dsp:spPr>
        <a:xfrm>
          <a:off x="7778001" y="1448461"/>
          <a:ext cx="321880" cy="321880"/>
        </a:xfrm>
        <a:prstGeom prst="ellipse">
          <a:avLst/>
        </a:prstGeom>
        <a:solidFill>
          <a:schemeClr val="accent4">
            <a:lumMod val="5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2968EB-CA2F-4EAD-A2E7-8A8A4C9A571E}">
      <dsp:nvSpPr>
        <dsp:cNvPr id="0" name=""/>
        <dsp:cNvSpPr/>
      </dsp:nvSpPr>
      <dsp:spPr>
        <a:xfrm>
          <a:off x="0" y="1096135"/>
          <a:ext cx="9763290" cy="1461513"/>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62AE1B0-EDE3-4C9C-B00C-9FFBC13DFF80}">
      <dsp:nvSpPr>
        <dsp:cNvPr id="0" name=""/>
        <dsp:cNvSpPr/>
      </dsp:nvSpPr>
      <dsp:spPr>
        <a:xfrm>
          <a:off x="3861" y="0"/>
          <a:ext cx="1688315" cy="14615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lvl="0" algn="ctr" defTabSz="711200" rtl="0">
            <a:lnSpc>
              <a:spcPct val="90000"/>
            </a:lnSpc>
            <a:spcBef>
              <a:spcPct val="0"/>
            </a:spcBef>
            <a:spcAft>
              <a:spcPct val="35000"/>
            </a:spcAft>
          </a:pPr>
          <a:r>
            <a:rPr lang="en-US" sz="1600" b="0" kern="1200" dirty="0" smtClean="0">
              <a:solidFill>
                <a:schemeClr val="accent4">
                  <a:lumMod val="20000"/>
                  <a:lumOff val="80000"/>
                </a:schemeClr>
              </a:solidFill>
            </a:rPr>
            <a:t>1. Note un Evento</a:t>
          </a:r>
          <a:endParaRPr lang="en-US" sz="1600" b="0" kern="1200" dirty="0">
            <a:solidFill>
              <a:schemeClr val="accent4">
                <a:lumMod val="20000"/>
                <a:lumOff val="80000"/>
              </a:schemeClr>
            </a:solidFill>
          </a:endParaRPr>
        </a:p>
      </dsp:txBody>
      <dsp:txXfrm>
        <a:off x="3861" y="0"/>
        <a:ext cx="1688315" cy="1461513"/>
      </dsp:txXfrm>
    </dsp:sp>
    <dsp:sp modelId="{6F9E2D2E-B2CA-42EB-B193-DB0B1B43A249}">
      <dsp:nvSpPr>
        <dsp:cNvPr id="0" name=""/>
        <dsp:cNvSpPr/>
      </dsp:nvSpPr>
      <dsp:spPr>
        <a:xfrm>
          <a:off x="665329" y="1644202"/>
          <a:ext cx="365378" cy="365378"/>
        </a:xfrm>
        <a:prstGeom prst="ellipse">
          <a:avLst/>
        </a:prstGeom>
        <a:solidFill>
          <a:schemeClr val="accent4">
            <a:lumMod val="20000"/>
            <a:lumOff val="8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A985192-EB93-4383-93DD-1BF927E53796}">
      <dsp:nvSpPr>
        <dsp:cNvPr id="0" name=""/>
        <dsp:cNvSpPr/>
      </dsp:nvSpPr>
      <dsp:spPr>
        <a:xfrm>
          <a:off x="1776592" y="2192270"/>
          <a:ext cx="1688315" cy="14615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t" anchorCtr="0">
          <a:noAutofit/>
        </a:bodyPr>
        <a:lstStyle/>
        <a:p>
          <a:pPr lvl="0" algn="ctr" defTabSz="711200" rtl="0">
            <a:lnSpc>
              <a:spcPct val="90000"/>
            </a:lnSpc>
            <a:spcBef>
              <a:spcPct val="0"/>
            </a:spcBef>
            <a:spcAft>
              <a:spcPct val="35000"/>
            </a:spcAft>
          </a:pPr>
          <a:r>
            <a:rPr lang="en-US" sz="1600" b="0" kern="1200" dirty="0" smtClean="0">
              <a:solidFill>
                <a:schemeClr val="accent4">
                  <a:lumMod val="40000"/>
                  <a:lumOff val="60000"/>
                </a:schemeClr>
              </a:solidFill>
            </a:rPr>
            <a:t>2Reconozca que hay un problema</a:t>
          </a:r>
          <a:endParaRPr lang="en-US" sz="1600" b="0" kern="1200" dirty="0">
            <a:solidFill>
              <a:schemeClr val="accent4">
                <a:lumMod val="40000"/>
                <a:lumOff val="60000"/>
              </a:schemeClr>
            </a:solidFill>
          </a:endParaRPr>
        </a:p>
      </dsp:txBody>
      <dsp:txXfrm>
        <a:off x="1776592" y="2192270"/>
        <a:ext cx="1688315" cy="1461513"/>
      </dsp:txXfrm>
    </dsp:sp>
    <dsp:sp modelId="{E81AD96A-287B-443D-BF38-4FD353BD3797}">
      <dsp:nvSpPr>
        <dsp:cNvPr id="0" name=""/>
        <dsp:cNvSpPr/>
      </dsp:nvSpPr>
      <dsp:spPr>
        <a:xfrm>
          <a:off x="2438060" y="1644202"/>
          <a:ext cx="365378" cy="365378"/>
        </a:xfrm>
        <a:prstGeom prst="ellipse">
          <a:avLst/>
        </a:prstGeom>
        <a:solidFill>
          <a:schemeClr val="accent4">
            <a:lumMod val="40000"/>
            <a:lumOff val="6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A46DECD-0117-40C9-BE71-BB5D9E56B3F3}">
      <dsp:nvSpPr>
        <dsp:cNvPr id="0" name=""/>
        <dsp:cNvSpPr/>
      </dsp:nvSpPr>
      <dsp:spPr>
        <a:xfrm>
          <a:off x="3549322" y="0"/>
          <a:ext cx="1688315" cy="14615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lvl="0" algn="ctr" defTabSz="711200" rtl="0">
            <a:lnSpc>
              <a:spcPct val="90000"/>
            </a:lnSpc>
            <a:spcBef>
              <a:spcPct val="0"/>
            </a:spcBef>
            <a:spcAft>
              <a:spcPct val="35000"/>
            </a:spcAft>
          </a:pPr>
          <a:r>
            <a:rPr lang="en-US" sz="1600" b="1" kern="1200" dirty="0" smtClean="0">
              <a:solidFill>
                <a:schemeClr val="bg2"/>
              </a:solidFill>
            </a:rPr>
            <a:t>3. Tome Responsabilidad por Actuar</a:t>
          </a:r>
          <a:endParaRPr lang="en-US" sz="1600" kern="1200" dirty="0">
            <a:solidFill>
              <a:schemeClr val="bg2"/>
            </a:solidFill>
          </a:endParaRPr>
        </a:p>
      </dsp:txBody>
      <dsp:txXfrm>
        <a:off x="3549322" y="0"/>
        <a:ext cx="1688315" cy="1461513"/>
      </dsp:txXfrm>
    </dsp:sp>
    <dsp:sp modelId="{51211CEE-C51A-4EA8-945C-CE9A28E3FDD7}">
      <dsp:nvSpPr>
        <dsp:cNvPr id="0" name=""/>
        <dsp:cNvSpPr/>
      </dsp:nvSpPr>
      <dsp:spPr>
        <a:xfrm>
          <a:off x="4210791" y="1644202"/>
          <a:ext cx="365378" cy="365378"/>
        </a:xfrm>
        <a:prstGeom prst="ellipse">
          <a:avLst/>
        </a:prstGeom>
        <a:solidFill>
          <a:schemeClr val="accent4">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CF22FEB-A254-4597-8D60-1696B8788378}">
      <dsp:nvSpPr>
        <dsp:cNvPr id="0" name=""/>
        <dsp:cNvSpPr/>
      </dsp:nvSpPr>
      <dsp:spPr>
        <a:xfrm>
          <a:off x="5322053" y="2192270"/>
          <a:ext cx="1688315" cy="14615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t" anchorCtr="0">
          <a:noAutofit/>
        </a:bodyPr>
        <a:lstStyle/>
        <a:p>
          <a:pPr lvl="0" algn="ctr" defTabSz="711200" rtl="0">
            <a:lnSpc>
              <a:spcPct val="90000"/>
            </a:lnSpc>
            <a:spcBef>
              <a:spcPct val="0"/>
            </a:spcBef>
            <a:spcAft>
              <a:spcPct val="35000"/>
            </a:spcAft>
          </a:pPr>
          <a:r>
            <a:rPr lang="en-US" sz="1600" b="1" kern="1200" dirty="0" smtClean="0">
              <a:solidFill>
                <a:schemeClr val="bg1"/>
              </a:solidFill>
            </a:rPr>
            <a:t>4. Decide how to respond appropriately</a:t>
          </a:r>
          <a:endParaRPr lang="en-US" sz="1600" kern="1200" dirty="0">
            <a:solidFill>
              <a:schemeClr val="bg1"/>
            </a:solidFill>
          </a:endParaRPr>
        </a:p>
      </dsp:txBody>
      <dsp:txXfrm>
        <a:off x="5322053" y="2192270"/>
        <a:ext cx="1688315" cy="1461513"/>
      </dsp:txXfrm>
    </dsp:sp>
    <dsp:sp modelId="{5BA65149-EC53-420C-8958-08F93D0E22FA}">
      <dsp:nvSpPr>
        <dsp:cNvPr id="0" name=""/>
        <dsp:cNvSpPr/>
      </dsp:nvSpPr>
      <dsp:spPr>
        <a:xfrm>
          <a:off x="5983522" y="1644202"/>
          <a:ext cx="365378" cy="365378"/>
        </a:xfrm>
        <a:prstGeom prst="ellipse">
          <a:avLst/>
        </a:prstGeom>
        <a:solidFill>
          <a:schemeClr val="accent4">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ECD4CAA-5539-402B-B260-8DA5BF5BD1F5}">
      <dsp:nvSpPr>
        <dsp:cNvPr id="0" name=""/>
        <dsp:cNvSpPr/>
      </dsp:nvSpPr>
      <dsp:spPr>
        <a:xfrm>
          <a:off x="7094784" y="0"/>
          <a:ext cx="1688315" cy="14615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lvl="0" algn="ctr" defTabSz="711200" rtl="0">
            <a:lnSpc>
              <a:spcPct val="90000"/>
            </a:lnSpc>
            <a:spcBef>
              <a:spcPct val="0"/>
            </a:spcBef>
            <a:spcAft>
              <a:spcPct val="35000"/>
            </a:spcAft>
          </a:pPr>
          <a:r>
            <a:rPr lang="en-US" sz="1600" b="1" kern="1200" dirty="0" smtClean="0">
              <a:solidFill>
                <a:schemeClr val="bg1"/>
              </a:solidFill>
            </a:rPr>
            <a:t>5. Respond</a:t>
          </a:r>
          <a:endParaRPr lang="en-US" sz="1600" kern="1200" dirty="0">
            <a:solidFill>
              <a:schemeClr val="bg1"/>
            </a:solidFill>
          </a:endParaRPr>
        </a:p>
      </dsp:txBody>
      <dsp:txXfrm>
        <a:off x="7094784" y="0"/>
        <a:ext cx="1688315" cy="1461513"/>
      </dsp:txXfrm>
    </dsp:sp>
    <dsp:sp modelId="{2E1393FE-BF89-4B14-97BD-624EF0BC3C69}">
      <dsp:nvSpPr>
        <dsp:cNvPr id="0" name=""/>
        <dsp:cNvSpPr/>
      </dsp:nvSpPr>
      <dsp:spPr>
        <a:xfrm>
          <a:off x="7756252" y="1644202"/>
          <a:ext cx="365378" cy="365378"/>
        </a:xfrm>
        <a:prstGeom prst="ellipse">
          <a:avLst/>
        </a:prstGeom>
        <a:solidFill>
          <a:schemeClr val="accent4">
            <a:lumMod val="5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71994D-908E-4AC2-8231-B1458030F9C1}">
      <dsp:nvSpPr>
        <dsp:cNvPr id="0" name=""/>
        <dsp:cNvSpPr/>
      </dsp:nvSpPr>
      <dsp:spPr>
        <a:xfrm>
          <a:off x="5380" y="1346362"/>
          <a:ext cx="2560459" cy="1764156"/>
        </a:xfrm>
        <a:prstGeom prst="roundRect">
          <a:avLst/>
        </a:prstGeom>
        <a:blipFill>
          <a:blip xmlns:r="http://schemas.openxmlformats.org/officeDocument/2006/relationships" r:embed="rId1">
            <a:duotone>
              <a:schemeClr val="accent3">
                <a:shade val="45000"/>
                <a:satMod val="135000"/>
              </a:schemeClr>
              <a:prstClr val="white"/>
            </a:duotone>
            <a:extLst>
              <a:ext uri="{28A0092B-C50C-407E-A947-70E740481C1C}">
                <a14:useLocalDpi xmlns:a14="http://schemas.microsoft.com/office/drawing/2010/main" val="0"/>
              </a:ext>
            </a:extLst>
          </a:blip>
          <a:srcRect/>
          <a:stretch>
            <a:fillRect t="-2000" b="-2000"/>
          </a:stretch>
        </a:blipFill>
        <a:ln w="25400" cap="flat" cmpd="sng"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7D8A3B86-ABCF-48FC-9EF5-21718E503298}">
      <dsp:nvSpPr>
        <dsp:cNvPr id="0" name=""/>
        <dsp:cNvSpPr/>
      </dsp:nvSpPr>
      <dsp:spPr>
        <a:xfrm>
          <a:off x="5380" y="3110519"/>
          <a:ext cx="2560459" cy="9499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2024" tIns="192024" rIns="192024" bIns="0" numCol="1" spcCol="1270" anchor="t" anchorCtr="0">
          <a:noAutofit/>
        </a:bodyPr>
        <a:lstStyle/>
        <a:p>
          <a:pPr lvl="0" algn="ctr" defTabSz="1200150">
            <a:lnSpc>
              <a:spcPct val="90000"/>
            </a:lnSpc>
            <a:spcBef>
              <a:spcPct val="0"/>
            </a:spcBef>
            <a:spcAft>
              <a:spcPct val="35000"/>
            </a:spcAft>
          </a:pPr>
          <a:r>
            <a:rPr lang="en-US" sz="2700" kern="1200" dirty="0" smtClean="0"/>
            <a:t>¿Es Violencia Dómestica?</a:t>
          </a:r>
          <a:endParaRPr lang="en-US" sz="2700" kern="1200" dirty="0"/>
        </a:p>
      </dsp:txBody>
      <dsp:txXfrm>
        <a:off x="5380" y="3110519"/>
        <a:ext cx="2560459" cy="949930"/>
      </dsp:txXfrm>
    </dsp:sp>
    <dsp:sp modelId="{80FF7CC7-428D-4BB8-B708-A640C673957A}">
      <dsp:nvSpPr>
        <dsp:cNvPr id="0" name=""/>
        <dsp:cNvSpPr/>
      </dsp:nvSpPr>
      <dsp:spPr>
        <a:xfrm>
          <a:off x="2821993" y="1346362"/>
          <a:ext cx="2560459" cy="1764156"/>
        </a:xfrm>
        <a:prstGeom prst="roundRect">
          <a:avLst/>
        </a:prstGeom>
        <a:blipFill>
          <a:blip xmlns:r="http://schemas.openxmlformats.org/officeDocument/2006/relationships" r:embed="rId2">
            <a:duotone>
              <a:schemeClr val="accent3">
                <a:shade val="45000"/>
                <a:satMod val="135000"/>
              </a:schemeClr>
              <a:prstClr val="white"/>
            </a:duotone>
            <a:extLst>
              <a:ext uri="{28A0092B-C50C-407E-A947-70E740481C1C}">
                <a14:useLocalDpi xmlns:a14="http://schemas.microsoft.com/office/drawing/2010/main" val="0"/>
              </a:ext>
            </a:extLst>
          </a:blip>
          <a:srcRect/>
          <a:stretch>
            <a:fillRect t="-20000" b="-20000"/>
          </a:stretch>
        </a:blipFill>
        <a:ln w="25400" cap="flat" cmpd="sng"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BF3474F1-B077-4345-9098-73FA22B61D2F}">
      <dsp:nvSpPr>
        <dsp:cNvPr id="0" name=""/>
        <dsp:cNvSpPr/>
      </dsp:nvSpPr>
      <dsp:spPr>
        <a:xfrm>
          <a:off x="2821993" y="3110519"/>
          <a:ext cx="2560459" cy="9499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2024" tIns="192024" rIns="192024" bIns="0" numCol="1" spcCol="1270" anchor="t" anchorCtr="0">
          <a:noAutofit/>
        </a:bodyPr>
        <a:lstStyle/>
        <a:p>
          <a:pPr lvl="0" algn="ctr" defTabSz="1200150">
            <a:lnSpc>
              <a:spcPct val="90000"/>
            </a:lnSpc>
            <a:spcBef>
              <a:spcPct val="0"/>
            </a:spcBef>
            <a:spcAft>
              <a:spcPct val="35000"/>
            </a:spcAft>
          </a:pPr>
          <a:r>
            <a:rPr lang="en-US" sz="2700" kern="1200" dirty="0" smtClean="0"/>
            <a:t>¿Es seguro?</a:t>
          </a:r>
          <a:endParaRPr lang="en-US" sz="2700" kern="1200" dirty="0"/>
        </a:p>
      </dsp:txBody>
      <dsp:txXfrm>
        <a:off x="2821993" y="3110519"/>
        <a:ext cx="2560459" cy="949930"/>
      </dsp:txXfrm>
    </dsp:sp>
    <dsp:sp modelId="{564AF53D-3BF2-404E-8A03-5E67F9A1E467}">
      <dsp:nvSpPr>
        <dsp:cNvPr id="0" name=""/>
        <dsp:cNvSpPr/>
      </dsp:nvSpPr>
      <dsp:spPr>
        <a:xfrm>
          <a:off x="8460600" y="1360282"/>
          <a:ext cx="2560459" cy="1764156"/>
        </a:xfrm>
        <a:prstGeom prst="roundRect">
          <a:avLst/>
        </a:prstGeom>
        <a:blipFill>
          <a:blip xmlns:r="http://schemas.openxmlformats.org/officeDocument/2006/relationships" r:embed="rId3">
            <a:duotone>
              <a:schemeClr val="accent3">
                <a:shade val="45000"/>
                <a:satMod val="135000"/>
              </a:schemeClr>
              <a:prstClr val="white"/>
            </a:duotone>
            <a:extLst>
              <a:ext uri="{28A0092B-C50C-407E-A947-70E740481C1C}">
                <a14:useLocalDpi xmlns:a14="http://schemas.microsoft.com/office/drawing/2010/main" val="0"/>
              </a:ext>
            </a:extLst>
          </a:blip>
          <a:srcRect/>
          <a:stretch>
            <a:fillRect t="-23000" b="-23000"/>
          </a:stretch>
        </a:blipFill>
        <a:ln w="25400" cap="flat" cmpd="sng"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09C1DBE9-7BB9-46AE-97FE-1B7569D985EE}">
      <dsp:nvSpPr>
        <dsp:cNvPr id="0" name=""/>
        <dsp:cNvSpPr/>
      </dsp:nvSpPr>
      <dsp:spPr>
        <a:xfrm>
          <a:off x="5638606" y="3110519"/>
          <a:ext cx="2560459" cy="9499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2024" tIns="192024" rIns="192024" bIns="0" numCol="1" spcCol="1270" anchor="t" anchorCtr="0">
          <a:noAutofit/>
        </a:bodyPr>
        <a:lstStyle/>
        <a:p>
          <a:pPr lvl="0" algn="ctr" defTabSz="1200150">
            <a:lnSpc>
              <a:spcPct val="90000"/>
            </a:lnSpc>
            <a:spcBef>
              <a:spcPct val="0"/>
            </a:spcBef>
            <a:spcAft>
              <a:spcPct val="35000"/>
            </a:spcAft>
          </a:pPr>
          <a:r>
            <a:rPr lang="en-US" sz="2700" kern="1200" dirty="0" smtClean="0"/>
            <a:t>¿Muy Personal?</a:t>
          </a:r>
          <a:endParaRPr lang="en-US" sz="2700" kern="1200" dirty="0"/>
        </a:p>
      </dsp:txBody>
      <dsp:txXfrm>
        <a:off x="5638606" y="3110519"/>
        <a:ext cx="2560459" cy="949930"/>
      </dsp:txXfrm>
    </dsp:sp>
    <dsp:sp modelId="{BF4FF55D-23D6-444C-86B2-0BEA19C89726}">
      <dsp:nvSpPr>
        <dsp:cNvPr id="0" name=""/>
        <dsp:cNvSpPr/>
      </dsp:nvSpPr>
      <dsp:spPr>
        <a:xfrm>
          <a:off x="5729277" y="1398123"/>
          <a:ext cx="2560459" cy="1764156"/>
        </a:xfrm>
        <a:prstGeom prst="roundRect">
          <a:avLst/>
        </a:prstGeom>
        <a:blipFill>
          <a:blip xmlns:r="http://schemas.openxmlformats.org/officeDocument/2006/relationships" r:embed="rId4" cstate="print">
            <a:duotone>
              <a:prstClr val="black"/>
              <a:schemeClr val="accent3">
                <a:tint val="45000"/>
                <a:satMod val="400000"/>
              </a:schemeClr>
            </a:duotone>
            <a:extLst>
              <a:ext uri="{28A0092B-C50C-407E-A947-70E740481C1C}">
                <a14:useLocalDpi xmlns:a14="http://schemas.microsoft.com/office/drawing/2010/main" val="0"/>
              </a:ext>
            </a:extLst>
          </a:blip>
          <a:srcRect/>
          <a:stretch>
            <a:fillRect l="-2000" r="-2000"/>
          </a:stretch>
        </a:blipFill>
        <a:ln w="25400" cap="flat" cmpd="sng"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1194F66B-46F2-40D0-9062-83AB82B588E1}">
      <dsp:nvSpPr>
        <dsp:cNvPr id="0" name=""/>
        <dsp:cNvSpPr/>
      </dsp:nvSpPr>
      <dsp:spPr>
        <a:xfrm>
          <a:off x="8455219" y="3110519"/>
          <a:ext cx="2560459" cy="9499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2024" tIns="192024" rIns="192024" bIns="0" numCol="1" spcCol="1270" anchor="t" anchorCtr="0">
          <a:noAutofit/>
        </a:bodyPr>
        <a:lstStyle/>
        <a:p>
          <a:pPr lvl="0" algn="ctr" defTabSz="1200150">
            <a:lnSpc>
              <a:spcPct val="90000"/>
            </a:lnSpc>
            <a:spcBef>
              <a:spcPct val="0"/>
            </a:spcBef>
            <a:spcAft>
              <a:spcPct val="35000"/>
            </a:spcAft>
          </a:pPr>
          <a:r>
            <a:rPr lang="en-US" sz="2700" kern="1200" dirty="0" smtClean="0"/>
            <a:t>¿Qué digo?</a:t>
          </a:r>
          <a:endParaRPr lang="en-US" sz="2700" kern="1200" dirty="0"/>
        </a:p>
      </dsp:txBody>
      <dsp:txXfrm>
        <a:off x="8455219" y="3110519"/>
        <a:ext cx="2560459" cy="94993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2968EB-CA2F-4EAD-A2E7-8A8A4C9A571E}">
      <dsp:nvSpPr>
        <dsp:cNvPr id="0" name=""/>
        <dsp:cNvSpPr/>
      </dsp:nvSpPr>
      <dsp:spPr>
        <a:xfrm>
          <a:off x="0" y="1096135"/>
          <a:ext cx="9763290" cy="1461513"/>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62AE1B0-EDE3-4C9C-B00C-9FFBC13DFF80}">
      <dsp:nvSpPr>
        <dsp:cNvPr id="0" name=""/>
        <dsp:cNvSpPr/>
      </dsp:nvSpPr>
      <dsp:spPr>
        <a:xfrm>
          <a:off x="3861" y="0"/>
          <a:ext cx="1688315" cy="14615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b" anchorCtr="0">
          <a:noAutofit/>
        </a:bodyPr>
        <a:lstStyle/>
        <a:p>
          <a:pPr lvl="0" algn="ctr" defTabSz="755650" rtl="0">
            <a:lnSpc>
              <a:spcPct val="90000"/>
            </a:lnSpc>
            <a:spcBef>
              <a:spcPct val="0"/>
            </a:spcBef>
            <a:spcAft>
              <a:spcPct val="35000"/>
            </a:spcAft>
          </a:pPr>
          <a:r>
            <a:rPr lang="en-US" sz="1700" b="0" kern="1200" dirty="0" smtClean="0">
              <a:solidFill>
                <a:schemeClr val="accent4">
                  <a:lumMod val="20000"/>
                  <a:lumOff val="80000"/>
                </a:schemeClr>
              </a:solidFill>
            </a:rPr>
            <a:t>1Note un evento</a:t>
          </a:r>
          <a:endParaRPr lang="en-US" sz="1700" b="0" kern="1200" dirty="0">
            <a:solidFill>
              <a:schemeClr val="accent4">
                <a:lumMod val="20000"/>
                <a:lumOff val="80000"/>
              </a:schemeClr>
            </a:solidFill>
          </a:endParaRPr>
        </a:p>
      </dsp:txBody>
      <dsp:txXfrm>
        <a:off x="3861" y="0"/>
        <a:ext cx="1688315" cy="1461513"/>
      </dsp:txXfrm>
    </dsp:sp>
    <dsp:sp modelId="{6F9E2D2E-B2CA-42EB-B193-DB0B1B43A249}">
      <dsp:nvSpPr>
        <dsp:cNvPr id="0" name=""/>
        <dsp:cNvSpPr/>
      </dsp:nvSpPr>
      <dsp:spPr>
        <a:xfrm>
          <a:off x="665329" y="1644202"/>
          <a:ext cx="365378" cy="365378"/>
        </a:xfrm>
        <a:prstGeom prst="ellipse">
          <a:avLst/>
        </a:prstGeom>
        <a:solidFill>
          <a:schemeClr val="accent4">
            <a:lumMod val="20000"/>
            <a:lumOff val="8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A985192-EB93-4383-93DD-1BF927E53796}">
      <dsp:nvSpPr>
        <dsp:cNvPr id="0" name=""/>
        <dsp:cNvSpPr/>
      </dsp:nvSpPr>
      <dsp:spPr>
        <a:xfrm>
          <a:off x="1776592" y="2192270"/>
          <a:ext cx="1688315" cy="14615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t" anchorCtr="0">
          <a:noAutofit/>
        </a:bodyPr>
        <a:lstStyle/>
        <a:p>
          <a:pPr lvl="0" algn="ctr" defTabSz="755650" rtl="0">
            <a:lnSpc>
              <a:spcPct val="90000"/>
            </a:lnSpc>
            <a:spcBef>
              <a:spcPct val="0"/>
            </a:spcBef>
            <a:spcAft>
              <a:spcPct val="35000"/>
            </a:spcAft>
          </a:pPr>
          <a:r>
            <a:rPr lang="en-US" sz="1700" b="0" kern="1200" dirty="0" smtClean="0">
              <a:solidFill>
                <a:schemeClr val="accent4">
                  <a:lumMod val="40000"/>
                  <a:lumOff val="60000"/>
                </a:schemeClr>
              </a:solidFill>
            </a:rPr>
            <a:t>2. Reconozca que hay un problema</a:t>
          </a:r>
          <a:endParaRPr lang="en-US" sz="1700" b="0" kern="1200" dirty="0">
            <a:solidFill>
              <a:schemeClr val="accent4">
                <a:lumMod val="40000"/>
                <a:lumOff val="60000"/>
              </a:schemeClr>
            </a:solidFill>
          </a:endParaRPr>
        </a:p>
      </dsp:txBody>
      <dsp:txXfrm>
        <a:off x="1776592" y="2192270"/>
        <a:ext cx="1688315" cy="1461513"/>
      </dsp:txXfrm>
    </dsp:sp>
    <dsp:sp modelId="{E81AD96A-287B-443D-BF38-4FD353BD3797}">
      <dsp:nvSpPr>
        <dsp:cNvPr id="0" name=""/>
        <dsp:cNvSpPr/>
      </dsp:nvSpPr>
      <dsp:spPr>
        <a:xfrm>
          <a:off x="2438060" y="1644202"/>
          <a:ext cx="365378" cy="365378"/>
        </a:xfrm>
        <a:prstGeom prst="ellipse">
          <a:avLst/>
        </a:prstGeom>
        <a:solidFill>
          <a:schemeClr val="accent4">
            <a:lumMod val="40000"/>
            <a:lumOff val="6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A46DECD-0117-40C9-BE71-BB5D9E56B3F3}">
      <dsp:nvSpPr>
        <dsp:cNvPr id="0" name=""/>
        <dsp:cNvSpPr/>
      </dsp:nvSpPr>
      <dsp:spPr>
        <a:xfrm>
          <a:off x="3549322" y="0"/>
          <a:ext cx="1688315" cy="14615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b" anchorCtr="0">
          <a:noAutofit/>
        </a:bodyPr>
        <a:lstStyle/>
        <a:p>
          <a:pPr lvl="0" algn="ctr" defTabSz="755650" rtl="0">
            <a:lnSpc>
              <a:spcPct val="90000"/>
            </a:lnSpc>
            <a:spcBef>
              <a:spcPct val="0"/>
            </a:spcBef>
            <a:spcAft>
              <a:spcPct val="35000"/>
            </a:spcAft>
          </a:pPr>
          <a:r>
            <a:rPr lang="en-US" sz="1700" b="1" kern="1200" dirty="0" smtClean="0">
              <a:solidFill>
                <a:schemeClr val="bg2"/>
              </a:solidFill>
            </a:rPr>
            <a:t>3. Tome responsabilidad por actuar</a:t>
          </a:r>
          <a:endParaRPr lang="en-US" sz="1700" kern="1200" dirty="0">
            <a:solidFill>
              <a:schemeClr val="bg2"/>
            </a:solidFill>
          </a:endParaRPr>
        </a:p>
      </dsp:txBody>
      <dsp:txXfrm>
        <a:off x="3549322" y="0"/>
        <a:ext cx="1688315" cy="1461513"/>
      </dsp:txXfrm>
    </dsp:sp>
    <dsp:sp modelId="{51211CEE-C51A-4EA8-945C-CE9A28E3FDD7}">
      <dsp:nvSpPr>
        <dsp:cNvPr id="0" name=""/>
        <dsp:cNvSpPr/>
      </dsp:nvSpPr>
      <dsp:spPr>
        <a:xfrm>
          <a:off x="4210791" y="1644202"/>
          <a:ext cx="365378" cy="365378"/>
        </a:xfrm>
        <a:prstGeom prst="ellipse">
          <a:avLst/>
        </a:prstGeom>
        <a:solidFill>
          <a:schemeClr val="accent4">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CF22FEB-A254-4597-8D60-1696B8788378}">
      <dsp:nvSpPr>
        <dsp:cNvPr id="0" name=""/>
        <dsp:cNvSpPr/>
      </dsp:nvSpPr>
      <dsp:spPr>
        <a:xfrm>
          <a:off x="5322053" y="2192270"/>
          <a:ext cx="1688315" cy="14615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t" anchorCtr="0">
          <a:noAutofit/>
        </a:bodyPr>
        <a:lstStyle/>
        <a:p>
          <a:pPr lvl="0" algn="ctr" defTabSz="755650" rtl="0">
            <a:lnSpc>
              <a:spcPct val="90000"/>
            </a:lnSpc>
            <a:spcBef>
              <a:spcPct val="0"/>
            </a:spcBef>
            <a:spcAft>
              <a:spcPct val="35000"/>
            </a:spcAft>
          </a:pPr>
          <a:r>
            <a:rPr lang="en-US" sz="1700" b="1" kern="1200" dirty="0" smtClean="0">
              <a:solidFill>
                <a:schemeClr val="bg1"/>
              </a:solidFill>
            </a:rPr>
            <a:t>4. Decide how to respond appropriately</a:t>
          </a:r>
          <a:endParaRPr lang="en-US" sz="1700" kern="1200" dirty="0">
            <a:solidFill>
              <a:schemeClr val="bg1"/>
            </a:solidFill>
          </a:endParaRPr>
        </a:p>
      </dsp:txBody>
      <dsp:txXfrm>
        <a:off x="5322053" y="2192270"/>
        <a:ext cx="1688315" cy="1461513"/>
      </dsp:txXfrm>
    </dsp:sp>
    <dsp:sp modelId="{5BA65149-EC53-420C-8958-08F93D0E22FA}">
      <dsp:nvSpPr>
        <dsp:cNvPr id="0" name=""/>
        <dsp:cNvSpPr/>
      </dsp:nvSpPr>
      <dsp:spPr>
        <a:xfrm>
          <a:off x="5983522" y="1644202"/>
          <a:ext cx="365378" cy="365378"/>
        </a:xfrm>
        <a:prstGeom prst="ellipse">
          <a:avLst/>
        </a:prstGeom>
        <a:solidFill>
          <a:schemeClr val="accent4">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ECD4CAA-5539-402B-B260-8DA5BF5BD1F5}">
      <dsp:nvSpPr>
        <dsp:cNvPr id="0" name=""/>
        <dsp:cNvSpPr/>
      </dsp:nvSpPr>
      <dsp:spPr>
        <a:xfrm>
          <a:off x="7094784" y="0"/>
          <a:ext cx="1688315" cy="14615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b" anchorCtr="0">
          <a:noAutofit/>
        </a:bodyPr>
        <a:lstStyle/>
        <a:p>
          <a:pPr lvl="0" algn="ctr" defTabSz="755650" rtl="0">
            <a:lnSpc>
              <a:spcPct val="90000"/>
            </a:lnSpc>
            <a:spcBef>
              <a:spcPct val="0"/>
            </a:spcBef>
            <a:spcAft>
              <a:spcPct val="35000"/>
            </a:spcAft>
          </a:pPr>
          <a:r>
            <a:rPr lang="en-US" sz="1700" b="1" kern="1200" dirty="0" smtClean="0">
              <a:solidFill>
                <a:schemeClr val="bg1"/>
              </a:solidFill>
            </a:rPr>
            <a:t>5. Respond</a:t>
          </a:r>
          <a:endParaRPr lang="en-US" sz="1700" kern="1200" dirty="0">
            <a:solidFill>
              <a:schemeClr val="bg1"/>
            </a:solidFill>
          </a:endParaRPr>
        </a:p>
      </dsp:txBody>
      <dsp:txXfrm>
        <a:off x="7094784" y="0"/>
        <a:ext cx="1688315" cy="1461513"/>
      </dsp:txXfrm>
    </dsp:sp>
    <dsp:sp modelId="{2E1393FE-BF89-4B14-97BD-624EF0BC3C69}">
      <dsp:nvSpPr>
        <dsp:cNvPr id="0" name=""/>
        <dsp:cNvSpPr/>
      </dsp:nvSpPr>
      <dsp:spPr>
        <a:xfrm>
          <a:off x="7756252" y="1644202"/>
          <a:ext cx="365378" cy="365378"/>
        </a:xfrm>
        <a:prstGeom prst="ellipse">
          <a:avLst/>
        </a:prstGeom>
        <a:solidFill>
          <a:schemeClr val="accent4">
            <a:lumMod val="5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F63C17-0CDB-4398-A848-D2D44F773817}">
      <dsp:nvSpPr>
        <dsp:cNvPr id="0" name=""/>
        <dsp:cNvSpPr/>
      </dsp:nvSpPr>
      <dsp:spPr>
        <a:xfrm>
          <a:off x="0" y="0"/>
          <a:ext cx="8128000" cy="1029339"/>
        </a:xfrm>
        <a:prstGeom prst="roundRect">
          <a:avLst>
            <a:gd name="adj" fmla="val 10000"/>
          </a:avLst>
        </a:prstGeom>
        <a:solidFill>
          <a:schemeClr val="lt1">
            <a:hueOff val="0"/>
            <a:satOff val="0"/>
            <a:lumOff val="0"/>
            <a:alphaOff val="0"/>
          </a:schemeClr>
        </a:solidFill>
        <a:ln w="158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l" defTabSz="1377950">
            <a:lnSpc>
              <a:spcPct val="90000"/>
            </a:lnSpc>
            <a:spcBef>
              <a:spcPct val="0"/>
            </a:spcBef>
            <a:spcAft>
              <a:spcPct val="35000"/>
            </a:spcAft>
          </a:pPr>
          <a:r>
            <a:rPr lang="en-US" sz="3100" kern="1200" dirty="0" smtClean="0"/>
            <a:t>¿Es Violencia Doméstica?</a:t>
          </a:r>
          <a:endParaRPr lang="en-US" sz="3100" kern="1200" dirty="0"/>
        </a:p>
      </dsp:txBody>
      <dsp:txXfrm>
        <a:off x="1728533" y="0"/>
        <a:ext cx="6399466" cy="1029339"/>
      </dsp:txXfrm>
    </dsp:sp>
    <dsp:sp modelId="{AF268BCF-FCCB-405D-AA5D-7B7C81F83D17}">
      <dsp:nvSpPr>
        <dsp:cNvPr id="0" name=""/>
        <dsp:cNvSpPr/>
      </dsp:nvSpPr>
      <dsp:spPr>
        <a:xfrm>
          <a:off x="406368" y="102933"/>
          <a:ext cx="1018731" cy="823471"/>
        </a:xfrm>
        <a:prstGeom prst="roundRect">
          <a:avLst>
            <a:gd name="adj" fmla="val 10000"/>
          </a:avLst>
        </a:prstGeom>
        <a:blipFill>
          <a:blip xmlns:r="http://schemas.openxmlformats.org/officeDocument/2006/relationships" r:embed="rId1"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l="-20000" r="-20000"/>
          </a:stretch>
        </a:blipFill>
        <a:ln w="158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1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13.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15.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16.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17.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1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20.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2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22.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23.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8275" y="0"/>
            <a:ext cx="3043238" cy="466725"/>
          </a:xfrm>
          <a:prstGeom prst="rect">
            <a:avLst/>
          </a:prstGeom>
        </p:spPr>
        <p:txBody>
          <a:bodyPr vert="horz" lIns="91440" tIns="45720" rIns="91440" bIns="45720" rtlCol="0"/>
          <a:lstStyle>
            <a:lvl1pPr algn="r">
              <a:defRPr sz="1200"/>
            </a:lvl1pPr>
          </a:lstStyle>
          <a:p>
            <a:fld id="{E574AC39-44E6-425E-AF49-CF7D189F346F}" type="datetimeFigureOut">
              <a:rPr lang="en-US" smtClean="0"/>
              <a:pPr/>
              <a:t>7/14/2021</a:t>
            </a:fld>
            <a:endParaRPr lang="en-US" dirty="0"/>
          </a:p>
        </p:txBody>
      </p:sp>
      <p:sp>
        <p:nvSpPr>
          <p:cNvPr id="4" name="Footer Placeholder 3"/>
          <p:cNvSpPr>
            <a:spLocks noGrp="1"/>
          </p:cNvSpPr>
          <p:nvPr>
            <p:ph type="ftr" sz="quarter" idx="2"/>
          </p:nvPr>
        </p:nvSpPr>
        <p:spPr>
          <a:xfrm>
            <a:off x="0" y="8842375"/>
            <a:ext cx="3043238" cy="4667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275" y="8842375"/>
            <a:ext cx="3043238" cy="466725"/>
          </a:xfrm>
          <a:prstGeom prst="rect">
            <a:avLst/>
          </a:prstGeom>
        </p:spPr>
        <p:txBody>
          <a:bodyPr vert="horz" lIns="91440" tIns="45720" rIns="91440" bIns="45720" rtlCol="0" anchor="b"/>
          <a:lstStyle>
            <a:lvl1pPr algn="r">
              <a:defRPr sz="1200"/>
            </a:lvl1pPr>
          </a:lstStyle>
          <a:p>
            <a:fld id="{6320F472-929B-459B-8D82-2FABCC5B32A0}" type="slidenum">
              <a:rPr lang="en-US" smtClean="0"/>
              <a:pPr/>
              <a:t>‹#›</a:t>
            </a:fld>
            <a:endParaRPr lang="en-US" dirty="0"/>
          </a:p>
        </p:txBody>
      </p:sp>
    </p:spTree>
    <p:extLst>
      <p:ext uri="{BB962C8B-B14F-4D97-AF65-F5344CB8AC3E}">
        <p14:creationId xmlns:p14="http://schemas.microsoft.com/office/powerpoint/2010/main" val="32022641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DF2775BC-6312-42C7-B7C5-EA6783C2D9CA}" type="datetimeFigureOut">
              <a:rPr lang="en-US" smtClean="0"/>
              <a:pPr/>
              <a:t>7/14/2021</a:t>
            </a:fld>
            <a:endParaRPr lang="en-US" dirty="0"/>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67F715A1-4ADC-44E0-9587-804FF39D6B22}" type="slidenum">
              <a:rPr lang="en-US" smtClean="0"/>
              <a:pPr/>
              <a:t>‹#›</a:t>
            </a:fld>
            <a:endParaRPr lang="en-US" dirty="0"/>
          </a:p>
        </p:txBody>
      </p:sp>
    </p:spTree>
    <p:extLst>
      <p:ext uri="{BB962C8B-B14F-4D97-AF65-F5344CB8AC3E}">
        <p14:creationId xmlns:p14="http://schemas.microsoft.com/office/powerpoint/2010/main" val="17298420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AR" dirty="0" smtClean="0"/>
              <a:t>"Ahora que sabemos un poco más acerca de la violencia doméstica y la intervención de los espectadores, vamos a aprender cómo intervenir como testigos si vemos la violencia doméstica.“</a:t>
            </a:r>
          </a:p>
          <a:p>
            <a:endParaRPr lang="es-AR" baseline="0" dirty="0" smtClean="0"/>
          </a:p>
          <a:p>
            <a:r>
              <a:rPr lang="en-US" baseline="0" dirty="0" smtClean="0"/>
              <a:t>[siguiente diapositivo]</a:t>
            </a:r>
            <a:endParaRPr lang="en-US" dirty="0"/>
          </a:p>
        </p:txBody>
      </p:sp>
      <p:sp>
        <p:nvSpPr>
          <p:cNvPr id="4" name="Slide Number Placeholder 3"/>
          <p:cNvSpPr>
            <a:spLocks noGrp="1"/>
          </p:cNvSpPr>
          <p:nvPr>
            <p:ph type="sldNum" sz="quarter" idx="10"/>
          </p:nvPr>
        </p:nvSpPr>
        <p:spPr/>
        <p:txBody>
          <a:bodyPr/>
          <a:lstStyle/>
          <a:p>
            <a:fld id="{67F715A1-4ADC-44E0-9587-804FF39D6B22}" type="slidenum">
              <a:rPr lang="en-US" smtClean="0"/>
              <a:pPr/>
              <a:t>1</a:t>
            </a:fld>
            <a:endParaRPr lang="en-US" dirty="0"/>
          </a:p>
        </p:txBody>
      </p:sp>
    </p:spTree>
    <p:extLst>
      <p:ext uri="{BB962C8B-B14F-4D97-AF65-F5344CB8AC3E}">
        <p14:creationId xmlns:p14="http://schemas.microsoft.com/office/powerpoint/2010/main" val="5418941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buNone/>
            </a:pPr>
            <a:r>
              <a:rPr lang="es-AR" i="1" dirty="0" smtClean="0">
                <a:solidFill>
                  <a:schemeClr val="bg2">
                    <a:lumMod val="75000"/>
                    <a:lumOff val="25000"/>
                  </a:schemeClr>
                </a:solidFill>
              </a:rPr>
              <a:t>Clic del mouse - </a:t>
            </a:r>
          </a:p>
          <a:p>
            <a:pPr marL="0" lvl="1">
              <a:buNone/>
            </a:pPr>
            <a:endParaRPr lang="es-AR" b="1" i="0" dirty="0" smtClean="0">
              <a:solidFill>
                <a:schemeClr val="bg2">
                  <a:lumMod val="75000"/>
                  <a:lumOff val="25000"/>
                </a:schemeClr>
              </a:solidFill>
            </a:endParaRPr>
          </a:p>
          <a:p>
            <a:pPr marL="0" lvl="1">
              <a:buNone/>
            </a:pPr>
            <a:r>
              <a:rPr lang="es-AR" b="1" i="0" dirty="0" smtClean="0">
                <a:solidFill>
                  <a:schemeClr val="bg2">
                    <a:lumMod val="75000"/>
                    <a:lumOff val="25000"/>
                  </a:schemeClr>
                </a:solidFill>
              </a:rPr>
              <a:t>"Otra barrera podría ser la preocupación de que podría interferir con algo" privado "- </a:t>
            </a:r>
          </a:p>
          <a:p>
            <a:pPr marL="0" lvl="1">
              <a:buNone/>
            </a:pPr>
            <a:endParaRPr lang="es-AR" i="1" dirty="0" smtClean="0">
              <a:solidFill>
                <a:schemeClr val="bg2">
                  <a:lumMod val="75000"/>
                  <a:lumOff val="25000"/>
                </a:schemeClr>
              </a:solidFill>
            </a:endParaRPr>
          </a:p>
          <a:p>
            <a:pPr marL="0" lvl="1">
              <a:buNone/>
            </a:pPr>
            <a:r>
              <a:rPr lang="es-AR" i="1" dirty="0" smtClean="0">
                <a:solidFill>
                  <a:schemeClr val="bg2">
                    <a:lumMod val="75000"/>
                    <a:lumOff val="25000"/>
                  </a:schemeClr>
                </a:solidFill>
              </a:rPr>
              <a:t>"Mientras que la violencia doméstica es un asunto personal, es hora de elevar los estándares de cómo nosotros, como responden comunidad. "</a:t>
            </a:r>
          </a:p>
          <a:p>
            <a:pPr marL="0" lvl="1">
              <a:buNone/>
            </a:pPr>
            <a:endParaRPr lang="es-AR" b="1" i="0" dirty="0" smtClean="0">
              <a:solidFill>
                <a:schemeClr val="bg2">
                  <a:lumMod val="75000"/>
                  <a:lumOff val="25000"/>
                </a:schemeClr>
              </a:solidFill>
            </a:endParaRPr>
          </a:p>
          <a:p>
            <a:pPr marL="0" lvl="1">
              <a:buNone/>
            </a:pPr>
            <a:r>
              <a:rPr lang="es-AR" b="1" i="0" dirty="0" smtClean="0">
                <a:solidFill>
                  <a:schemeClr val="bg2">
                    <a:lumMod val="75000"/>
                    <a:lumOff val="25000"/>
                  </a:schemeClr>
                </a:solidFill>
              </a:rPr>
              <a:t>"Considere responder en la forma en que quiere que los demás responden si fuera nuestro ser querido en peligro. "</a:t>
            </a:r>
          </a:p>
          <a:p>
            <a:pPr marL="0" lvl="1">
              <a:buNone/>
            </a:pPr>
            <a:endParaRPr lang="es-AR" b="0" i="1" dirty="0" smtClean="0">
              <a:solidFill>
                <a:schemeClr val="bg2">
                  <a:lumMod val="75000"/>
                  <a:lumOff val="25000"/>
                </a:schemeClr>
              </a:solidFill>
            </a:endParaRPr>
          </a:p>
          <a:p>
            <a:pPr marL="0" lvl="1">
              <a:buNone/>
            </a:pPr>
            <a:r>
              <a:rPr lang="es-AR" b="0" i="1" dirty="0" smtClean="0">
                <a:solidFill>
                  <a:schemeClr val="bg2">
                    <a:lumMod val="75000"/>
                    <a:lumOff val="25000"/>
                  </a:schemeClr>
                </a:solidFill>
              </a:rPr>
              <a:t>En</a:t>
            </a:r>
            <a:r>
              <a:rPr lang="es-AR" b="1" i="0" dirty="0" smtClean="0">
                <a:solidFill>
                  <a:schemeClr val="bg2">
                    <a:lumMod val="75000"/>
                    <a:lumOff val="25000"/>
                  </a:schemeClr>
                </a:solidFill>
              </a:rPr>
              <a:t> </a:t>
            </a:r>
            <a:r>
              <a:rPr lang="es-AR" i="1" dirty="0" smtClean="0">
                <a:solidFill>
                  <a:schemeClr val="bg2">
                    <a:lumMod val="75000"/>
                    <a:lumOff val="25000"/>
                  </a:schemeClr>
                </a:solidFill>
              </a:rPr>
              <a:t>el peor de los casos, si mal interpretar una situación, nadie se hizo daño y su colega sabe que usted se preocupa por su seguridad y bienestar ". </a:t>
            </a:r>
          </a:p>
          <a:p>
            <a:pPr marL="0" lvl="1">
              <a:buNone/>
            </a:pPr>
            <a:endParaRPr lang="es-AR" i="1" dirty="0" smtClean="0">
              <a:solidFill>
                <a:schemeClr val="bg2">
                  <a:lumMod val="75000"/>
                  <a:lumOff val="25000"/>
                </a:schemeClr>
              </a:solidFill>
            </a:endParaRPr>
          </a:p>
          <a:p>
            <a:pPr marL="0" lvl="1">
              <a:buNone/>
            </a:pPr>
            <a:r>
              <a:rPr lang="es-AR" i="1" dirty="0" smtClean="0">
                <a:solidFill>
                  <a:schemeClr val="bg2">
                    <a:lumMod val="75000"/>
                    <a:lumOff val="25000"/>
                  </a:schemeClr>
                </a:solidFill>
              </a:rPr>
              <a:t>(Si no hay barreras que otros criados, que no están en la diapositiva, pregunte si la gente tiene ideas de cómo podría superarse esa barrera.)</a:t>
            </a:r>
            <a:endParaRPr lang="en-US" i="1" baseline="0" dirty="0" smtClean="0">
              <a:solidFill>
                <a:schemeClr val="bg2">
                  <a:lumMod val="75000"/>
                  <a:lumOff val="25000"/>
                </a:schemeClr>
              </a:solidFill>
            </a:endParaRPr>
          </a:p>
          <a:p>
            <a:pPr marL="0" marR="0" lvl="2" algn="l" defTabSz="914400" rtl="0" eaLnBrk="1" fontAlgn="auto" latinLnBrk="0" hangingPunct="1">
              <a:lnSpc>
                <a:spcPct val="100000"/>
              </a:lnSpc>
              <a:spcBef>
                <a:spcPts val="0"/>
              </a:spcBef>
              <a:spcAft>
                <a:spcPts val="0"/>
              </a:spcAft>
              <a:buClrTx/>
              <a:buSzTx/>
              <a:buFontTx/>
              <a:buNone/>
              <a:tabLst/>
              <a:defRPr/>
            </a:pPr>
            <a:endParaRPr lang="en-US" dirty="0" smtClean="0">
              <a:solidFill>
                <a:prstClr val="black">
                  <a:lumMod val="75000"/>
                  <a:lumOff val="25000"/>
                </a:prstClr>
              </a:solidFill>
            </a:endParaRPr>
          </a:p>
          <a:p>
            <a:pPr marL="0" marR="0" lvl="2" algn="l" defTabSz="914400" rtl="0" eaLnBrk="1" fontAlgn="auto" latinLnBrk="0" hangingPunct="1">
              <a:lnSpc>
                <a:spcPct val="100000"/>
              </a:lnSpc>
              <a:spcBef>
                <a:spcPts val="0"/>
              </a:spcBef>
              <a:spcAft>
                <a:spcPts val="0"/>
              </a:spcAft>
              <a:buClrTx/>
              <a:buSzTx/>
              <a:buFontTx/>
              <a:buNone/>
              <a:tabLst/>
              <a:defRPr/>
            </a:pPr>
            <a:r>
              <a:rPr lang="en-US" dirty="0" smtClean="0">
                <a:solidFill>
                  <a:prstClr val="black">
                    <a:lumMod val="75000"/>
                    <a:lumOff val="25000"/>
                  </a:prstClr>
                </a:solidFill>
              </a:rPr>
              <a:t>[SIGUIENTE DIAPOSITIVA</a:t>
            </a:r>
            <a:r>
              <a:rPr lang="en-US" baseline="0" dirty="0" smtClean="0">
                <a:solidFill>
                  <a:prstClr val="black">
                    <a:lumMod val="75000"/>
                    <a:lumOff val="25000"/>
                  </a:prstClr>
                </a:solidFill>
              </a:rPr>
              <a:t>]</a:t>
            </a:r>
            <a:endParaRPr lang="en-US" dirty="0" smtClean="0">
              <a:solidFill>
                <a:prstClr val="black">
                  <a:lumMod val="75000"/>
                  <a:lumOff val="25000"/>
                </a:prstClr>
              </a:solidFill>
            </a:endParaRPr>
          </a:p>
          <a:p>
            <a:endParaRPr lang="en-US" dirty="0"/>
          </a:p>
        </p:txBody>
      </p:sp>
      <p:sp>
        <p:nvSpPr>
          <p:cNvPr id="4" name="Slide Number Placeholder 3"/>
          <p:cNvSpPr>
            <a:spLocks noGrp="1"/>
          </p:cNvSpPr>
          <p:nvPr>
            <p:ph type="sldNum" sz="quarter" idx="10"/>
          </p:nvPr>
        </p:nvSpPr>
        <p:spPr/>
        <p:txBody>
          <a:bodyPr/>
          <a:lstStyle/>
          <a:p>
            <a:fld id="{67F715A1-4ADC-44E0-9587-804FF39D6B22}" type="slidenum">
              <a:rPr lang="en-US" smtClean="0"/>
              <a:t>10</a:t>
            </a:fld>
            <a:endParaRPr lang="en-US" dirty="0"/>
          </a:p>
        </p:txBody>
      </p:sp>
    </p:spTree>
    <p:extLst>
      <p:ext uri="{BB962C8B-B14F-4D97-AF65-F5344CB8AC3E}">
        <p14:creationId xmlns:p14="http://schemas.microsoft.com/office/powerpoint/2010/main" val="2545024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Bef>
                <a:spcPts val="0"/>
              </a:spcBef>
              <a:spcAft>
                <a:spcPts val="0"/>
              </a:spcAft>
              <a:buNone/>
            </a:pPr>
            <a:r>
              <a:rPr lang="es-AR" dirty="0" smtClean="0">
                <a:solidFill>
                  <a:srgbClr val="ED038A"/>
                </a:solidFill>
                <a:ea typeface="Calibri" panose="020F0502020204030204" pitchFamily="34" charset="0"/>
                <a:cs typeface="Times New Roman" panose="02020603050405020304" pitchFamily="18" charset="0"/>
              </a:rPr>
              <a:t>"Una vez que se haya decidido a actuar, usted desea considerar la mejor manera de intervenir de manera segura. </a:t>
            </a:r>
          </a:p>
          <a:p>
            <a:pPr>
              <a:lnSpc>
                <a:spcPct val="107000"/>
              </a:lnSpc>
              <a:spcBef>
                <a:spcPts val="0"/>
              </a:spcBef>
              <a:spcAft>
                <a:spcPts val="0"/>
              </a:spcAft>
              <a:buNone/>
            </a:pPr>
            <a:endParaRPr lang="es-AR" dirty="0" smtClean="0">
              <a:solidFill>
                <a:srgbClr val="ED038A"/>
              </a:solidFill>
              <a:ea typeface="Calibri" panose="020F0502020204030204" pitchFamily="34" charset="0"/>
              <a:cs typeface="Times New Roman" panose="02020603050405020304" pitchFamily="18" charset="0"/>
            </a:endParaRPr>
          </a:p>
          <a:p>
            <a:pPr>
              <a:lnSpc>
                <a:spcPct val="107000"/>
              </a:lnSpc>
              <a:spcBef>
                <a:spcPts val="0"/>
              </a:spcBef>
              <a:spcAft>
                <a:spcPts val="0"/>
              </a:spcAft>
              <a:buNone/>
            </a:pPr>
            <a:r>
              <a:rPr lang="es-AR" dirty="0" smtClean="0">
                <a:solidFill>
                  <a:srgbClr val="ED038A"/>
                </a:solidFill>
                <a:ea typeface="Calibri" panose="020F0502020204030204" pitchFamily="34" charset="0"/>
                <a:cs typeface="Times New Roman" panose="02020603050405020304" pitchFamily="18" charset="0"/>
              </a:rPr>
              <a:t>"Algunas de las opciones incluyen: </a:t>
            </a:r>
          </a:p>
          <a:p>
            <a:pPr>
              <a:lnSpc>
                <a:spcPct val="107000"/>
              </a:lnSpc>
              <a:spcBef>
                <a:spcPts val="0"/>
              </a:spcBef>
              <a:spcAft>
                <a:spcPts val="0"/>
              </a:spcAft>
              <a:buNone/>
            </a:pPr>
            <a:r>
              <a:rPr lang="es-AR" dirty="0" smtClean="0">
                <a:solidFill>
                  <a:srgbClr val="ED038A"/>
                </a:solidFill>
                <a:ea typeface="Calibri" panose="020F0502020204030204" pitchFamily="34" charset="0"/>
                <a:cs typeface="Times New Roman" panose="02020603050405020304" pitchFamily="18" charset="0"/>
              </a:rPr>
              <a:t>Haga clic mouse: </a:t>
            </a:r>
          </a:p>
          <a:p>
            <a:pPr>
              <a:lnSpc>
                <a:spcPct val="107000"/>
              </a:lnSpc>
              <a:spcBef>
                <a:spcPts val="0"/>
              </a:spcBef>
              <a:spcAft>
                <a:spcPts val="0"/>
              </a:spcAft>
              <a:buNone/>
            </a:pPr>
            <a:endParaRPr lang="es-AR" b="1" i="1" dirty="0" smtClean="0">
              <a:solidFill>
                <a:srgbClr val="ED038A"/>
              </a:solidFill>
              <a:ea typeface="Calibri" panose="020F0502020204030204" pitchFamily="34" charset="0"/>
              <a:cs typeface="Times New Roman" panose="02020603050405020304" pitchFamily="18" charset="0"/>
            </a:endParaRPr>
          </a:p>
          <a:p>
            <a:pPr>
              <a:lnSpc>
                <a:spcPct val="107000"/>
              </a:lnSpc>
              <a:spcBef>
                <a:spcPts val="0"/>
              </a:spcBef>
              <a:spcAft>
                <a:spcPts val="0"/>
              </a:spcAft>
              <a:buNone/>
            </a:pPr>
            <a:r>
              <a:rPr lang="es-AR" b="1" i="1" dirty="0" smtClean="0">
                <a:solidFill>
                  <a:srgbClr val="ED038A"/>
                </a:solidFill>
                <a:ea typeface="Calibri" panose="020F0502020204030204" pitchFamily="34" charset="0"/>
                <a:cs typeface="Times New Roman" panose="02020603050405020304" pitchFamily="18" charset="0"/>
              </a:rPr>
              <a:t>"Directamente responder </a:t>
            </a:r>
            <a:r>
              <a:rPr lang="es-AR" dirty="0" smtClean="0">
                <a:solidFill>
                  <a:srgbClr val="ED038A"/>
                </a:solidFill>
                <a:ea typeface="Calibri" panose="020F0502020204030204" pitchFamily="34" charset="0"/>
                <a:cs typeface="Times New Roman" panose="02020603050405020304" pitchFamily="18" charset="0"/>
              </a:rPr>
              <a:t>- Usted toma la responsabilidad como la persona interviniendo y te enfrentas directamente la situación." </a:t>
            </a:r>
          </a:p>
          <a:p>
            <a:pPr>
              <a:lnSpc>
                <a:spcPct val="107000"/>
              </a:lnSpc>
              <a:spcBef>
                <a:spcPts val="0"/>
              </a:spcBef>
              <a:spcAft>
                <a:spcPts val="0"/>
              </a:spcAft>
              <a:buNone/>
            </a:pPr>
            <a:endParaRPr lang="es-AR" dirty="0" smtClean="0">
              <a:solidFill>
                <a:srgbClr val="ED038A"/>
              </a:solidFill>
              <a:ea typeface="Calibri" panose="020F0502020204030204" pitchFamily="34" charset="0"/>
              <a:cs typeface="Times New Roman" panose="02020603050405020304" pitchFamily="18" charset="0"/>
            </a:endParaRPr>
          </a:p>
          <a:p>
            <a:pPr>
              <a:lnSpc>
                <a:spcPct val="107000"/>
              </a:lnSpc>
              <a:spcBef>
                <a:spcPts val="0"/>
              </a:spcBef>
              <a:spcAft>
                <a:spcPts val="0"/>
              </a:spcAft>
              <a:buNone/>
            </a:pPr>
            <a:r>
              <a:rPr lang="es-AR" dirty="0" smtClean="0">
                <a:solidFill>
                  <a:srgbClr val="ED038A"/>
                </a:solidFill>
                <a:ea typeface="Calibri" panose="020F0502020204030204" pitchFamily="34" charset="0"/>
                <a:cs typeface="Times New Roman" panose="02020603050405020304" pitchFamily="18" charset="0"/>
              </a:rPr>
              <a:t>Haga clic mouse: </a:t>
            </a:r>
          </a:p>
          <a:p>
            <a:pPr>
              <a:lnSpc>
                <a:spcPct val="107000"/>
              </a:lnSpc>
              <a:spcBef>
                <a:spcPts val="0"/>
              </a:spcBef>
              <a:spcAft>
                <a:spcPts val="0"/>
              </a:spcAft>
              <a:buNone/>
            </a:pPr>
            <a:endParaRPr lang="es-AR" dirty="0" smtClean="0">
              <a:solidFill>
                <a:srgbClr val="ED038A"/>
              </a:solidFill>
              <a:ea typeface="Calibri" panose="020F0502020204030204" pitchFamily="34" charset="0"/>
              <a:cs typeface="Times New Roman" panose="02020603050405020304" pitchFamily="18" charset="0"/>
            </a:endParaRPr>
          </a:p>
          <a:p>
            <a:pPr>
              <a:lnSpc>
                <a:spcPct val="107000"/>
              </a:lnSpc>
              <a:spcBef>
                <a:spcPts val="0"/>
              </a:spcBef>
              <a:spcAft>
                <a:spcPts val="0"/>
              </a:spcAft>
              <a:buNone/>
            </a:pPr>
            <a:r>
              <a:rPr lang="es-AR" b="1" i="1" dirty="0" smtClean="0">
                <a:solidFill>
                  <a:srgbClr val="ED038A"/>
                </a:solidFill>
                <a:ea typeface="Calibri" panose="020F0502020204030204" pitchFamily="34" charset="0"/>
                <a:cs typeface="Times New Roman" panose="02020603050405020304" pitchFamily="18" charset="0"/>
              </a:rPr>
              <a:t>"Distracción </a:t>
            </a:r>
            <a:r>
              <a:rPr lang="es-AR" dirty="0" smtClean="0">
                <a:solidFill>
                  <a:srgbClr val="ED038A"/>
                </a:solidFill>
                <a:ea typeface="Calibri" panose="020F0502020204030204" pitchFamily="34" charset="0"/>
                <a:cs typeface="Times New Roman" panose="02020603050405020304" pitchFamily="18" charset="0"/>
              </a:rPr>
              <a:t>- Utiliza distracción para redirigir el foco en otro lugar." </a:t>
            </a:r>
          </a:p>
          <a:p>
            <a:pPr>
              <a:lnSpc>
                <a:spcPct val="107000"/>
              </a:lnSpc>
              <a:spcBef>
                <a:spcPts val="0"/>
              </a:spcBef>
              <a:spcAft>
                <a:spcPts val="0"/>
              </a:spcAft>
              <a:buNone/>
            </a:pPr>
            <a:endParaRPr lang="es-AR" dirty="0" smtClean="0">
              <a:solidFill>
                <a:srgbClr val="ED038A"/>
              </a:solidFill>
              <a:ea typeface="Calibri" panose="020F0502020204030204" pitchFamily="34" charset="0"/>
              <a:cs typeface="Times New Roman" panose="02020603050405020304" pitchFamily="18" charset="0"/>
            </a:endParaRPr>
          </a:p>
          <a:p>
            <a:pPr>
              <a:lnSpc>
                <a:spcPct val="107000"/>
              </a:lnSpc>
              <a:spcBef>
                <a:spcPts val="0"/>
              </a:spcBef>
              <a:spcAft>
                <a:spcPts val="0"/>
              </a:spcAft>
              <a:buNone/>
            </a:pPr>
            <a:r>
              <a:rPr lang="es-AR" dirty="0" smtClean="0">
                <a:solidFill>
                  <a:srgbClr val="ED038A"/>
                </a:solidFill>
                <a:ea typeface="Calibri" panose="020F0502020204030204" pitchFamily="34" charset="0"/>
                <a:cs typeface="Times New Roman" panose="02020603050405020304" pitchFamily="18" charset="0"/>
              </a:rPr>
              <a:t>Haga clic mouse: </a:t>
            </a:r>
          </a:p>
          <a:p>
            <a:pPr marL="438912" indent="0">
              <a:lnSpc>
                <a:spcPct val="107000"/>
              </a:lnSpc>
              <a:spcBef>
                <a:spcPts val="0"/>
              </a:spcBef>
              <a:spcAft>
                <a:spcPts val="0"/>
              </a:spcAft>
              <a:buNone/>
            </a:pPr>
            <a:endParaRPr lang="es-AR" dirty="0" smtClean="0">
              <a:solidFill>
                <a:srgbClr val="ED038A"/>
              </a:solidFill>
              <a:ea typeface="Calibri" panose="020F0502020204030204" pitchFamily="34" charset="0"/>
              <a:cs typeface="Times New Roman" panose="02020603050405020304" pitchFamily="18" charset="0"/>
            </a:endParaRPr>
          </a:p>
          <a:p>
            <a:pPr>
              <a:lnSpc>
                <a:spcPct val="107000"/>
              </a:lnSpc>
              <a:spcBef>
                <a:spcPts val="0"/>
              </a:spcBef>
              <a:spcAft>
                <a:spcPts val="0"/>
              </a:spcAft>
              <a:buNone/>
            </a:pPr>
            <a:r>
              <a:rPr lang="es-AR" b="1" i="1" dirty="0" smtClean="0">
                <a:solidFill>
                  <a:srgbClr val="ED038A"/>
                </a:solidFill>
                <a:ea typeface="Calibri" panose="020F0502020204030204" pitchFamily="34" charset="0"/>
                <a:cs typeface="Times New Roman" panose="02020603050405020304" pitchFamily="18" charset="0"/>
              </a:rPr>
              <a:t>"Delegue</a:t>
            </a:r>
            <a:r>
              <a:rPr lang="es-AR" dirty="0" smtClean="0">
                <a:solidFill>
                  <a:srgbClr val="ED038A"/>
                </a:solidFill>
                <a:ea typeface="Calibri" panose="020F0502020204030204" pitchFamily="34" charset="0"/>
                <a:cs typeface="Times New Roman" panose="02020603050405020304" pitchFamily="18" charset="0"/>
              </a:rPr>
              <a:t> - Usted pídale a otra persona que intervenga, ya sea la policía, la seguridad, o alguien más. Esto podría incluir la delegación a: </a:t>
            </a:r>
          </a:p>
          <a:p>
            <a:pPr marL="457200" indent="-228600">
              <a:lnSpc>
                <a:spcPct val="107000"/>
              </a:lnSpc>
              <a:spcBef>
                <a:spcPts val="0"/>
              </a:spcBef>
              <a:spcAft>
                <a:spcPts val="0"/>
              </a:spcAft>
              <a:buFont typeface="Wingdings" panose="05000000000000000000" pitchFamily="2" charset="2"/>
              <a:buChar char="ü"/>
            </a:pPr>
            <a:r>
              <a:rPr lang="es-AR" dirty="0" smtClean="0">
                <a:solidFill>
                  <a:srgbClr val="ED038A"/>
                </a:solidFill>
                <a:ea typeface="Calibri" panose="020F0502020204030204" pitchFamily="34" charset="0"/>
                <a:cs typeface="Times New Roman" panose="02020603050405020304" pitchFamily="18" charset="0"/>
              </a:rPr>
              <a:t>Supervisores </a:t>
            </a:r>
          </a:p>
          <a:p>
            <a:pPr marL="457200" indent="-228600">
              <a:lnSpc>
                <a:spcPct val="107000"/>
              </a:lnSpc>
              <a:spcBef>
                <a:spcPts val="0"/>
              </a:spcBef>
              <a:spcAft>
                <a:spcPts val="0"/>
              </a:spcAft>
              <a:buFont typeface="Wingdings" panose="05000000000000000000" pitchFamily="2" charset="2"/>
              <a:buChar char="ü"/>
            </a:pPr>
            <a:r>
              <a:rPr lang="es-AR" dirty="0" smtClean="0">
                <a:solidFill>
                  <a:srgbClr val="ED038A"/>
                </a:solidFill>
                <a:ea typeface="Calibri" panose="020F0502020204030204" pitchFamily="34" charset="0"/>
                <a:cs typeface="Times New Roman" panose="02020603050405020304" pitchFamily="18" charset="0"/>
              </a:rPr>
              <a:t>colegas </a:t>
            </a:r>
          </a:p>
          <a:p>
            <a:pPr marL="457200" indent="-228600">
              <a:lnSpc>
                <a:spcPct val="107000"/>
              </a:lnSpc>
              <a:spcBef>
                <a:spcPts val="0"/>
              </a:spcBef>
              <a:spcAft>
                <a:spcPts val="0"/>
              </a:spcAft>
              <a:buFont typeface="Wingdings" panose="05000000000000000000" pitchFamily="2" charset="2"/>
              <a:buChar char="ü"/>
            </a:pPr>
            <a:r>
              <a:rPr lang="es-AR" dirty="0" smtClean="0">
                <a:solidFill>
                  <a:srgbClr val="ED038A"/>
                </a:solidFill>
                <a:ea typeface="Calibri" panose="020F0502020204030204" pitchFamily="34" charset="0"/>
                <a:cs typeface="Times New Roman" panose="02020603050405020304" pitchFamily="18" charset="0"/>
              </a:rPr>
              <a:t>la seguridad del lugar de trabajo </a:t>
            </a:r>
          </a:p>
          <a:p>
            <a:pPr marL="457200" indent="-228600">
              <a:lnSpc>
                <a:spcPct val="107000"/>
              </a:lnSpc>
              <a:spcBef>
                <a:spcPts val="0"/>
              </a:spcBef>
              <a:spcAft>
                <a:spcPts val="0"/>
              </a:spcAft>
              <a:buFont typeface="Wingdings" panose="05000000000000000000" pitchFamily="2" charset="2"/>
              <a:buChar char="ü"/>
            </a:pPr>
            <a:r>
              <a:rPr lang="es-AR" dirty="0" smtClean="0">
                <a:solidFill>
                  <a:srgbClr val="ED038A"/>
                </a:solidFill>
                <a:ea typeface="Calibri" panose="020F0502020204030204" pitchFamily="34" charset="0"/>
                <a:cs typeface="Times New Roman" panose="02020603050405020304" pitchFamily="18" charset="0"/>
              </a:rPr>
              <a:t>recursos humanos </a:t>
            </a:r>
          </a:p>
          <a:p>
            <a:pPr marL="457200" indent="-228600">
              <a:lnSpc>
                <a:spcPct val="107000"/>
              </a:lnSpc>
              <a:spcBef>
                <a:spcPts val="0"/>
              </a:spcBef>
              <a:spcAft>
                <a:spcPts val="0"/>
              </a:spcAft>
              <a:buFont typeface="Wingdings" panose="05000000000000000000" pitchFamily="2" charset="2"/>
              <a:buChar char="ü"/>
            </a:pPr>
            <a:r>
              <a:rPr lang="es-AR" dirty="0" smtClean="0">
                <a:solidFill>
                  <a:srgbClr val="ED038A"/>
                </a:solidFill>
                <a:ea typeface="Calibri" panose="020F0502020204030204" pitchFamily="34" charset="0"/>
                <a:cs typeface="Times New Roman" panose="02020603050405020304" pitchFamily="18" charset="0"/>
              </a:rPr>
              <a:t>Policía / 9-1-1 </a:t>
            </a:r>
          </a:p>
          <a:p>
            <a:pPr marL="457200" indent="-228600">
              <a:lnSpc>
                <a:spcPct val="107000"/>
              </a:lnSpc>
              <a:spcBef>
                <a:spcPts val="0"/>
              </a:spcBef>
              <a:spcAft>
                <a:spcPts val="0"/>
              </a:spcAft>
              <a:buFont typeface="Wingdings" panose="05000000000000000000" pitchFamily="2" charset="2"/>
              <a:buChar char="ü"/>
            </a:pPr>
            <a:r>
              <a:rPr lang="es-AR" dirty="0" smtClean="0">
                <a:solidFill>
                  <a:srgbClr val="ED038A"/>
                </a:solidFill>
                <a:ea typeface="Calibri" panose="020F0502020204030204" pitchFamily="34" charset="0"/>
                <a:cs typeface="Times New Roman" panose="02020603050405020304" pitchFamily="18" charset="0"/>
              </a:rPr>
              <a:t>Programas de Asistencia al Empleado </a:t>
            </a:r>
          </a:p>
          <a:p>
            <a:pPr marL="457200" indent="-228600">
              <a:lnSpc>
                <a:spcPct val="107000"/>
              </a:lnSpc>
              <a:spcBef>
                <a:spcPts val="0"/>
              </a:spcBef>
              <a:spcAft>
                <a:spcPts val="0"/>
              </a:spcAft>
              <a:buFont typeface="Wingdings" panose="05000000000000000000" pitchFamily="2" charset="2"/>
              <a:buChar char="ü"/>
            </a:pPr>
            <a:r>
              <a:rPr lang="es-AR" dirty="0" smtClean="0">
                <a:solidFill>
                  <a:srgbClr val="ED038A"/>
                </a:solidFill>
                <a:ea typeface="Calibri" panose="020F0502020204030204" pitchFamily="34" charset="0"/>
                <a:cs typeface="Times New Roman" panose="02020603050405020304" pitchFamily="18" charset="0"/>
              </a:rPr>
              <a:t>La violencia doméstica local o centro de crisis de violación </a:t>
            </a:r>
          </a:p>
          <a:p>
            <a:pPr marL="457200" indent="-228600">
              <a:lnSpc>
                <a:spcPct val="107000"/>
              </a:lnSpc>
              <a:spcBef>
                <a:spcPts val="0"/>
              </a:spcBef>
              <a:spcAft>
                <a:spcPts val="0"/>
              </a:spcAft>
              <a:buFont typeface="Wingdings" panose="05000000000000000000" pitchFamily="2" charset="2"/>
              <a:buChar char="ü"/>
            </a:pPr>
            <a:r>
              <a:rPr lang="es-AR" dirty="0" smtClean="0">
                <a:solidFill>
                  <a:srgbClr val="ED038A"/>
                </a:solidFill>
                <a:ea typeface="Calibri" panose="020F0502020204030204" pitchFamily="34" charset="0"/>
                <a:cs typeface="Times New Roman" panose="02020603050405020304" pitchFamily="18" charset="0"/>
              </a:rPr>
              <a:t>Hotline o sitio web de recursos "</a:t>
            </a:r>
            <a:endParaRPr lang="en-US" b="0" i="0" u="none" strike="noStrike" kern="1200" dirty="0" smtClean="0">
              <a:solidFill>
                <a:schemeClr val="tx1"/>
              </a:solidFill>
              <a:effectLst/>
            </a:endParaRPr>
          </a:p>
          <a:p>
            <a:pPr marL="0" indent="0" rtl="0" eaLnBrk="1" fontAlgn="t" latinLnBrk="0" hangingPunct="1">
              <a:buFont typeface="Wingdings" panose="05000000000000000000" pitchFamily="2" charset="2"/>
              <a:buNone/>
            </a:pPr>
            <a:endParaRPr lang="en-US" b="0" i="0" u="none" strike="noStrike" kern="1200" dirty="0" smtClean="0">
              <a:solidFill>
                <a:schemeClr val="tx1"/>
              </a:solidFill>
              <a:effectLst/>
            </a:endParaRPr>
          </a:p>
          <a:p>
            <a:pPr marL="0" indent="0" rtl="0" eaLnBrk="1" fontAlgn="t" latinLnBrk="0" hangingPunct="1">
              <a:buFont typeface="Wingdings" panose="05000000000000000000" pitchFamily="2" charset="2"/>
              <a:buNone/>
            </a:pPr>
            <a:r>
              <a:rPr lang="en-US" b="0" i="0" u="none" strike="noStrike" kern="1200" dirty="0" smtClean="0">
                <a:solidFill>
                  <a:schemeClr val="tx1"/>
                </a:solidFill>
                <a:effectLst/>
              </a:rPr>
              <a:t>[SIGUIENTE</a:t>
            </a:r>
            <a:r>
              <a:rPr lang="en-US" b="0" i="0" u="none" strike="noStrike" kern="1200" baseline="0" dirty="0" smtClean="0">
                <a:solidFill>
                  <a:schemeClr val="tx1"/>
                </a:solidFill>
                <a:effectLst/>
              </a:rPr>
              <a:t> DIAPOSITIVA</a:t>
            </a:r>
            <a:r>
              <a:rPr lang="en-US" b="0" i="0" u="none" strike="noStrike" kern="1200" dirty="0" smtClean="0">
                <a:solidFill>
                  <a:schemeClr val="tx1"/>
                </a:solidFill>
                <a:effectLst/>
              </a:rPr>
              <a:t>]</a:t>
            </a:r>
          </a:p>
          <a:p>
            <a:pPr marL="1074420" lvl="1" indent="-342900">
              <a:lnSpc>
                <a:spcPct val="107000"/>
              </a:lnSpc>
              <a:spcBef>
                <a:spcPts val="0"/>
              </a:spcBef>
              <a:spcAft>
                <a:spcPts val="0"/>
              </a:spcAft>
              <a:buFont typeface="Wingdings" panose="05000000000000000000" pitchFamily="2" charset="2"/>
              <a:buChar char="ü"/>
            </a:pPr>
            <a:endParaRPr lang="en-US" dirty="0" smtClean="0">
              <a:ea typeface="Calibri" panose="020F0502020204030204" pitchFamily="34" charset="0"/>
              <a:cs typeface="Times New Roman" panose="02020603050405020304" pitchFamily="18" charset="0"/>
            </a:endParaRPr>
          </a:p>
          <a:p>
            <a:pPr marL="171450" indent="-171450">
              <a:buFont typeface="Wingdings" panose="05000000000000000000" pitchFamily="2" charset="2"/>
              <a:buChar char="ü"/>
            </a:pPr>
            <a:endParaRPr lang="en-US" dirty="0"/>
          </a:p>
        </p:txBody>
      </p:sp>
      <p:sp>
        <p:nvSpPr>
          <p:cNvPr id="4" name="Slide Number Placeholder 3"/>
          <p:cNvSpPr>
            <a:spLocks noGrp="1"/>
          </p:cNvSpPr>
          <p:nvPr>
            <p:ph type="sldNum" sz="quarter" idx="10"/>
          </p:nvPr>
        </p:nvSpPr>
        <p:spPr/>
        <p:txBody>
          <a:bodyPr/>
          <a:lstStyle/>
          <a:p>
            <a:fld id="{67F715A1-4ADC-44E0-9587-804FF39D6B22}" type="slidenum">
              <a:rPr lang="en-US" smtClean="0"/>
              <a:t>11</a:t>
            </a:fld>
            <a:endParaRPr lang="en-US" dirty="0"/>
          </a:p>
        </p:txBody>
      </p:sp>
    </p:spTree>
    <p:extLst>
      <p:ext uri="{BB962C8B-B14F-4D97-AF65-F5344CB8AC3E}">
        <p14:creationId xmlns:p14="http://schemas.microsoft.com/office/powerpoint/2010/main" val="33284491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AR" dirty="0" smtClean="0"/>
              <a:t>"Por último, usted toma la acción e implementa el plan que ideó en el paso 4“</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2" indent="0" algn="l" defTabSz="914400" rtl="0" eaLnBrk="1" fontAlgn="auto" latinLnBrk="0" hangingPunct="1">
              <a:lnSpc>
                <a:spcPct val="100000"/>
              </a:lnSpc>
              <a:spcBef>
                <a:spcPts val="0"/>
              </a:spcBef>
              <a:spcAft>
                <a:spcPts val="0"/>
              </a:spcAft>
              <a:buClrTx/>
              <a:buSzTx/>
              <a:buFontTx/>
              <a:buNone/>
              <a:tabLst/>
              <a:defRPr/>
            </a:pPr>
            <a:r>
              <a:rPr lang="en-US" dirty="0" smtClean="0">
                <a:solidFill>
                  <a:prstClr val="black">
                    <a:lumMod val="75000"/>
                    <a:lumOff val="25000"/>
                  </a:prstClr>
                </a:solidFill>
              </a:rPr>
              <a:t>[SIGUIENTE</a:t>
            </a:r>
            <a:r>
              <a:rPr lang="en-US" baseline="0" dirty="0" smtClean="0">
                <a:solidFill>
                  <a:prstClr val="black">
                    <a:lumMod val="75000"/>
                    <a:lumOff val="25000"/>
                  </a:prstClr>
                </a:solidFill>
              </a:rPr>
              <a:t> DIAPOSITIVA]</a:t>
            </a:r>
            <a:endParaRPr lang="en-US" dirty="0" smtClean="0">
              <a:solidFill>
                <a:prstClr val="black">
                  <a:lumMod val="75000"/>
                  <a:lumOff val="25000"/>
                </a:prstClr>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67F715A1-4ADC-44E0-9587-804FF39D6B22}" type="slidenum">
              <a:rPr lang="en-US" smtClean="0"/>
              <a:t>12</a:t>
            </a:fld>
            <a:endParaRPr lang="en-US" dirty="0"/>
          </a:p>
        </p:txBody>
      </p:sp>
    </p:spTree>
    <p:extLst>
      <p:ext uri="{BB962C8B-B14F-4D97-AF65-F5344CB8AC3E}">
        <p14:creationId xmlns:p14="http://schemas.microsoft.com/office/powerpoint/2010/main" val="26147826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AR" sz="1200" dirty="0" smtClean="0"/>
              <a:t>"Después de tomar acción, en primer lugar usted debe estar orgulloso -junto podemos poner fin a la violencia doméstica!"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s-AR" sz="1200" dirty="0" smtClean="0"/>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AR" sz="1200" i="1" dirty="0" smtClean="0"/>
              <a:t>Haga clic mouse -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AR" sz="1200" dirty="0" smtClean="0"/>
              <a:t>"Hay algunas cosas a tener en cuenta después de tomar acción: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AR" sz="1200" dirty="0" smtClean="0"/>
              <a:t>"Antes que nada, debes saber que usted no es responsable por el resultado final.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AR" sz="1200" dirty="0" smtClean="0"/>
              <a:t>Respetar las elecciones de un individuo y no lo tome como algo personal si responden de manera diferente de lo previsto.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AR" sz="1200" dirty="0" smtClean="0"/>
              <a:t>La violencia doméstica y sexual son delitos que le quitan el poder y el control de un individuo. Es importante dar el poder a los sobrevivientes y para confiar en ellos para tomar las decisiones que son mejores y más seguros para ellos ".</a:t>
            </a:r>
            <a:endParaRPr lang="en-US" sz="1200" b="0" dirty="0" smtClean="0"/>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dirty="0" smtClean="0"/>
              <a:t>[Next Slide]</a:t>
            </a:r>
          </a:p>
          <a:p>
            <a:endParaRPr lang="en-US" dirty="0"/>
          </a:p>
        </p:txBody>
      </p:sp>
      <p:sp>
        <p:nvSpPr>
          <p:cNvPr id="4" name="Slide Number Placeholder 3"/>
          <p:cNvSpPr>
            <a:spLocks noGrp="1"/>
          </p:cNvSpPr>
          <p:nvPr>
            <p:ph type="sldNum" sz="quarter" idx="10"/>
          </p:nvPr>
        </p:nvSpPr>
        <p:spPr/>
        <p:txBody>
          <a:bodyPr/>
          <a:lstStyle/>
          <a:p>
            <a:fld id="{67F715A1-4ADC-44E0-9587-804FF39D6B22}" type="slidenum">
              <a:rPr lang="en-US" smtClean="0"/>
              <a:t>13</a:t>
            </a:fld>
            <a:endParaRPr lang="en-US" dirty="0"/>
          </a:p>
        </p:txBody>
      </p:sp>
    </p:spTree>
    <p:extLst>
      <p:ext uri="{BB962C8B-B14F-4D97-AF65-F5344CB8AC3E}">
        <p14:creationId xmlns:p14="http://schemas.microsoft.com/office/powerpoint/2010/main" val="37817301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3"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AR" dirty="0" smtClean="0"/>
              <a:t>"Incluso si el resultado no es la forma en que lo tenia previsto, esto no significa que usted no tiene un impacto. A medida que un sobreviviente de  violencia doméstica y asalto sexual nos recuerda, puede haber barreras usted no ve, y la víctima podrían hacer planes para dejar que usted no es consciente de. </a:t>
            </a:r>
          </a:p>
          <a:p>
            <a:pPr marL="0" marR="0" lvl="3"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AR" dirty="0" smtClean="0"/>
              <a:t>Respetar las opciones de la víctima</a:t>
            </a:r>
            <a:r>
              <a:rPr lang="en-US" baseline="0" dirty="0" smtClean="0"/>
              <a:t>.”</a:t>
            </a:r>
          </a:p>
          <a:p>
            <a:pPr marL="0" marR="0" lvl="3"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smtClean="0"/>
          </a:p>
          <a:p>
            <a:pPr marL="0" marR="0" lvl="3"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smtClean="0">
                <a:solidFill>
                  <a:prstClr val="black">
                    <a:lumMod val="75000"/>
                    <a:lumOff val="25000"/>
                  </a:prstClr>
                </a:solidFill>
              </a:rPr>
              <a:t>[SIGUIENTE DIAPOSITIVA</a:t>
            </a:r>
            <a:r>
              <a:rPr lang="en-US" baseline="0" dirty="0" smtClean="0">
                <a:solidFill>
                  <a:prstClr val="black">
                    <a:lumMod val="75000"/>
                    <a:lumOff val="25000"/>
                  </a:prstClr>
                </a:solidFill>
              </a:rPr>
              <a:t>]</a:t>
            </a:r>
            <a:endParaRPr lang="en-US" dirty="0" smtClean="0">
              <a:solidFill>
                <a:prstClr val="black">
                  <a:lumMod val="75000"/>
                  <a:lumOff val="25000"/>
                </a:prstClr>
              </a:solidFill>
            </a:endParaRPr>
          </a:p>
          <a:p>
            <a:pPr marL="0" marR="0" lvl="3"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smtClean="0"/>
          </a:p>
        </p:txBody>
      </p:sp>
      <p:sp>
        <p:nvSpPr>
          <p:cNvPr id="4" name="Slide Number Placeholder 3"/>
          <p:cNvSpPr>
            <a:spLocks noGrp="1"/>
          </p:cNvSpPr>
          <p:nvPr>
            <p:ph type="sldNum" sz="quarter" idx="10"/>
          </p:nvPr>
        </p:nvSpPr>
        <p:spPr/>
        <p:txBody>
          <a:bodyPr/>
          <a:lstStyle/>
          <a:p>
            <a:fld id="{67F715A1-4ADC-44E0-9587-804FF39D6B22}" type="slidenum">
              <a:rPr lang="en-US" smtClean="0"/>
              <a:t>14</a:t>
            </a:fld>
            <a:endParaRPr lang="en-US" dirty="0"/>
          </a:p>
        </p:txBody>
      </p:sp>
    </p:spTree>
    <p:extLst>
      <p:ext uri="{BB962C8B-B14F-4D97-AF65-F5344CB8AC3E}">
        <p14:creationId xmlns:p14="http://schemas.microsoft.com/office/powerpoint/2010/main" val="22418124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AR" dirty="0" smtClean="0"/>
              <a:t>"A continuación, vamos a ver un video que muestra un ejemplo de intervención de los espectadores.</a:t>
            </a:r>
          </a:p>
          <a:p>
            <a:endParaRPr lang="es-AR" dirty="0" smtClean="0"/>
          </a:p>
          <a:p>
            <a:r>
              <a:rPr lang="es-AR" dirty="0" smtClean="0"/>
              <a:t>"A medida que</a:t>
            </a:r>
            <a:r>
              <a:rPr lang="es-AR" baseline="0" dirty="0" smtClean="0"/>
              <a:t> </a:t>
            </a:r>
            <a:r>
              <a:rPr lang="es-AR" dirty="0" smtClean="0"/>
              <a:t>ves el video, piensa:</a:t>
            </a:r>
          </a:p>
          <a:p>
            <a:pPr marL="171450" indent="-171450">
              <a:buFont typeface="Wingdings" panose="05000000000000000000" pitchFamily="2" charset="2"/>
              <a:buChar char="§"/>
            </a:pPr>
            <a:r>
              <a:rPr lang="es-AR" dirty="0" smtClean="0"/>
              <a:t>Comportamientos que pueden indicar la violencia sexual potencial y si hay un problema que hay que enfrentar</a:t>
            </a:r>
          </a:p>
          <a:p>
            <a:pPr marL="171450" indent="-171450">
              <a:buFont typeface="Wingdings" panose="05000000000000000000" pitchFamily="2" charset="2"/>
              <a:buChar char="§"/>
            </a:pPr>
            <a:r>
              <a:rPr lang="es-AR" dirty="0" smtClean="0"/>
              <a:t>¿Qué barreras pueden mantener a alguien responda</a:t>
            </a:r>
          </a:p>
          <a:p>
            <a:pPr marL="171450" indent="-171450">
              <a:buFont typeface="Wingdings" panose="05000000000000000000" pitchFamily="2" charset="2"/>
              <a:buChar char="§"/>
            </a:pPr>
            <a:r>
              <a:rPr lang="es-AR" dirty="0" smtClean="0"/>
              <a:t>¿Cómo alguien podría responder en esta situación "</a:t>
            </a:r>
          </a:p>
          <a:p>
            <a:endParaRPr lang="en-US" dirty="0" smtClean="0">
              <a:solidFill>
                <a:prstClr val="black">
                  <a:lumMod val="75000"/>
                  <a:lumOff val="25000"/>
                </a:prstClr>
              </a:solidFill>
            </a:endParaRPr>
          </a:p>
          <a:p>
            <a:r>
              <a:rPr lang="en-US" dirty="0" smtClean="0">
                <a:solidFill>
                  <a:prstClr val="black">
                    <a:lumMod val="75000"/>
                    <a:lumOff val="25000"/>
                  </a:prstClr>
                </a:solidFill>
              </a:rPr>
              <a:t>“</a:t>
            </a:r>
            <a:r>
              <a:rPr lang="en-US" dirty="0" smtClean="0"/>
              <a:t>Discutiremos estas preguntas en grupo</a:t>
            </a:r>
            <a:r>
              <a:rPr lang="en-US" baseline="0" dirty="0" smtClean="0"/>
              <a:t>.”</a:t>
            </a:r>
          </a:p>
          <a:p>
            <a:endParaRPr lang="en-US" baseline="0" dirty="0" smtClean="0"/>
          </a:p>
          <a:p>
            <a:pPr marL="0" marR="0" lvl="2" indent="0" algn="l" defTabSz="914400" rtl="0" eaLnBrk="1" fontAlgn="auto" latinLnBrk="0" hangingPunct="1">
              <a:lnSpc>
                <a:spcPct val="100000"/>
              </a:lnSpc>
              <a:spcBef>
                <a:spcPts val="0"/>
              </a:spcBef>
              <a:spcAft>
                <a:spcPts val="0"/>
              </a:spcAft>
              <a:buClrTx/>
              <a:buSzTx/>
              <a:buFontTx/>
              <a:buNone/>
              <a:tabLst/>
              <a:defRPr/>
            </a:pPr>
            <a:r>
              <a:rPr lang="en-US" dirty="0" smtClean="0">
                <a:solidFill>
                  <a:prstClr val="black">
                    <a:lumMod val="75000"/>
                    <a:lumOff val="25000"/>
                  </a:prstClr>
                </a:solidFill>
              </a:rPr>
              <a:t>[SIGUIENTE DIAPOSITIVO</a:t>
            </a:r>
            <a:r>
              <a:rPr lang="en-US" baseline="0" dirty="0" smtClean="0">
                <a:solidFill>
                  <a:prstClr val="black">
                    <a:lumMod val="75000"/>
                    <a:lumOff val="25000"/>
                  </a:prstClr>
                </a:solidFill>
              </a:rPr>
              <a:t>]</a:t>
            </a:r>
            <a:endParaRPr lang="en-US" dirty="0" smtClean="0">
              <a:solidFill>
                <a:prstClr val="black">
                  <a:lumMod val="75000"/>
                  <a:lumOff val="25000"/>
                </a:prstClr>
              </a:solidFill>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67F715A1-4ADC-44E0-9587-804FF39D6B22}" type="slidenum">
              <a:rPr lang="en-US" smtClean="0"/>
              <a:pPr/>
              <a:t>15</a:t>
            </a:fld>
            <a:endParaRPr lang="en-US" dirty="0"/>
          </a:p>
        </p:txBody>
      </p:sp>
    </p:spTree>
    <p:extLst>
      <p:ext uri="{BB962C8B-B14F-4D97-AF65-F5344CB8AC3E}">
        <p14:creationId xmlns:p14="http://schemas.microsoft.com/office/powerpoint/2010/main" val="38945106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NOTE:</a:t>
            </a:r>
            <a:r>
              <a:rPr lang="en-US" i="1" baseline="0" dirty="0" smtClean="0"/>
              <a:t> Video is embedded into the PowerPoint; in the bottom left of the screen if you hover your mouse you will see the play button.</a:t>
            </a:r>
          </a:p>
          <a:p>
            <a:endParaRPr lang="en-US" i="1" baseline="0" dirty="0" smtClean="0"/>
          </a:p>
          <a:p>
            <a:r>
              <a:rPr lang="en-US" i="1" baseline="0" dirty="0" smtClean="0"/>
              <a:t>Once it is done playing, the screen will go black. If it loops and plays again, you can hit the “escape” button and then proceed to the next slide. </a:t>
            </a:r>
            <a:endParaRPr lang="en-US" i="1" dirty="0"/>
          </a:p>
        </p:txBody>
      </p:sp>
      <p:sp>
        <p:nvSpPr>
          <p:cNvPr id="4" name="Slide Number Placeholder 3"/>
          <p:cNvSpPr>
            <a:spLocks noGrp="1"/>
          </p:cNvSpPr>
          <p:nvPr>
            <p:ph type="sldNum" sz="quarter" idx="10"/>
          </p:nvPr>
        </p:nvSpPr>
        <p:spPr/>
        <p:txBody>
          <a:bodyPr/>
          <a:lstStyle/>
          <a:p>
            <a:fld id="{67F715A1-4ADC-44E0-9587-804FF39D6B22}" type="slidenum">
              <a:rPr lang="en-US" smtClean="0"/>
              <a:pPr/>
              <a:t>16</a:t>
            </a:fld>
            <a:endParaRPr lang="en-US" dirty="0"/>
          </a:p>
        </p:txBody>
      </p:sp>
    </p:spTree>
    <p:extLst>
      <p:ext uri="{BB962C8B-B14F-4D97-AF65-F5344CB8AC3E}">
        <p14:creationId xmlns:p14="http://schemas.microsoft.com/office/powerpoint/2010/main" val="21090521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buNone/>
            </a:pPr>
            <a:r>
              <a:rPr lang="es-AR" i="1" dirty="0" smtClean="0">
                <a:solidFill>
                  <a:schemeClr val="accent4"/>
                </a:solidFill>
              </a:rPr>
              <a:t>"[Al grupo] ¿Cuáles fueron algunos de los signos que notaste?" </a:t>
            </a:r>
          </a:p>
          <a:p>
            <a:pPr marL="0" lvl="1">
              <a:buNone/>
            </a:pPr>
            <a:endParaRPr lang="es-AR" i="1" dirty="0" smtClean="0">
              <a:solidFill>
                <a:schemeClr val="accent4"/>
              </a:solidFill>
            </a:endParaRPr>
          </a:p>
          <a:p>
            <a:pPr marL="0" lvl="1">
              <a:buNone/>
            </a:pPr>
            <a:r>
              <a:rPr lang="es-AR" i="1" dirty="0" smtClean="0">
                <a:solidFill>
                  <a:schemeClr val="accent4"/>
                </a:solidFill>
              </a:rPr>
              <a:t>(Ideas en grupo. Una vez hecho esto, proceda a la siguiente diapositiva para ver nuestra lista completa.]</a:t>
            </a:r>
            <a:endParaRPr lang="en-US" i="1" baseline="0" dirty="0" smtClean="0">
              <a:solidFill>
                <a:schemeClr val="accent4"/>
              </a:solidFill>
            </a:endParaRPr>
          </a:p>
          <a:p>
            <a:pPr marL="0" marR="0" lvl="1" algn="l" defTabSz="914400" rtl="0" eaLnBrk="1" fontAlgn="auto" latinLnBrk="0" hangingPunct="1">
              <a:lnSpc>
                <a:spcPct val="100000"/>
              </a:lnSpc>
              <a:spcBef>
                <a:spcPts val="0"/>
              </a:spcBef>
              <a:spcAft>
                <a:spcPts val="0"/>
              </a:spcAft>
              <a:buClrTx/>
              <a:buSzTx/>
              <a:buFontTx/>
              <a:buNone/>
              <a:tabLst/>
              <a:defRPr/>
            </a:pPr>
            <a:endParaRPr lang="en-US" i="1" baseline="0" dirty="0" smtClean="0">
              <a:solidFill>
                <a:schemeClr val="accent4"/>
              </a:solidFill>
            </a:endParaRPr>
          </a:p>
          <a:p>
            <a:pPr marL="0" marR="0" lvl="1" algn="l" defTabSz="914400" rtl="0" eaLnBrk="1" fontAlgn="auto" latinLnBrk="0" hangingPunct="1">
              <a:lnSpc>
                <a:spcPct val="100000"/>
              </a:lnSpc>
              <a:spcBef>
                <a:spcPts val="0"/>
              </a:spcBef>
              <a:spcAft>
                <a:spcPts val="0"/>
              </a:spcAft>
              <a:buClrTx/>
              <a:buSzTx/>
              <a:buFontTx/>
              <a:buNone/>
              <a:tabLst/>
              <a:defRPr/>
            </a:pPr>
            <a:r>
              <a:rPr lang="en-US" i="1" baseline="0" dirty="0" smtClean="0">
                <a:solidFill>
                  <a:schemeClr val="accent4"/>
                </a:solidFill>
              </a:rPr>
              <a:t>[SIGUIENTE  DIAPOSITIVO]</a:t>
            </a:r>
            <a:endParaRPr lang="en-US" i="1" dirty="0" smtClean="0">
              <a:solidFill>
                <a:schemeClr val="accent4"/>
              </a:solidFill>
            </a:endParaRPr>
          </a:p>
        </p:txBody>
      </p:sp>
      <p:sp>
        <p:nvSpPr>
          <p:cNvPr id="4" name="Slide Number Placeholder 3"/>
          <p:cNvSpPr>
            <a:spLocks noGrp="1"/>
          </p:cNvSpPr>
          <p:nvPr>
            <p:ph type="sldNum" sz="quarter" idx="10"/>
          </p:nvPr>
        </p:nvSpPr>
        <p:spPr/>
        <p:txBody>
          <a:bodyPr/>
          <a:lstStyle/>
          <a:p>
            <a:fld id="{67F715A1-4ADC-44E0-9587-804FF39D6B22}" type="slidenum">
              <a:rPr lang="en-US" smtClean="0"/>
              <a:t>17</a:t>
            </a:fld>
            <a:endParaRPr lang="en-US" dirty="0"/>
          </a:p>
        </p:txBody>
      </p:sp>
    </p:spTree>
    <p:extLst>
      <p:ext uri="{BB962C8B-B14F-4D97-AF65-F5344CB8AC3E}">
        <p14:creationId xmlns:p14="http://schemas.microsoft.com/office/powerpoint/2010/main" val="28459308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AR" baseline="0" dirty="0" smtClean="0"/>
              <a:t>"Vamos a ver si no perdimos alguna-</a:t>
            </a:r>
          </a:p>
          <a:p>
            <a:r>
              <a:rPr lang="es-AR" i="1" baseline="0" dirty="0" smtClean="0"/>
              <a:t>Haga clic mouse - discutir cualquier que usted no ha hablado de</a:t>
            </a:r>
          </a:p>
          <a:p>
            <a:r>
              <a:rPr lang="es-AR" i="1" baseline="0" dirty="0" smtClean="0"/>
              <a:t>Intimidation</a:t>
            </a:r>
            <a:r>
              <a:rPr lang="es-AR" baseline="0" dirty="0" smtClean="0"/>
              <a:t>- Física agarró el brazo de su compañero y se convirtió físicamente agresivo</a:t>
            </a:r>
          </a:p>
          <a:p>
            <a:r>
              <a:rPr lang="es-AR" i="1" baseline="0" dirty="0" smtClean="0"/>
              <a:t>Abuse- </a:t>
            </a:r>
            <a:r>
              <a:rPr lang="es-AR" baseline="0" dirty="0" smtClean="0"/>
              <a:t>Emocional lo culpó por haber llegado tarde al trabajo, minimiza su trabajo ("sólo gana $ 3 la hora")</a:t>
            </a:r>
          </a:p>
          <a:p>
            <a:r>
              <a:rPr lang="es-AR" i="1" baseline="0" dirty="0" smtClean="0"/>
              <a:t>Acecho</a:t>
            </a:r>
            <a:r>
              <a:rPr lang="es-AR" baseline="0" dirty="0" smtClean="0"/>
              <a:t> - el seguimiento del paradero de su compañero y aparecer sin previo aviso</a:t>
            </a:r>
          </a:p>
          <a:p>
            <a:endParaRPr lang="es-AR" baseline="0" dirty="0" smtClean="0"/>
          </a:p>
          <a:p>
            <a:r>
              <a:rPr lang="es-AR" baseline="0" dirty="0" smtClean="0"/>
              <a:t>(mencionar cualquier otra cosa que el grupo de intercambio ideas.)</a:t>
            </a:r>
          </a:p>
          <a:p>
            <a:endParaRPr lang="en-US" dirty="0" smtClean="0">
              <a:solidFill>
                <a:prstClr val="black">
                  <a:lumMod val="75000"/>
                  <a:lumOff val="25000"/>
                </a:prstClr>
              </a:solidFill>
            </a:endParaRPr>
          </a:p>
          <a:p>
            <a:r>
              <a:rPr lang="en-US" dirty="0" smtClean="0">
                <a:solidFill>
                  <a:prstClr val="black">
                    <a:lumMod val="75000"/>
                    <a:lumOff val="25000"/>
                  </a:prstClr>
                </a:solidFill>
              </a:rPr>
              <a:t>[SIGUIENTE DIAOSITIVA</a:t>
            </a:r>
            <a:r>
              <a:rPr lang="en-US" baseline="0" dirty="0" smtClean="0">
                <a:solidFill>
                  <a:prstClr val="black">
                    <a:lumMod val="75000"/>
                    <a:lumOff val="25000"/>
                  </a:prstClr>
                </a:solidFill>
              </a:rPr>
              <a:t>]</a:t>
            </a:r>
            <a:endParaRPr lang="en-US" dirty="0" smtClean="0">
              <a:solidFill>
                <a:prstClr val="black">
                  <a:lumMod val="75000"/>
                  <a:lumOff val="25000"/>
                </a:prstClr>
              </a:solidFill>
            </a:endParaRPr>
          </a:p>
          <a:p>
            <a:pPr lvl="1"/>
            <a:endParaRPr lang="en-US" dirty="0" smtClean="0">
              <a:solidFill>
                <a:schemeClr val="bg2">
                  <a:lumMod val="75000"/>
                  <a:lumOff val="25000"/>
                </a:schemeClr>
              </a:solidFill>
            </a:endParaRPr>
          </a:p>
          <a:p>
            <a:pPr lvl="1"/>
            <a:endParaRPr lang="en-US" dirty="0" smtClean="0">
              <a:solidFill>
                <a:schemeClr val="bg2">
                  <a:lumMod val="75000"/>
                  <a:lumOff val="25000"/>
                </a:schemeClr>
              </a:solidFill>
            </a:endParaRPr>
          </a:p>
          <a:p>
            <a:endParaRPr lang="en-US" dirty="0"/>
          </a:p>
        </p:txBody>
      </p:sp>
      <p:sp>
        <p:nvSpPr>
          <p:cNvPr id="4" name="Slide Number Placeholder 3"/>
          <p:cNvSpPr>
            <a:spLocks noGrp="1"/>
          </p:cNvSpPr>
          <p:nvPr>
            <p:ph type="sldNum" sz="quarter" idx="10"/>
          </p:nvPr>
        </p:nvSpPr>
        <p:spPr/>
        <p:txBody>
          <a:bodyPr/>
          <a:lstStyle/>
          <a:p>
            <a:fld id="{67F715A1-4ADC-44E0-9587-804FF39D6B22}" type="slidenum">
              <a:rPr lang="en-US" smtClean="0"/>
              <a:t>18</a:t>
            </a:fld>
            <a:endParaRPr lang="en-US" dirty="0"/>
          </a:p>
        </p:txBody>
      </p:sp>
    </p:spTree>
    <p:extLst>
      <p:ext uri="{BB962C8B-B14F-4D97-AF65-F5344CB8AC3E}">
        <p14:creationId xmlns:p14="http://schemas.microsoft.com/office/powerpoint/2010/main" val="22068946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AR" sz="1200" i="0" dirty="0" smtClean="0">
                <a:solidFill>
                  <a:schemeClr val="tx1">
                    <a:lumMod val="75000"/>
                    <a:lumOff val="25000"/>
                  </a:schemeClr>
                </a:solidFill>
              </a:rPr>
              <a:t>"En este punto, uno se pregunta, si nadie actúa, la situación podría empeorar? </a:t>
            </a:r>
          </a:p>
          <a:p>
            <a:r>
              <a:rPr lang="es-AR" sz="1200" i="0" dirty="0" smtClean="0">
                <a:solidFill>
                  <a:schemeClr val="tx1">
                    <a:lumMod val="75000"/>
                    <a:lumOff val="25000"/>
                  </a:schemeClr>
                </a:solidFill>
              </a:rPr>
              <a:t>[Para la audiencia] "¿Qué piensas?"</a:t>
            </a:r>
            <a:endParaRPr lang="en-US" sz="1200" dirty="0" smtClean="0">
              <a:solidFill>
                <a:schemeClr val="tx1">
                  <a:lumMod val="75000"/>
                  <a:lumOff val="25000"/>
                </a:schemeClr>
              </a:solidFill>
            </a:endParaRPr>
          </a:p>
          <a:p>
            <a:endParaRPr lang="en-US" sz="1100" baseline="0" dirty="0" smtClean="0">
              <a:solidFill>
                <a:schemeClr val="tx1">
                  <a:lumMod val="75000"/>
                  <a:lumOff val="25000"/>
                </a:schemeClr>
              </a:solidFill>
            </a:endParaRPr>
          </a:p>
          <a:p>
            <a:r>
              <a:rPr lang="en-US" sz="1100" baseline="0" dirty="0" smtClean="0">
                <a:solidFill>
                  <a:schemeClr val="tx1">
                    <a:lumMod val="75000"/>
                    <a:lumOff val="25000"/>
                  </a:schemeClr>
                </a:solidFill>
              </a:rPr>
              <a:t>[SIGUIENTE DIAPOSITIVA]</a:t>
            </a:r>
            <a:endParaRPr lang="en-US" sz="1100" dirty="0" smtClean="0">
              <a:solidFill>
                <a:schemeClr val="tx1">
                  <a:lumMod val="75000"/>
                  <a:lumOff val="25000"/>
                </a:schemeClr>
              </a:solidFill>
            </a:endParaRPr>
          </a:p>
          <a:p>
            <a:endParaRPr lang="en-US" dirty="0"/>
          </a:p>
        </p:txBody>
      </p:sp>
      <p:sp>
        <p:nvSpPr>
          <p:cNvPr id="4" name="Slide Number Placeholder 3"/>
          <p:cNvSpPr>
            <a:spLocks noGrp="1"/>
          </p:cNvSpPr>
          <p:nvPr>
            <p:ph type="sldNum" sz="quarter" idx="10"/>
          </p:nvPr>
        </p:nvSpPr>
        <p:spPr/>
        <p:txBody>
          <a:bodyPr/>
          <a:lstStyle/>
          <a:p>
            <a:fld id="{67F715A1-4ADC-44E0-9587-804FF39D6B22}" type="slidenum">
              <a:rPr lang="en-US" smtClean="0"/>
              <a:t>19</a:t>
            </a:fld>
            <a:endParaRPr lang="en-US" dirty="0"/>
          </a:p>
        </p:txBody>
      </p:sp>
    </p:spTree>
    <p:extLst>
      <p:ext uri="{BB962C8B-B14F-4D97-AF65-F5344CB8AC3E}">
        <p14:creationId xmlns:p14="http://schemas.microsoft.com/office/powerpoint/2010/main" val="7352850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AR" dirty="0" smtClean="0"/>
              <a:t>"Hay cinco pasos a seguir para intervenir de forma segura como un espectador“</a:t>
            </a:r>
          </a:p>
          <a:p>
            <a:endParaRPr lang="es-AR" baseline="0" dirty="0" smtClean="0"/>
          </a:p>
          <a:p>
            <a:r>
              <a:rPr lang="en-US" baseline="0" dirty="0" smtClean="0"/>
              <a:t>[SIGUIENTE DIAPOSITIVA]</a:t>
            </a:r>
            <a:endParaRPr lang="en-US"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67F715A1-4ADC-44E0-9587-804FF39D6B22}" type="slidenum">
              <a:rPr lang="en-US" smtClean="0"/>
              <a:t>2</a:t>
            </a:fld>
            <a:endParaRPr lang="en-US" dirty="0"/>
          </a:p>
        </p:txBody>
      </p:sp>
    </p:spTree>
    <p:extLst>
      <p:ext uri="{BB962C8B-B14F-4D97-AF65-F5344CB8AC3E}">
        <p14:creationId xmlns:p14="http://schemas.microsoft.com/office/powerpoint/2010/main" val="20295256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AR" dirty="0" smtClean="0"/>
              <a:t>"En el video, el colega se decide a actuar, y vamos a ver dos formas diferentes que puede responder."</a:t>
            </a:r>
            <a:r>
              <a:rPr lang="en-US" dirty="0" smtClean="0"/>
              <a:t>“In the video, the colleague decides to act, and we’ll watch two different ways</a:t>
            </a:r>
            <a:r>
              <a:rPr lang="en-US" baseline="0" dirty="0" smtClean="0"/>
              <a:t> that she can respond.”</a:t>
            </a:r>
          </a:p>
          <a:p>
            <a:endParaRPr lang="en-US" baseline="0" dirty="0" smtClean="0"/>
          </a:p>
          <a:p>
            <a:pPr marL="0" marR="0" lvl="2" indent="0" algn="l" defTabSz="914400" rtl="0" eaLnBrk="1" fontAlgn="auto" latinLnBrk="0" hangingPunct="1">
              <a:lnSpc>
                <a:spcPct val="100000"/>
              </a:lnSpc>
              <a:spcBef>
                <a:spcPts val="0"/>
              </a:spcBef>
              <a:spcAft>
                <a:spcPts val="0"/>
              </a:spcAft>
              <a:buClrTx/>
              <a:buSzTx/>
              <a:buFontTx/>
              <a:buNone/>
              <a:tabLst/>
              <a:defRPr/>
            </a:pPr>
            <a:r>
              <a:rPr lang="en-US" dirty="0" smtClean="0">
                <a:solidFill>
                  <a:prstClr val="black">
                    <a:lumMod val="75000"/>
                    <a:lumOff val="25000"/>
                  </a:prstClr>
                </a:solidFill>
              </a:rPr>
              <a:t>[SIGUIENTE</a:t>
            </a:r>
            <a:r>
              <a:rPr lang="en-US" baseline="0" dirty="0" smtClean="0">
                <a:solidFill>
                  <a:prstClr val="black">
                    <a:lumMod val="75000"/>
                    <a:lumOff val="25000"/>
                  </a:prstClr>
                </a:solidFill>
              </a:rPr>
              <a:t> DIAPOSITIVA]</a:t>
            </a:r>
            <a:endParaRPr lang="en-US" dirty="0" smtClean="0">
              <a:solidFill>
                <a:prstClr val="black">
                  <a:lumMod val="75000"/>
                  <a:lumOff val="25000"/>
                </a:prstClr>
              </a:solidFill>
            </a:endParaRPr>
          </a:p>
          <a:p>
            <a:endParaRPr lang="en-US" dirty="0"/>
          </a:p>
        </p:txBody>
      </p:sp>
      <p:sp>
        <p:nvSpPr>
          <p:cNvPr id="4" name="Slide Number Placeholder 3"/>
          <p:cNvSpPr>
            <a:spLocks noGrp="1"/>
          </p:cNvSpPr>
          <p:nvPr>
            <p:ph type="sldNum" sz="quarter" idx="10"/>
          </p:nvPr>
        </p:nvSpPr>
        <p:spPr/>
        <p:txBody>
          <a:bodyPr/>
          <a:lstStyle/>
          <a:p>
            <a:fld id="{67F715A1-4ADC-44E0-9587-804FF39D6B22}" type="slidenum">
              <a:rPr lang="en-US" smtClean="0"/>
              <a:t>20</a:t>
            </a:fld>
            <a:endParaRPr lang="en-US" dirty="0"/>
          </a:p>
        </p:txBody>
      </p:sp>
    </p:spTree>
    <p:extLst>
      <p:ext uri="{BB962C8B-B14F-4D97-AF65-F5344CB8AC3E}">
        <p14:creationId xmlns:p14="http://schemas.microsoft.com/office/powerpoint/2010/main" val="17423190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AR" dirty="0" smtClean="0"/>
              <a:t>"Antes de que vemos el resto del video, piense individualmente en cómo podría responder en esta situación.“</a:t>
            </a:r>
          </a:p>
          <a:p>
            <a:endParaRPr lang="en-US" baseline="0" dirty="0" smtClean="0"/>
          </a:p>
          <a:p>
            <a:pPr marL="0" marR="0" lvl="2" indent="0" algn="l" defTabSz="914400" rtl="0" eaLnBrk="1" fontAlgn="auto" latinLnBrk="0" hangingPunct="1">
              <a:lnSpc>
                <a:spcPct val="100000"/>
              </a:lnSpc>
              <a:spcBef>
                <a:spcPts val="0"/>
              </a:spcBef>
              <a:spcAft>
                <a:spcPts val="0"/>
              </a:spcAft>
              <a:buClrTx/>
              <a:buSzTx/>
              <a:buFontTx/>
              <a:buNone/>
              <a:tabLst/>
              <a:defRPr/>
            </a:pPr>
            <a:r>
              <a:rPr lang="en-US" dirty="0" smtClean="0">
                <a:solidFill>
                  <a:prstClr val="black">
                    <a:lumMod val="75000"/>
                    <a:lumOff val="25000"/>
                  </a:prstClr>
                </a:solidFill>
              </a:rPr>
              <a:t>[SIGUIENTE</a:t>
            </a:r>
            <a:r>
              <a:rPr lang="en-US" baseline="0" dirty="0" smtClean="0">
                <a:solidFill>
                  <a:prstClr val="black">
                    <a:lumMod val="75000"/>
                    <a:lumOff val="25000"/>
                  </a:prstClr>
                </a:solidFill>
              </a:rPr>
              <a:t> DIAPOSITIVO]</a:t>
            </a:r>
            <a:endParaRPr lang="en-US" dirty="0" smtClean="0">
              <a:solidFill>
                <a:prstClr val="black">
                  <a:lumMod val="75000"/>
                  <a:lumOff val="25000"/>
                </a:prstClr>
              </a:solidFill>
            </a:endParaRPr>
          </a:p>
          <a:p>
            <a:endParaRPr lang="en-US" dirty="0"/>
          </a:p>
        </p:txBody>
      </p:sp>
      <p:sp>
        <p:nvSpPr>
          <p:cNvPr id="4" name="Slide Number Placeholder 3"/>
          <p:cNvSpPr>
            <a:spLocks noGrp="1"/>
          </p:cNvSpPr>
          <p:nvPr>
            <p:ph type="sldNum" sz="quarter" idx="10"/>
          </p:nvPr>
        </p:nvSpPr>
        <p:spPr/>
        <p:txBody>
          <a:bodyPr/>
          <a:lstStyle/>
          <a:p>
            <a:fld id="{67F715A1-4ADC-44E0-9587-804FF39D6B22}" type="slidenum">
              <a:rPr lang="en-US" smtClean="0"/>
              <a:t>21</a:t>
            </a:fld>
            <a:endParaRPr lang="en-US" dirty="0"/>
          </a:p>
        </p:txBody>
      </p:sp>
    </p:spTree>
    <p:extLst>
      <p:ext uri="{BB962C8B-B14F-4D97-AF65-F5344CB8AC3E}">
        <p14:creationId xmlns:p14="http://schemas.microsoft.com/office/powerpoint/2010/main" val="25722982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r>
              <a:rPr lang="es-AR" dirty="0" smtClean="0"/>
              <a:t>Ahora vamos a ver dos maneras diferentes de responder, siendo el primero intervención directa ".</a:t>
            </a:r>
          </a:p>
          <a:p>
            <a:endParaRPr lang="en-US" baseline="0" dirty="0" smtClean="0"/>
          </a:p>
          <a:p>
            <a:pPr marL="0" marR="0" lvl="2" indent="0" algn="l" defTabSz="914400" rtl="0" eaLnBrk="1" fontAlgn="auto" latinLnBrk="0" hangingPunct="1">
              <a:lnSpc>
                <a:spcPct val="100000"/>
              </a:lnSpc>
              <a:spcBef>
                <a:spcPts val="0"/>
              </a:spcBef>
              <a:spcAft>
                <a:spcPts val="0"/>
              </a:spcAft>
              <a:buClrTx/>
              <a:buSzTx/>
              <a:buFontTx/>
              <a:buNone/>
              <a:tabLst/>
              <a:defRPr/>
            </a:pPr>
            <a:r>
              <a:rPr lang="en-US" dirty="0" smtClean="0">
                <a:solidFill>
                  <a:prstClr val="black">
                    <a:lumMod val="75000"/>
                    <a:lumOff val="25000"/>
                  </a:prstClr>
                </a:solidFill>
              </a:rPr>
              <a:t>[SIGUIENTE</a:t>
            </a:r>
            <a:r>
              <a:rPr lang="en-US" baseline="0" dirty="0" smtClean="0">
                <a:solidFill>
                  <a:prstClr val="black">
                    <a:lumMod val="75000"/>
                    <a:lumOff val="25000"/>
                  </a:prstClr>
                </a:solidFill>
              </a:rPr>
              <a:t> DIAPOSITIVA]</a:t>
            </a:r>
            <a:endParaRPr lang="en-US" dirty="0" smtClean="0">
              <a:solidFill>
                <a:prstClr val="black">
                  <a:lumMod val="75000"/>
                  <a:lumOff val="25000"/>
                </a:prstClr>
              </a:solidFill>
            </a:endParaRPr>
          </a:p>
          <a:p>
            <a:endParaRPr lang="en-US" dirty="0"/>
          </a:p>
        </p:txBody>
      </p:sp>
      <p:sp>
        <p:nvSpPr>
          <p:cNvPr id="4" name="Slide Number Placeholder 3"/>
          <p:cNvSpPr>
            <a:spLocks noGrp="1"/>
          </p:cNvSpPr>
          <p:nvPr>
            <p:ph type="sldNum" sz="quarter" idx="10"/>
          </p:nvPr>
        </p:nvSpPr>
        <p:spPr/>
        <p:txBody>
          <a:bodyPr/>
          <a:lstStyle/>
          <a:p>
            <a:fld id="{67F715A1-4ADC-44E0-9587-804FF39D6B22}" type="slidenum">
              <a:rPr lang="en-US" smtClean="0"/>
              <a:t>22</a:t>
            </a:fld>
            <a:endParaRPr lang="en-US" dirty="0"/>
          </a:p>
        </p:txBody>
      </p:sp>
    </p:spTree>
    <p:extLst>
      <p:ext uri="{BB962C8B-B14F-4D97-AF65-F5344CB8AC3E}">
        <p14:creationId xmlns:p14="http://schemas.microsoft.com/office/powerpoint/2010/main" val="15671772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AR" baseline="0" dirty="0" smtClean="0"/>
              <a:t>"Vamos a ver un ejemplo de alguien responder directamente." </a:t>
            </a:r>
          </a:p>
          <a:p>
            <a:endParaRPr lang="es-AR" baseline="0" dirty="0" smtClean="0"/>
          </a:p>
          <a:p>
            <a:r>
              <a:rPr lang="es-AR" baseline="0" dirty="0" smtClean="0"/>
              <a:t>NOTA: El video está incrustado en el powerpoint; en la parte inferior izquierda de la pantalla si usted pasa el ratón, verá el botón de reproducción. </a:t>
            </a:r>
          </a:p>
          <a:p>
            <a:endParaRPr lang="es-AR" baseline="0" dirty="0" smtClean="0"/>
          </a:p>
          <a:p>
            <a:r>
              <a:rPr lang="es-AR" baseline="0" dirty="0" smtClean="0"/>
              <a:t>Una vez que se termine de jugar, la pantalla se quedará en negro. Si se realiza un bucle y vuelve a jugar, usted puede golpear el botón de "escape" y luego pasar a la siguiente diapositiva</a:t>
            </a:r>
            <a:endParaRPr lang="en-US" baseline="0" dirty="0" smtClean="0"/>
          </a:p>
          <a:p>
            <a:endParaRPr lang="en-US" dirty="0" smtClean="0"/>
          </a:p>
          <a:p>
            <a:pPr marL="0" marR="0" lvl="2" indent="0" algn="l" defTabSz="914400" rtl="0" eaLnBrk="1" fontAlgn="auto" latinLnBrk="0" hangingPunct="1">
              <a:lnSpc>
                <a:spcPct val="100000"/>
              </a:lnSpc>
              <a:spcBef>
                <a:spcPts val="0"/>
              </a:spcBef>
              <a:spcAft>
                <a:spcPts val="0"/>
              </a:spcAft>
              <a:buClrTx/>
              <a:buSzTx/>
              <a:buFontTx/>
              <a:buNone/>
              <a:tabLst/>
              <a:defRPr/>
            </a:pPr>
            <a:r>
              <a:rPr lang="en-US" dirty="0" smtClean="0">
                <a:solidFill>
                  <a:prstClr val="black">
                    <a:lumMod val="75000"/>
                    <a:lumOff val="25000"/>
                  </a:prstClr>
                </a:solidFill>
              </a:rPr>
              <a:t>[SIGUIENTE</a:t>
            </a:r>
            <a:r>
              <a:rPr lang="en-US" baseline="0" dirty="0" smtClean="0">
                <a:solidFill>
                  <a:prstClr val="black">
                    <a:lumMod val="75000"/>
                    <a:lumOff val="25000"/>
                  </a:prstClr>
                </a:solidFill>
              </a:rPr>
              <a:t> DIAPOSITIVA]</a:t>
            </a:r>
            <a:endParaRPr lang="en-US" dirty="0" smtClean="0">
              <a:solidFill>
                <a:prstClr val="black">
                  <a:lumMod val="75000"/>
                  <a:lumOff val="25000"/>
                </a:prstClr>
              </a:solidFill>
            </a:endParaRPr>
          </a:p>
          <a:p>
            <a:endParaRPr lang="en-US" dirty="0"/>
          </a:p>
        </p:txBody>
      </p:sp>
      <p:sp>
        <p:nvSpPr>
          <p:cNvPr id="4" name="Slide Number Placeholder 3"/>
          <p:cNvSpPr>
            <a:spLocks noGrp="1"/>
          </p:cNvSpPr>
          <p:nvPr>
            <p:ph type="sldNum" sz="quarter" idx="10"/>
          </p:nvPr>
        </p:nvSpPr>
        <p:spPr/>
        <p:txBody>
          <a:bodyPr/>
          <a:lstStyle/>
          <a:p>
            <a:fld id="{67F715A1-4ADC-44E0-9587-804FF39D6B22}" type="slidenum">
              <a:rPr lang="en-US" smtClean="0"/>
              <a:t>23</a:t>
            </a:fld>
            <a:endParaRPr lang="en-US" dirty="0"/>
          </a:p>
        </p:txBody>
      </p:sp>
    </p:spTree>
    <p:extLst>
      <p:ext uri="{BB962C8B-B14F-4D97-AF65-F5344CB8AC3E}">
        <p14:creationId xmlns:p14="http://schemas.microsoft.com/office/powerpoint/2010/main" val="41113811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s-AR" dirty="0" smtClean="0">
                <a:solidFill>
                  <a:schemeClr val="bg2">
                    <a:lumMod val="75000"/>
                    <a:lumOff val="25000"/>
                  </a:schemeClr>
                </a:solidFill>
              </a:rPr>
              <a:t>"En este ejemplo, el colega respondió directamente. Ella dijo: "</a:t>
            </a:r>
            <a:r>
              <a:rPr lang="es-AR" dirty="0" err="1" smtClean="0">
                <a:solidFill>
                  <a:schemeClr val="bg2">
                    <a:lumMod val="75000"/>
                    <a:lumOff val="25000"/>
                  </a:schemeClr>
                </a:solidFill>
              </a:rPr>
              <a:t>Hey</a:t>
            </a:r>
            <a:r>
              <a:rPr lang="es-AR" dirty="0" smtClean="0">
                <a:solidFill>
                  <a:schemeClr val="bg2">
                    <a:lumMod val="75000"/>
                    <a:lumOff val="25000"/>
                  </a:schemeClr>
                </a:solidFill>
              </a:rPr>
              <a:t> Jeff, él dijo que tiene que terminar su trabajo. ¿Por qué no esperas afuera y Eric estará allí en un par de minutos? “</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en-US" dirty="0" smtClean="0"/>
              <a:t>[SIGUIENTE DIAPOSITIVA]</a:t>
            </a:r>
            <a:endParaRPr lang="en-US" dirty="0"/>
          </a:p>
        </p:txBody>
      </p:sp>
      <p:sp>
        <p:nvSpPr>
          <p:cNvPr id="4" name="Slide Number Placeholder 3"/>
          <p:cNvSpPr>
            <a:spLocks noGrp="1"/>
          </p:cNvSpPr>
          <p:nvPr>
            <p:ph type="sldNum" sz="quarter" idx="10"/>
          </p:nvPr>
        </p:nvSpPr>
        <p:spPr/>
        <p:txBody>
          <a:bodyPr/>
          <a:lstStyle/>
          <a:p>
            <a:fld id="{67F715A1-4ADC-44E0-9587-804FF39D6B22}" type="slidenum">
              <a:rPr lang="en-US" smtClean="0"/>
              <a:t>24</a:t>
            </a:fld>
            <a:endParaRPr lang="en-US" dirty="0"/>
          </a:p>
        </p:txBody>
      </p:sp>
    </p:spTree>
    <p:extLst>
      <p:ext uri="{BB962C8B-B14F-4D97-AF65-F5344CB8AC3E}">
        <p14:creationId xmlns:p14="http://schemas.microsoft.com/office/powerpoint/2010/main" val="8287213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buNone/>
            </a:pPr>
            <a:r>
              <a:rPr lang="es-AR" b="0" i="1" dirty="0" smtClean="0">
                <a:solidFill>
                  <a:schemeClr val="accent4"/>
                </a:solidFill>
              </a:rPr>
              <a:t>Para la audiencia: "¿Qué crees que son los pros y los contras de esta técnica?“</a:t>
            </a:r>
          </a:p>
          <a:p>
            <a:pPr marL="0" lvl="1">
              <a:buNone/>
            </a:pPr>
            <a:endParaRPr lang="en-US" b="1" dirty="0" smtClean="0">
              <a:solidFill>
                <a:schemeClr val="accent4"/>
              </a:solidFill>
            </a:endParaRPr>
          </a:p>
          <a:p>
            <a:pPr marL="0" lvl="1">
              <a:buNone/>
            </a:pPr>
            <a:r>
              <a:rPr lang="es-AR" b="0" i="1" dirty="0" smtClean="0">
                <a:solidFill>
                  <a:schemeClr val="accent4"/>
                </a:solidFill>
              </a:rPr>
              <a:t>Después de discutir como grupo - haga clic del ratón para mostrar</a:t>
            </a:r>
          </a:p>
          <a:p>
            <a:pPr marL="0" lvl="1">
              <a:buNone/>
            </a:pPr>
            <a:r>
              <a:rPr lang="es-AR" b="1" i="1" dirty="0" smtClean="0">
                <a:solidFill>
                  <a:schemeClr val="accent4"/>
                </a:solidFill>
              </a:rPr>
              <a:t>Nota: Si el grupo viene con su propia lista y tiene una buena discusión, no dude en sólo revisar rápidamente esta lista.</a:t>
            </a:r>
          </a:p>
          <a:p>
            <a:pPr marL="0" lvl="1">
              <a:buNone/>
            </a:pPr>
            <a:endParaRPr lang="en-US" b="1" i="1" baseline="0" dirty="0" smtClean="0">
              <a:solidFill>
                <a:schemeClr val="accent4"/>
              </a:solidFill>
            </a:endParaRPr>
          </a:p>
          <a:p>
            <a:pPr marL="0" lvl="1">
              <a:buNone/>
            </a:pPr>
            <a:r>
              <a:rPr lang="es-AR" b="0" i="0" baseline="0" dirty="0" smtClean="0">
                <a:solidFill>
                  <a:schemeClr val="accent4"/>
                </a:solidFill>
              </a:rPr>
              <a:t>"Aquí hay algunos pros y los contras de una intervención directa:</a:t>
            </a:r>
          </a:p>
          <a:p>
            <a:pPr marL="0" lvl="1">
              <a:buNone/>
            </a:pPr>
            <a:endParaRPr lang="en-US" b="1" dirty="0" smtClean="0">
              <a:solidFill>
                <a:schemeClr val="tx1"/>
              </a:solidFill>
            </a:endParaRPr>
          </a:p>
          <a:p>
            <a:pPr marL="0" lvl="1">
              <a:buNone/>
            </a:pPr>
            <a:r>
              <a:rPr lang="en-US" b="1" dirty="0" smtClean="0">
                <a:solidFill>
                  <a:schemeClr val="tx1"/>
                </a:solidFill>
              </a:rPr>
              <a:t>Pros: </a:t>
            </a:r>
          </a:p>
          <a:p>
            <a:pPr marL="457200" lvl="2">
              <a:buFont typeface="Arial" panose="020B0604020202020204" pitchFamily="34" charset="0"/>
              <a:buChar char="•"/>
            </a:pPr>
            <a:r>
              <a:rPr lang="es-AR" dirty="0" smtClean="0"/>
              <a:t>el abusador dejó de ser agresivo y se alejó del lugar</a:t>
            </a:r>
          </a:p>
          <a:p>
            <a:pPr marL="457200" lvl="4">
              <a:buFont typeface="Arial" panose="020B0604020202020204" pitchFamily="34" charset="0"/>
              <a:buChar char="•"/>
            </a:pPr>
            <a:r>
              <a:rPr lang="es-AR" dirty="0" smtClean="0"/>
              <a:t>Ella rompió el silencio que rodea a menudo la violencia doméstica</a:t>
            </a:r>
          </a:p>
          <a:p>
            <a:pPr lvl="2">
              <a:buFont typeface="Arial" panose="020B0604020202020204" pitchFamily="34" charset="0"/>
              <a:buNone/>
            </a:pPr>
            <a:endParaRPr lang="es-AR" b="1" dirty="0" smtClean="0">
              <a:solidFill>
                <a:schemeClr val="tx1"/>
              </a:solidFill>
            </a:endParaRPr>
          </a:p>
          <a:p>
            <a:pPr lvl="0" algn="l">
              <a:buFont typeface="Arial" panose="020B0604020202020204" pitchFamily="34" charset="0"/>
              <a:buNone/>
            </a:pPr>
            <a:r>
              <a:rPr lang="en-US" b="1" dirty="0" smtClean="0">
                <a:solidFill>
                  <a:schemeClr val="tx1"/>
                </a:solidFill>
              </a:rPr>
              <a:t>Contras:</a:t>
            </a:r>
          </a:p>
          <a:p>
            <a:pPr marL="457200" lvl="2">
              <a:buFont typeface="Arial" panose="020B0604020202020204" pitchFamily="34" charset="0"/>
              <a:buChar char="•"/>
            </a:pPr>
            <a:r>
              <a:rPr lang="es-AR" dirty="0" smtClean="0"/>
              <a:t>En algunos casos podría ser difícil de calibrar cómo un abusador podría responder y podría haber un riesgo de que respondan de manera volátil. Confíe en sus instintos y si usted no se siente seguro de responder directamente, considere llamar a la policía o de la seguridad en lugar </a:t>
            </a:r>
          </a:p>
          <a:p>
            <a:pPr marL="457200" lvl="2">
              <a:buFont typeface="Arial" panose="020B0604020202020204" pitchFamily="34" charset="0"/>
              <a:buChar char="•"/>
            </a:pPr>
            <a:r>
              <a:rPr lang="es-AR" dirty="0" smtClean="0"/>
              <a:t>Algunas personas podrían no ser tan cómodo con la confrontación directa “</a:t>
            </a:r>
          </a:p>
          <a:p>
            <a:pPr lvl="2">
              <a:buFont typeface="Arial" panose="020B0604020202020204" pitchFamily="34" charset="0"/>
              <a:buNone/>
            </a:pPr>
            <a:endParaRPr lang="en-US"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smtClean="0"/>
              <a:t>[PROXIMA DIAPOSITIVA]</a:t>
            </a:r>
          </a:p>
          <a:p>
            <a:pPr lvl="2">
              <a:buFont typeface="Arial" panose="020B0604020202020204" pitchFamily="34" charset="0"/>
              <a:buChar char="•"/>
            </a:pPr>
            <a:endParaRPr lang="en-US" dirty="0" smtClean="0"/>
          </a:p>
          <a:p>
            <a:endParaRPr lang="en-US" dirty="0"/>
          </a:p>
        </p:txBody>
      </p:sp>
      <p:sp>
        <p:nvSpPr>
          <p:cNvPr id="4" name="Slide Number Placeholder 3"/>
          <p:cNvSpPr>
            <a:spLocks noGrp="1"/>
          </p:cNvSpPr>
          <p:nvPr>
            <p:ph type="sldNum" sz="quarter" idx="10"/>
          </p:nvPr>
        </p:nvSpPr>
        <p:spPr/>
        <p:txBody>
          <a:bodyPr/>
          <a:lstStyle/>
          <a:p>
            <a:fld id="{67F715A1-4ADC-44E0-9587-804FF39D6B22}" type="slidenum">
              <a:rPr lang="en-US" smtClean="0"/>
              <a:t>25</a:t>
            </a:fld>
            <a:endParaRPr lang="en-US" dirty="0"/>
          </a:p>
        </p:txBody>
      </p:sp>
    </p:spTree>
    <p:extLst>
      <p:ext uri="{BB962C8B-B14F-4D97-AF65-F5344CB8AC3E}">
        <p14:creationId xmlns:p14="http://schemas.microsoft.com/office/powerpoint/2010/main" val="6179696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are now going to see the</a:t>
            </a:r>
            <a:r>
              <a:rPr lang="en-US" baseline="0" dirty="0" smtClean="0"/>
              <a:t> colleague use the distraction technique “</a:t>
            </a:r>
            <a:endParaRPr lang="en-US" dirty="0"/>
          </a:p>
        </p:txBody>
      </p:sp>
      <p:sp>
        <p:nvSpPr>
          <p:cNvPr id="4" name="Slide Number Placeholder 3"/>
          <p:cNvSpPr>
            <a:spLocks noGrp="1"/>
          </p:cNvSpPr>
          <p:nvPr>
            <p:ph type="sldNum" sz="quarter" idx="10"/>
          </p:nvPr>
        </p:nvSpPr>
        <p:spPr/>
        <p:txBody>
          <a:bodyPr/>
          <a:lstStyle/>
          <a:p>
            <a:fld id="{67F715A1-4ADC-44E0-9587-804FF39D6B22}" type="slidenum">
              <a:rPr lang="en-US" smtClean="0"/>
              <a:t>26</a:t>
            </a:fld>
            <a:endParaRPr lang="en-US" dirty="0"/>
          </a:p>
        </p:txBody>
      </p:sp>
    </p:spTree>
    <p:extLst>
      <p:ext uri="{BB962C8B-B14F-4D97-AF65-F5344CB8AC3E}">
        <p14:creationId xmlns:p14="http://schemas.microsoft.com/office/powerpoint/2010/main" val="9146344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AR" i="1" dirty="0" smtClean="0"/>
              <a:t>NOTA: El video está incrustado en el PowerPoint; en la parte inferior izquierda de la pantalla si usted pasa el ratón, verá el botón de reproducción. </a:t>
            </a:r>
          </a:p>
          <a:p>
            <a:endParaRPr lang="es-AR" i="1" dirty="0" smtClean="0"/>
          </a:p>
          <a:p>
            <a:r>
              <a:rPr lang="es-AR" i="1" dirty="0" smtClean="0"/>
              <a:t>Una vez que se termine de jugar, la pantalla se quedará en negro. Si se realiza un bucle y vuelve a jugar, usted puede golpear el botón de "escape" y luego pasar a la siguiente diapositiva.</a:t>
            </a:r>
            <a:endParaRPr lang="en-US" dirty="0"/>
          </a:p>
        </p:txBody>
      </p:sp>
      <p:sp>
        <p:nvSpPr>
          <p:cNvPr id="4" name="Slide Number Placeholder 3"/>
          <p:cNvSpPr>
            <a:spLocks noGrp="1"/>
          </p:cNvSpPr>
          <p:nvPr>
            <p:ph type="sldNum" sz="quarter" idx="10"/>
          </p:nvPr>
        </p:nvSpPr>
        <p:spPr/>
        <p:txBody>
          <a:bodyPr/>
          <a:lstStyle/>
          <a:p>
            <a:fld id="{67F715A1-4ADC-44E0-9587-804FF39D6B22}" type="slidenum">
              <a:rPr lang="en-US" smtClean="0"/>
              <a:pPr/>
              <a:t>27</a:t>
            </a:fld>
            <a:endParaRPr lang="en-US" dirty="0"/>
          </a:p>
        </p:txBody>
      </p:sp>
    </p:spTree>
    <p:extLst>
      <p:ext uri="{BB962C8B-B14F-4D97-AF65-F5344CB8AC3E}">
        <p14:creationId xmlns:p14="http://schemas.microsoft.com/office/powerpoint/2010/main" val="8459536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AR" dirty="0" smtClean="0"/>
              <a:t>"El colega utiliza la distracción, diciéndole a su compañero de trabajo que tenía que devolver su dinero para que pudiera hablar con él privado.“</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en-US" dirty="0" smtClean="0"/>
              <a:t>[SIGUIENTE DIAPOSITIVA]</a:t>
            </a:r>
            <a:endParaRPr lang="en-US" dirty="0"/>
          </a:p>
        </p:txBody>
      </p:sp>
      <p:sp>
        <p:nvSpPr>
          <p:cNvPr id="4" name="Slide Number Placeholder 3"/>
          <p:cNvSpPr>
            <a:spLocks noGrp="1"/>
          </p:cNvSpPr>
          <p:nvPr>
            <p:ph type="sldNum" sz="quarter" idx="10"/>
          </p:nvPr>
        </p:nvSpPr>
        <p:spPr/>
        <p:txBody>
          <a:bodyPr/>
          <a:lstStyle/>
          <a:p>
            <a:fld id="{67F715A1-4ADC-44E0-9587-804FF39D6B22}" type="slidenum">
              <a:rPr lang="en-US" smtClean="0"/>
              <a:t>28</a:t>
            </a:fld>
            <a:endParaRPr lang="en-US" dirty="0"/>
          </a:p>
        </p:txBody>
      </p:sp>
    </p:spTree>
    <p:extLst>
      <p:ext uri="{BB962C8B-B14F-4D97-AF65-F5344CB8AC3E}">
        <p14:creationId xmlns:p14="http://schemas.microsoft.com/office/powerpoint/2010/main" val="42922520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algn="l" defTabSz="914400" rtl="0" eaLnBrk="1" fontAlgn="auto" latinLnBrk="0" hangingPunct="1">
              <a:lnSpc>
                <a:spcPct val="100000"/>
              </a:lnSpc>
              <a:spcBef>
                <a:spcPts val="0"/>
              </a:spcBef>
              <a:spcAft>
                <a:spcPts val="0"/>
              </a:spcAft>
              <a:buClrTx/>
              <a:buSzTx/>
              <a:buFontTx/>
              <a:buNone/>
              <a:tabLst/>
              <a:defRPr/>
            </a:pPr>
            <a:r>
              <a:rPr lang="es-AR" b="1" dirty="0" smtClean="0">
                <a:solidFill>
                  <a:schemeClr val="accent4"/>
                </a:solidFill>
              </a:rPr>
              <a:t>(dependiendo del tiempo - se puede pedir a los participantes por sus ideas / generar lista de pros y contras) </a:t>
            </a:r>
          </a:p>
          <a:p>
            <a:pPr marL="0" marR="0" lvl="1" algn="l" defTabSz="914400" rtl="0" eaLnBrk="1" fontAlgn="auto" latinLnBrk="0" hangingPunct="1">
              <a:lnSpc>
                <a:spcPct val="100000"/>
              </a:lnSpc>
              <a:spcBef>
                <a:spcPts val="0"/>
              </a:spcBef>
              <a:spcAft>
                <a:spcPts val="0"/>
              </a:spcAft>
              <a:buClrTx/>
              <a:buSzTx/>
              <a:buFontTx/>
              <a:buNone/>
              <a:tabLst/>
              <a:defRPr/>
            </a:pPr>
            <a:r>
              <a:rPr lang="es-AR" b="0" dirty="0" smtClean="0">
                <a:solidFill>
                  <a:schemeClr val="accent4"/>
                </a:solidFill>
              </a:rPr>
              <a:t>"¿Qué crees que son los pros y los contras de esta técnica?" </a:t>
            </a:r>
          </a:p>
          <a:p>
            <a:pPr marL="0" marR="0" lvl="1" algn="l" defTabSz="914400" rtl="0" eaLnBrk="1" fontAlgn="auto" latinLnBrk="0" hangingPunct="1">
              <a:lnSpc>
                <a:spcPct val="100000"/>
              </a:lnSpc>
              <a:spcBef>
                <a:spcPts val="0"/>
              </a:spcBef>
              <a:spcAft>
                <a:spcPts val="0"/>
              </a:spcAft>
              <a:buClrTx/>
              <a:buSzTx/>
              <a:buFontTx/>
              <a:buNone/>
              <a:tabLst/>
              <a:defRPr/>
            </a:pPr>
            <a:endParaRPr lang="es-AR" b="0" dirty="0" smtClean="0">
              <a:solidFill>
                <a:schemeClr val="accent4"/>
              </a:solidFill>
            </a:endParaRPr>
          </a:p>
          <a:p>
            <a:pPr marL="0" marR="0" lvl="1" algn="l" defTabSz="914400" rtl="0" eaLnBrk="1" fontAlgn="auto" latinLnBrk="0" hangingPunct="1">
              <a:lnSpc>
                <a:spcPct val="100000"/>
              </a:lnSpc>
              <a:spcBef>
                <a:spcPts val="0"/>
              </a:spcBef>
              <a:spcAft>
                <a:spcPts val="0"/>
              </a:spcAft>
              <a:buClrTx/>
              <a:buSzTx/>
              <a:buFontTx/>
              <a:buNone/>
              <a:tabLst/>
              <a:defRPr/>
            </a:pPr>
            <a:r>
              <a:rPr lang="es-AR" b="0" i="1" dirty="0" smtClean="0">
                <a:solidFill>
                  <a:schemeClr val="accent4"/>
                </a:solidFill>
              </a:rPr>
              <a:t>Cuando se hace la discusión, haga clic en el ratón</a:t>
            </a:r>
            <a:r>
              <a:rPr lang="es-AR" b="0" dirty="0" smtClean="0">
                <a:solidFill>
                  <a:schemeClr val="accent4"/>
                </a:solidFill>
              </a:rPr>
              <a:t>: </a:t>
            </a:r>
          </a:p>
          <a:p>
            <a:pPr marL="0" marR="0" lvl="1" algn="l" defTabSz="914400" rtl="0" eaLnBrk="1" fontAlgn="auto" latinLnBrk="0" hangingPunct="1">
              <a:lnSpc>
                <a:spcPct val="100000"/>
              </a:lnSpc>
              <a:spcBef>
                <a:spcPts val="0"/>
              </a:spcBef>
              <a:spcAft>
                <a:spcPts val="0"/>
              </a:spcAft>
              <a:buClrTx/>
              <a:buSzTx/>
              <a:buFontTx/>
              <a:buNone/>
              <a:tabLst/>
              <a:defRPr/>
            </a:pPr>
            <a:endParaRPr lang="es-AR" b="0" dirty="0" smtClean="0">
              <a:solidFill>
                <a:schemeClr val="accent4"/>
              </a:solidFill>
            </a:endParaRPr>
          </a:p>
          <a:p>
            <a:pPr marL="0" marR="0" lvl="1" algn="l" defTabSz="914400" rtl="0" eaLnBrk="1" fontAlgn="auto" latinLnBrk="0" hangingPunct="1">
              <a:lnSpc>
                <a:spcPct val="100000"/>
              </a:lnSpc>
              <a:spcBef>
                <a:spcPts val="0"/>
              </a:spcBef>
              <a:spcAft>
                <a:spcPts val="0"/>
              </a:spcAft>
              <a:buClrTx/>
              <a:buSzTx/>
              <a:buFontTx/>
              <a:buNone/>
              <a:tabLst/>
              <a:defRPr/>
            </a:pPr>
            <a:r>
              <a:rPr lang="es-AR" b="0" dirty="0" smtClean="0">
                <a:solidFill>
                  <a:schemeClr val="accent4"/>
                </a:solidFill>
              </a:rPr>
              <a:t>"Estos son algunos pros y los contras de distracción como técnica”:</a:t>
            </a:r>
          </a:p>
          <a:p>
            <a:pPr marL="0" marR="0" lvl="1" algn="l" defTabSz="914400" rtl="0" eaLnBrk="1" fontAlgn="auto" latinLnBrk="0" hangingPunct="1">
              <a:lnSpc>
                <a:spcPct val="100000"/>
              </a:lnSpc>
              <a:spcBef>
                <a:spcPts val="0"/>
              </a:spcBef>
              <a:spcAft>
                <a:spcPts val="0"/>
              </a:spcAft>
              <a:buClrTx/>
              <a:buSzTx/>
              <a:buFontTx/>
              <a:buNone/>
              <a:tabLst/>
              <a:defRPr/>
            </a:pPr>
            <a:endParaRPr lang="es-AR" b="1" dirty="0" smtClean="0">
              <a:solidFill>
                <a:schemeClr val="accent4"/>
              </a:solidFill>
            </a:endParaRPr>
          </a:p>
          <a:p>
            <a:pPr marL="0" marR="0" lvl="1" algn="l" defTabSz="914400" rtl="0" eaLnBrk="1" fontAlgn="auto" latinLnBrk="0" hangingPunct="1">
              <a:lnSpc>
                <a:spcPct val="100000"/>
              </a:lnSpc>
              <a:spcBef>
                <a:spcPts val="0"/>
              </a:spcBef>
              <a:spcAft>
                <a:spcPts val="0"/>
              </a:spcAft>
              <a:buClrTx/>
              <a:buSzTx/>
              <a:buFontTx/>
              <a:buNone/>
              <a:tabLst/>
              <a:defRPr/>
            </a:pPr>
            <a:r>
              <a:rPr lang="es-AR" b="1" dirty="0" smtClean="0">
                <a:solidFill>
                  <a:schemeClr val="accent4"/>
                </a:solidFill>
              </a:rPr>
              <a:t>Pros: </a:t>
            </a:r>
          </a:p>
          <a:p>
            <a:pPr marL="0" marR="0" lvl="1" algn="l" defTabSz="914400" rtl="0" eaLnBrk="1" fontAlgn="auto" latinLnBrk="0" hangingPunct="1">
              <a:lnSpc>
                <a:spcPct val="100000"/>
              </a:lnSpc>
              <a:spcBef>
                <a:spcPts val="0"/>
              </a:spcBef>
              <a:spcAft>
                <a:spcPts val="0"/>
              </a:spcAft>
              <a:buClrTx/>
              <a:buSzTx/>
              <a:buFontTx/>
              <a:buNone/>
              <a:tabLst/>
              <a:defRPr/>
            </a:pPr>
            <a:r>
              <a:rPr lang="es-AR" b="0" dirty="0" smtClean="0">
                <a:solidFill>
                  <a:schemeClr val="accent4"/>
                </a:solidFill>
              </a:rPr>
              <a:t>La víctima puede sentir más seguro discutir la situación en privado </a:t>
            </a:r>
          </a:p>
          <a:p>
            <a:pPr marL="0" marR="0" lvl="1" algn="l" defTabSz="914400" rtl="0" eaLnBrk="1" fontAlgn="auto" latinLnBrk="0" hangingPunct="1">
              <a:lnSpc>
                <a:spcPct val="100000"/>
              </a:lnSpc>
              <a:spcBef>
                <a:spcPts val="0"/>
              </a:spcBef>
              <a:spcAft>
                <a:spcPts val="0"/>
              </a:spcAft>
              <a:buClrTx/>
              <a:buSzTx/>
              <a:buFontTx/>
              <a:buNone/>
              <a:tabLst/>
              <a:defRPr/>
            </a:pPr>
            <a:r>
              <a:rPr lang="es-AR" b="1" dirty="0" smtClean="0">
                <a:solidFill>
                  <a:schemeClr val="accent4"/>
                </a:solidFill>
              </a:rPr>
              <a:t>Ella fue capaz de ayudar a plan de seguridad, ofreciendo un paseo a casa y ella fue capaz de referirse a los recursos </a:t>
            </a:r>
          </a:p>
          <a:p>
            <a:pPr marL="0" marR="0" lvl="1" algn="l" defTabSz="914400" rtl="0" eaLnBrk="1" fontAlgn="auto" latinLnBrk="0" hangingPunct="1">
              <a:lnSpc>
                <a:spcPct val="100000"/>
              </a:lnSpc>
              <a:spcBef>
                <a:spcPts val="0"/>
              </a:spcBef>
              <a:spcAft>
                <a:spcPts val="0"/>
              </a:spcAft>
              <a:buClrTx/>
              <a:buSzTx/>
              <a:buFontTx/>
              <a:buNone/>
              <a:tabLst/>
              <a:defRPr/>
            </a:pPr>
            <a:endParaRPr lang="es-AR" b="1" dirty="0" smtClean="0">
              <a:solidFill>
                <a:schemeClr val="accent4"/>
              </a:solidFill>
            </a:endParaRPr>
          </a:p>
          <a:p>
            <a:pPr marL="0" marR="0" lvl="1" algn="l" defTabSz="914400" rtl="0" eaLnBrk="1" fontAlgn="auto" latinLnBrk="0" hangingPunct="1">
              <a:lnSpc>
                <a:spcPct val="100000"/>
              </a:lnSpc>
              <a:spcBef>
                <a:spcPts val="0"/>
              </a:spcBef>
              <a:spcAft>
                <a:spcPts val="0"/>
              </a:spcAft>
              <a:buClrTx/>
              <a:buSzTx/>
              <a:buFontTx/>
              <a:buNone/>
              <a:tabLst/>
              <a:defRPr/>
            </a:pPr>
            <a:r>
              <a:rPr lang="es-AR" b="1" dirty="0" smtClean="0">
                <a:solidFill>
                  <a:schemeClr val="accent4"/>
                </a:solidFill>
              </a:rPr>
              <a:t>Contras</a:t>
            </a:r>
            <a:r>
              <a:rPr lang="es-AR" b="0" dirty="0" smtClean="0">
                <a:solidFill>
                  <a:schemeClr val="accent4"/>
                </a:solidFill>
              </a:rPr>
              <a:t>: </a:t>
            </a:r>
          </a:p>
          <a:p>
            <a:pPr marL="0" marR="0" lvl="1" algn="l" defTabSz="914400" rtl="0" eaLnBrk="1" fontAlgn="auto" latinLnBrk="0" hangingPunct="1">
              <a:lnSpc>
                <a:spcPct val="100000"/>
              </a:lnSpc>
              <a:spcBef>
                <a:spcPts val="0"/>
              </a:spcBef>
              <a:spcAft>
                <a:spcPts val="0"/>
              </a:spcAft>
              <a:buClrTx/>
              <a:buSzTx/>
              <a:buFontTx/>
              <a:buNone/>
              <a:tabLst/>
              <a:defRPr/>
            </a:pPr>
            <a:r>
              <a:rPr lang="es-AR" b="0" dirty="0" smtClean="0">
                <a:solidFill>
                  <a:schemeClr val="accent4"/>
                </a:solidFill>
              </a:rPr>
              <a:t>El abusador puede sospechar de los motivos reales de la colega y cuestionar su pareja acerca de lo sucedido </a:t>
            </a:r>
          </a:p>
          <a:p>
            <a:pPr marL="0" marR="0" lvl="1" algn="l" defTabSz="914400" rtl="0" eaLnBrk="1" fontAlgn="auto" latinLnBrk="0" hangingPunct="1">
              <a:lnSpc>
                <a:spcPct val="100000"/>
              </a:lnSpc>
              <a:spcBef>
                <a:spcPts val="0"/>
              </a:spcBef>
              <a:spcAft>
                <a:spcPts val="0"/>
              </a:spcAft>
              <a:buClrTx/>
              <a:buSzTx/>
              <a:buFontTx/>
              <a:buNone/>
              <a:tabLst/>
              <a:defRPr/>
            </a:pPr>
            <a:r>
              <a:rPr lang="es-AR" b="0" dirty="0" smtClean="0">
                <a:solidFill>
                  <a:schemeClr val="accent4"/>
                </a:solidFill>
              </a:rPr>
              <a:t>Una distracción no siempre funciona, y no siempre puede ser un lugar privado para ir a hablar “</a:t>
            </a:r>
          </a:p>
          <a:p>
            <a:pPr marL="0" marR="0" lvl="1" algn="l" defTabSz="914400" rtl="0" eaLnBrk="1" fontAlgn="auto" latinLnBrk="0" hangingPunct="1">
              <a:lnSpc>
                <a:spcPct val="100000"/>
              </a:lnSpc>
              <a:spcBef>
                <a:spcPts val="0"/>
              </a:spcBef>
              <a:spcAft>
                <a:spcPts val="0"/>
              </a:spcAft>
              <a:buClrTx/>
              <a:buSzTx/>
              <a:buFontTx/>
              <a:buNone/>
              <a:tabLst/>
              <a:defRPr/>
            </a:pPr>
            <a:endParaRPr lang="es-AR" b="0" dirty="0" smtClean="0">
              <a:solidFill>
                <a:schemeClr val="accent4"/>
              </a:solidFill>
            </a:endParaRPr>
          </a:p>
          <a:p>
            <a:pPr marL="0" marR="0" lvl="1" algn="l" defTabSz="914400" rtl="0" eaLnBrk="1" fontAlgn="auto" latinLnBrk="0" hangingPunct="1">
              <a:lnSpc>
                <a:spcPct val="100000"/>
              </a:lnSpc>
              <a:spcBef>
                <a:spcPts val="0"/>
              </a:spcBef>
              <a:spcAft>
                <a:spcPts val="0"/>
              </a:spcAft>
              <a:buClrTx/>
              <a:buSzTx/>
              <a:buFontTx/>
              <a:buNone/>
              <a:tabLst/>
              <a:defRPr/>
            </a:pPr>
            <a:r>
              <a:rPr lang="en-US" b="0" dirty="0" smtClean="0"/>
              <a:t>[SIGUIENTE DIAPOSITIVO</a:t>
            </a:r>
            <a:r>
              <a:rPr lang="en-US" b="0" baseline="0" dirty="0" smtClean="0"/>
              <a:t>]</a:t>
            </a:r>
            <a:endParaRPr lang="en-US" b="0" dirty="0" smtClean="0"/>
          </a:p>
        </p:txBody>
      </p:sp>
      <p:sp>
        <p:nvSpPr>
          <p:cNvPr id="4" name="Slide Number Placeholder 3"/>
          <p:cNvSpPr>
            <a:spLocks noGrp="1"/>
          </p:cNvSpPr>
          <p:nvPr>
            <p:ph type="sldNum" sz="quarter" idx="10"/>
          </p:nvPr>
        </p:nvSpPr>
        <p:spPr/>
        <p:txBody>
          <a:bodyPr/>
          <a:lstStyle/>
          <a:p>
            <a:fld id="{67F715A1-4ADC-44E0-9587-804FF39D6B22}" type="slidenum">
              <a:rPr lang="en-US" smtClean="0"/>
              <a:t>29</a:t>
            </a:fld>
            <a:endParaRPr lang="en-US" dirty="0"/>
          </a:p>
        </p:txBody>
      </p:sp>
    </p:spTree>
    <p:extLst>
      <p:ext uri="{BB962C8B-B14F-4D97-AF65-F5344CB8AC3E}">
        <p14:creationId xmlns:p14="http://schemas.microsoft.com/office/powerpoint/2010/main" val="12575331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AR" dirty="0" smtClean="0"/>
              <a:t>"En primer lugar, nota un evento</a:t>
            </a:r>
          </a:p>
          <a:p>
            <a:r>
              <a:rPr lang="es-AR" dirty="0" smtClean="0"/>
              <a:t>Entonces, usted reconoce que puede necesitar acción a tomar</a:t>
            </a:r>
          </a:p>
          <a:p>
            <a:r>
              <a:rPr lang="es-AR" dirty="0" smtClean="0"/>
              <a:t>En tercer lugar, usted decide actuar</a:t>
            </a:r>
          </a:p>
          <a:p>
            <a:r>
              <a:rPr lang="es-AR" dirty="0" smtClean="0"/>
              <a:t>En cuarto lugar, a determinar la forma de intervenir de forma segura</a:t>
            </a:r>
          </a:p>
          <a:p>
            <a:r>
              <a:rPr lang="es-AR" dirty="0" smtClean="0"/>
              <a:t>Y, por último, usted toma acción "</a:t>
            </a:r>
            <a:endParaRPr lang="en-US" dirty="0" smtClean="0"/>
          </a:p>
          <a:p>
            <a:endParaRPr lang="en-US" dirty="0" smtClean="0"/>
          </a:p>
          <a:p>
            <a:r>
              <a:rPr lang="es-AR" dirty="0" smtClean="0"/>
              <a:t>Echemos un vistazo a estos pasos con más detalle: “</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[SIGUIENTE DIAPOSITIVO]</a:t>
            </a:r>
            <a:endParaRPr lang="en-US" dirty="0" smtClean="0"/>
          </a:p>
          <a:p>
            <a:endParaRPr lang="en-US" dirty="0"/>
          </a:p>
        </p:txBody>
      </p:sp>
      <p:sp>
        <p:nvSpPr>
          <p:cNvPr id="4" name="Slide Number Placeholder 3"/>
          <p:cNvSpPr>
            <a:spLocks noGrp="1"/>
          </p:cNvSpPr>
          <p:nvPr>
            <p:ph type="sldNum" sz="quarter" idx="10"/>
          </p:nvPr>
        </p:nvSpPr>
        <p:spPr/>
        <p:txBody>
          <a:bodyPr/>
          <a:lstStyle/>
          <a:p>
            <a:fld id="{67F715A1-4ADC-44E0-9587-804FF39D6B22}" type="slidenum">
              <a:rPr lang="en-US" smtClean="0"/>
              <a:t>3</a:t>
            </a:fld>
            <a:endParaRPr lang="en-US" dirty="0"/>
          </a:p>
        </p:txBody>
      </p:sp>
    </p:spTree>
    <p:extLst>
      <p:ext uri="{BB962C8B-B14F-4D97-AF65-F5344CB8AC3E}">
        <p14:creationId xmlns:p14="http://schemas.microsoft.com/office/powerpoint/2010/main" val="143595396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AR" dirty="0" smtClean="0"/>
              <a:t>"Ahora vamos a practicar interviniendo!“</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[SIGUIENTE</a:t>
            </a:r>
            <a:r>
              <a:rPr lang="en-US" sz="1200" baseline="0" dirty="0" smtClean="0"/>
              <a:t> DIAPOSITIVA]</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67F715A1-4ADC-44E0-9587-804FF39D6B22}" type="slidenum">
              <a:rPr lang="en-US" smtClean="0"/>
              <a:pPr/>
              <a:t>30</a:t>
            </a:fld>
            <a:endParaRPr lang="en-US" dirty="0"/>
          </a:p>
        </p:txBody>
      </p:sp>
    </p:spTree>
    <p:extLst>
      <p:ext uri="{BB962C8B-B14F-4D97-AF65-F5344CB8AC3E}">
        <p14:creationId xmlns:p14="http://schemas.microsoft.com/office/powerpoint/2010/main" val="20912519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90000"/>
              </a:lnSpc>
              <a:spcBef>
                <a:spcPts val="1200"/>
              </a:spcBef>
              <a:spcAft>
                <a:spcPts val="200"/>
              </a:spcAft>
              <a:buClr>
                <a:srgbClr val="000000"/>
              </a:buClr>
              <a:buSzPct val="100000"/>
              <a:buFont typeface="Calibri" panose="020F0502020204030204" pitchFamily="34" charset="0"/>
              <a:buNone/>
              <a:tabLst/>
              <a:defRPr/>
            </a:pPr>
            <a:r>
              <a:rPr kumimoji="0" lang="en-US" b="0" i="0" u="none" strike="noStrike" kern="1200" cap="none" spc="0" normalizeH="0" baseline="0" noProof="0" dirty="0" smtClean="0">
                <a:ln>
                  <a:noFill/>
                </a:ln>
                <a:solidFill>
                  <a:prstClr val="black">
                    <a:lumMod val="75000"/>
                    <a:lumOff val="25000"/>
                  </a:prstClr>
                </a:solidFill>
                <a:effectLst/>
                <a:uLnTx/>
                <a:uFillTx/>
              </a:rPr>
              <a:t>“Pongase en </a:t>
            </a:r>
            <a:r>
              <a:rPr kumimoji="0" lang="en-US" b="0" i="0" u="none" strike="noStrike" kern="1200" cap="none" spc="0" normalizeH="0" baseline="0" noProof="0" dirty="0" smtClean="0">
                <a:ln>
                  <a:noFill/>
                </a:ln>
                <a:solidFill>
                  <a:srgbClr val="ED038A"/>
                </a:solidFill>
                <a:effectLst/>
                <a:uLnTx/>
                <a:uFillTx/>
              </a:rPr>
              <a:t>grupos de tres (o dos si es necesario)”:</a:t>
            </a:r>
          </a:p>
          <a:p>
            <a:pPr marL="91440" marR="0" lvl="0" indent="-91440" algn="l" defTabSz="914400" rtl="0" eaLnBrk="1" fontAlgn="auto" latinLnBrk="0" hangingPunct="1">
              <a:lnSpc>
                <a:spcPct val="90000"/>
              </a:lnSpc>
              <a:spcBef>
                <a:spcPts val="1200"/>
              </a:spcBef>
              <a:spcAft>
                <a:spcPts val="200"/>
              </a:spcAft>
              <a:buClr>
                <a:srgbClr val="000000"/>
              </a:buClr>
              <a:buSzPct val="100000"/>
              <a:buFont typeface="Wingdings" panose="05000000000000000000" pitchFamily="2" charset="2"/>
              <a:buChar char="q"/>
              <a:tabLst/>
              <a:defRPr/>
            </a:pPr>
            <a:r>
              <a:rPr kumimoji="0" lang="en-US" b="0" i="0" u="none" strike="noStrike" kern="1200" cap="none" spc="0" normalizeH="0" baseline="0" noProof="0" dirty="0" smtClean="0">
                <a:ln>
                  <a:noFill/>
                </a:ln>
                <a:solidFill>
                  <a:prstClr val="black">
                    <a:lumMod val="75000"/>
                    <a:lumOff val="25000"/>
                  </a:prstClr>
                </a:solidFill>
                <a:effectLst/>
                <a:uLnTx/>
                <a:uFillTx/>
              </a:rPr>
              <a:t> </a:t>
            </a:r>
            <a:r>
              <a:rPr kumimoji="0" lang="es-AR" b="0" i="0" u="none" strike="noStrike" kern="1200" cap="none" spc="0" normalizeH="0" baseline="0" noProof="0" dirty="0" smtClean="0">
                <a:ln>
                  <a:noFill/>
                </a:ln>
                <a:solidFill>
                  <a:prstClr val="black">
                    <a:lumMod val="75000"/>
                    <a:lumOff val="25000"/>
                  </a:prstClr>
                </a:solidFill>
                <a:effectLst/>
                <a:uLnTx/>
                <a:uFillTx/>
              </a:rPr>
              <a:t>Una persona va a actuar (no violenta!) la parte del abusador</a:t>
            </a:r>
          </a:p>
          <a:p>
            <a:pPr marL="91440" marR="0" lvl="0" indent="-91440" algn="l" defTabSz="914400" rtl="0" eaLnBrk="1" fontAlgn="auto" latinLnBrk="0" hangingPunct="1">
              <a:lnSpc>
                <a:spcPct val="90000"/>
              </a:lnSpc>
              <a:spcBef>
                <a:spcPts val="1200"/>
              </a:spcBef>
              <a:spcAft>
                <a:spcPts val="200"/>
              </a:spcAft>
              <a:buClr>
                <a:srgbClr val="000000"/>
              </a:buClr>
              <a:buSzPct val="100000"/>
              <a:buFont typeface="Wingdings" panose="05000000000000000000" pitchFamily="2" charset="2"/>
              <a:buChar char="q"/>
              <a:tabLst/>
              <a:defRPr/>
            </a:pPr>
            <a:r>
              <a:rPr kumimoji="0" lang="en-US" b="0" i="0" u="none" strike="noStrike" kern="1200" cap="none" spc="0" normalizeH="0" baseline="0" noProof="0" dirty="0" smtClean="0">
                <a:ln>
                  <a:noFill/>
                </a:ln>
                <a:solidFill>
                  <a:prstClr val="black">
                    <a:lumMod val="75000"/>
                    <a:lumOff val="25000"/>
                  </a:prstClr>
                </a:solidFill>
                <a:effectLst/>
                <a:uLnTx/>
                <a:uFillTx/>
              </a:rPr>
              <a:t> Una persona va a actuar la parte de la victima</a:t>
            </a:r>
          </a:p>
          <a:p>
            <a:pPr marL="91440" marR="0" lvl="0" indent="-91440" algn="l" defTabSz="914400" rtl="0" eaLnBrk="1" fontAlgn="auto" latinLnBrk="0" hangingPunct="1">
              <a:lnSpc>
                <a:spcPct val="90000"/>
              </a:lnSpc>
              <a:spcBef>
                <a:spcPts val="1200"/>
              </a:spcBef>
              <a:spcAft>
                <a:spcPts val="200"/>
              </a:spcAft>
              <a:buClr>
                <a:srgbClr val="000000"/>
              </a:buClr>
              <a:buSzPct val="100000"/>
              <a:buFont typeface="Wingdings" panose="05000000000000000000" pitchFamily="2" charset="2"/>
              <a:buChar char="q"/>
              <a:tabLst/>
              <a:defRPr/>
            </a:pPr>
            <a:r>
              <a:rPr kumimoji="0" lang="en-US" b="0" i="0" u="none" strike="noStrike" kern="1200" cap="none" spc="0" normalizeH="0" baseline="0" noProof="0" dirty="0" smtClean="0">
                <a:ln>
                  <a:noFill/>
                </a:ln>
                <a:solidFill>
                  <a:prstClr val="black">
                    <a:lumMod val="75000"/>
                    <a:lumOff val="25000"/>
                  </a:prstClr>
                </a:solidFill>
                <a:effectLst/>
                <a:uLnTx/>
                <a:uFillTx/>
              </a:rPr>
              <a:t> Una persona va a actuar la parte del colega interviniendo</a:t>
            </a: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[SIGUIENTE</a:t>
            </a:r>
            <a:r>
              <a:rPr lang="en-US" baseline="0" dirty="0" smtClean="0"/>
              <a:t> DIAPOSITIVA]</a:t>
            </a:r>
            <a:endParaRPr lang="en-US" dirty="0" smtClean="0"/>
          </a:p>
          <a:p>
            <a:endParaRPr lang="en-US" dirty="0"/>
          </a:p>
        </p:txBody>
      </p:sp>
      <p:sp>
        <p:nvSpPr>
          <p:cNvPr id="4" name="Slide Number Placeholder 3"/>
          <p:cNvSpPr>
            <a:spLocks noGrp="1"/>
          </p:cNvSpPr>
          <p:nvPr>
            <p:ph type="sldNum" sz="quarter" idx="10"/>
          </p:nvPr>
        </p:nvSpPr>
        <p:spPr/>
        <p:txBody>
          <a:bodyPr/>
          <a:lstStyle/>
          <a:p>
            <a:fld id="{67F715A1-4ADC-44E0-9587-804FF39D6B22}" type="slidenum">
              <a:rPr lang="en-US" smtClean="0"/>
              <a:t>31</a:t>
            </a:fld>
            <a:endParaRPr lang="en-US" dirty="0"/>
          </a:p>
        </p:txBody>
      </p:sp>
    </p:spTree>
    <p:extLst>
      <p:ext uri="{BB962C8B-B14F-4D97-AF65-F5344CB8AC3E}">
        <p14:creationId xmlns:p14="http://schemas.microsoft.com/office/powerpoint/2010/main" val="270634372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AR" i="1" baseline="0" dirty="0" smtClean="0"/>
              <a:t>[Leer diapositivas] </a:t>
            </a:r>
          </a:p>
          <a:p>
            <a:endParaRPr lang="es-AR" i="1" baseline="0" dirty="0" smtClean="0"/>
          </a:p>
          <a:p>
            <a:r>
              <a:rPr lang="es-AR" i="1" baseline="0" dirty="0" smtClean="0"/>
              <a:t>Usted podría dejar esta diapositiva en la pantalla mientras las prácticas de audiencia - de esa manera ellos pueden hacer referencia a las instrucciones según sea necesario. </a:t>
            </a:r>
          </a:p>
          <a:p>
            <a:endParaRPr lang="es-AR" i="1" baseline="0" dirty="0" smtClean="0"/>
          </a:p>
          <a:p>
            <a:r>
              <a:rPr lang="es-AR" i="1" baseline="0" dirty="0" smtClean="0"/>
              <a:t>[TRANSPARENCIA SIGUIENTE]</a:t>
            </a:r>
            <a:endParaRPr lang="en-US" i="1" baseline="0" dirty="0" smtClean="0"/>
          </a:p>
        </p:txBody>
      </p:sp>
      <p:sp>
        <p:nvSpPr>
          <p:cNvPr id="4" name="Slide Number Placeholder 3"/>
          <p:cNvSpPr>
            <a:spLocks noGrp="1"/>
          </p:cNvSpPr>
          <p:nvPr>
            <p:ph type="sldNum" sz="quarter" idx="10"/>
          </p:nvPr>
        </p:nvSpPr>
        <p:spPr/>
        <p:txBody>
          <a:bodyPr/>
          <a:lstStyle/>
          <a:p>
            <a:fld id="{67F715A1-4ADC-44E0-9587-804FF39D6B22}" type="slidenum">
              <a:rPr lang="en-US" smtClean="0"/>
              <a:t>32</a:t>
            </a:fld>
            <a:endParaRPr lang="en-US" dirty="0"/>
          </a:p>
        </p:txBody>
      </p:sp>
    </p:spTree>
    <p:extLst>
      <p:ext uri="{BB962C8B-B14F-4D97-AF65-F5344CB8AC3E}">
        <p14:creationId xmlns:p14="http://schemas.microsoft.com/office/powerpoint/2010/main" val="198742083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AR" i="1" dirty="0" smtClean="0"/>
              <a:t>Una vez que todo el mundo está dispuesto a discutir, tómese unos minutos para hablar sobre las preguntas de la diapositiva.</a:t>
            </a:r>
            <a:endParaRPr lang="en-US" i="1" dirty="0"/>
          </a:p>
        </p:txBody>
      </p:sp>
      <p:sp>
        <p:nvSpPr>
          <p:cNvPr id="4" name="Slide Number Placeholder 3"/>
          <p:cNvSpPr>
            <a:spLocks noGrp="1"/>
          </p:cNvSpPr>
          <p:nvPr>
            <p:ph type="sldNum" sz="quarter" idx="10"/>
          </p:nvPr>
        </p:nvSpPr>
        <p:spPr/>
        <p:txBody>
          <a:bodyPr/>
          <a:lstStyle/>
          <a:p>
            <a:fld id="{67F715A1-4ADC-44E0-9587-804FF39D6B22}" type="slidenum">
              <a:rPr lang="en-US" smtClean="0"/>
              <a:t>33</a:t>
            </a:fld>
            <a:endParaRPr lang="en-US" dirty="0"/>
          </a:p>
        </p:txBody>
      </p:sp>
    </p:spTree>
    <p:extLst>
      <p:ext uri="{BB962C8B-B14F-4D97-AF65-F5344CB8AC3E}">
        <p14:creationId xmlns:p14="http://schemas.microsoft.com/office/powerpoint/2010/main" val="376037188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AR" dirty="0" smtClean="0"/>
              <a:t>"¡Muchas gracias por ser parte de entrenamiento piloto. Realmente apreciamos su opinion sincera para que podamos hacer este entrenamiento aún más eficaz una vez que el proyecto se ponga en marcha a nivel nacional en noviembre. </a:t>
            </a:r>
          </a:p>
          <a:p>
            <a:endParaRPr lang="es-AR" dirty="0" smtClean="0"/>
          </a:p>
          <a:p>
            <a:r>
              <a:rPr lang="es-AR" dirty="0" smtClean="0"/>
              <a:t>"¿Cuáles son sus impresiones generales?</a:t>
            </a:r>
          </a:p>
          <a:p>
            <a:pPr>
              <a:buFont typeface="Wingdings" panose="05000000000000000000" pitchFamily="2" charset="2"/>
              <a:buChar char="§"/>
            </a:pPr>
            <a:r>
              <a:rPr lang="es-AR" i="1" dirty="0" smtClean="0">
                <a:solidFill>
                  <a:schemeClr val="accent4"/>
                </a:solidFill>
              </a:rPr>
              <a:t>¿Cómo podría mejorarse la capacitación? específicamente:</a:t>
            </a:r>
          </a:p>
          <a:p>
            <a:pPr lvl="1">
              <a:buFont typeface="Wingdings" panose="05000000000000000000" pitchFamily="2" charset="2"/>
              <a:buChar char="§"/>
            </a:pPr>
            <a:r>
              <a:rPr lang="en-US" i="1" dirty="0" smtClean="0">
                <a:solidFill>
                  <a:schemeClr val="tx1"/>
                </a:solidFill>
              </a:rPr>
              <a:t>Antecedentes sobre la violencia doméstica</a:t>
            </a:r>
          </a:p>
          <a:p>
            <a:pPr lvl="1">
              <a:buFont typeface="Wingdings" panose="05000000000000000000" pitchFamily="2" charset="2"/>
              <a:buChar char="§"/>
            </a:pPr>
            <a:r>
              <a:rPr lang="en-US" i="1" dirty="0" smtClean="0">
                <a:solidFill>
                  <a:schemeClr val="tx1"/>
                </a:solidFill>
              </a:rPr>
              <a:t>Como Intervenir</a:t>
            </a:r>
          </a:p>
          <a:p>
            <a:pPr lvl="1">
              <a:buFont typeface="Wingdings" panose="05000000000000000000" pitchFamily="2" charset="2"/>
              <a:buChar char="§"/>
            </a:pPr>
            <a:r>
              <a:rPr lang="en-US" i="1" dirty="0" smtClean="0">
                <a:solidFill>
                  <a:schemeClr val="tx1"/>
                </a:solidFill>
              </a:rPr>
              <a:t>Ejercicios Interactivos</a:t>
            </a:r>
          </a:p>
          <a:p>
            <a:pPr lvl="1">
              <a:buFont typeface="Wingdings" panose="05000000000000000000" pitchFamily="2" charset="2"/>
              <a:buChar char="§"/>
            </a:pPr>
            <a:endParaRPr lang="en-US" i="0" dirty="0" smtClean="0">
              <a:solidFill>
                <a:schemeClr val="accent4"/>
              </a:solidFill>
            </a:endParaRPr>
          </a:p>
          <a:p>
            <a:pPr lvl="1">
              <a:buFont typeface="Wingdings" panose="05000000000000000000" pitchFamily="2" charset="2"/>
              <a:buChar char="§"/>
            </a:pPr>
            <a:r>
              <a:rPr lang="en-US" i="1" dirty="0" smtClean="0">
                <a:solidFill>
                  <a:schemeClr val="accent4"/>
                </a:solidFill>
              </a:rPr>
              <a:t>¿Qué funcionó bien?</a:t>
            </a:r>
          </a:p>
          <a:p>
            <a:endParaRPr lang="en-US" i="0" dirty="0"/>
          </a:p>
        </p:txBody>
      </p:sp>
      <p:sp>
        <p:nvSpPr>
          <p:cNvPr id="4" name="Slide Number Placeholder 3"/>
          <p:cNvSpPr>
            <a:spLocks noGrp="1"/>
          </p:cNvSpPr>
          <p:nvPr>
            <p:ph type="sldNum" sz="quarter" idx="10"/>
          </p:nvPr>
        </p:nvSpPr>
        <p:spPr/>
        <p:txBody>
          <a:bodyPr/>
          <a:lstStyle/>
          <a:p>
            <a:fld id="{67F715A1-4ADC-44E0-9587-804FF39D6B22}" type="slidenum">
              <a:rPr lang="en-US" smtClean="0"/>
              <a:t>34</a:t>
            </a:fld>
            <a:endParaRPr lang="en-US" dirty="0"/>
          </a:p>
        </p:txBody>
      </p:sp>
    </p:spTree>
    <p:extLst>
      <p:ext uri="{BB962C8B-B14F-4D97-AF65-F5344CB8AC3E}">
        <p14:creationId xmlns:p14="http://schemas.microsoft.com/office/powerpoint/2010/main" val="284113892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AR" i="1" dirty="0" smtClean="0"/>
              <a:t>NOTA: Siéntase libre de personalizar INCLUIR </a:t>
            </a:r>
            <a:r>
              <a:rPr lang="es-AR" i="1" baseline="0" dirty="0" smtClean="0"/>
              <a:t> LA I</a:t>
            </a:r>
            <a:r>
              <a:rPr lang="es-AR" i="1" dirty="0" smtClean="0"/>
              <a:t>INFORMACIÓN DE CONTACTO DE SU AGENCIA LOCAL</a:t>
            </a:r>
            <a:endParaRPr lang="en-US" i="1" dirty="0"/>
          </a:p>
        </p:txBody>
      </p:sp>
      <p:sp>
        <p:nvSpPr>
          <p:cNvPr id="4" name="Slide Number Placeholder 3"/>
          <p:cNvSpPr>
            <a:spLocks noGrp="1"/>
          </p:cNvSpPr>
          <p:nvPr>
            <p:ph type="sldNum" sz="quarter" idx="10"/>
          </p:nvPr>
        </p:nvSpPr>
        <p:spPr/>
        <p:txBody>
          <a:bodyPr/>
          <a:lstStyle/>
          <a:p>
            <a:fld id="{67F715A1-4ADC-44E0-9587-804FF39D6B22}" type="slidenum">
              <a:rPr lang="en-US" smtClean="0"/>
              <a:pPr/>
              <a:t>35</a:t>
            </a:fld>
            <a:endParaRPr lang="en-US" dirty="0"/>
          </a:p>
        </p:txBody>
      </p:sp>
    </p:spTree>
    <p:extLst>
      <p:ext uri="{BB962C8B-B14F-4D97-AF65-F5344CB8AC3E}">
        <p14:creationId xmlns:p14="http://schemas.microsoft.com/office/powerpoint/2010/main" val="30780359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t>
            </a:r>
            <a:r>
              <a:rPr lang="es-AR" dirty="0" smtClean="0"/>
              <a:t>En primer lugar, usted es consciente de las acciones o conductas que podrían apuntar a alguien de ser un perpetrador o una víctima de la violencia doméstica</a:t>
            </a:r>
          </a:p>
          <a:p>
            <a:pPr marL="0" marR="0" indent="0" algn="l" defTabSz="914400" rtl="0" eaLnBrk="1" fontAlgn="auto" latinLnBrk="0" hangingPunct="1">
              <a:lnSpc>
                <a:spcPct val="100000"/>
              </a:lnSpc>
              <a:spcBef>
                <a:spcPts val="0"/>
              </a:spcBef>
              <a:spcAft>
                <a:spcPts val="0"/>
              </a:spcAft>
              <a:buClrTx/>
              <a:buSzTx/>
              <a:buFontTx/>
              <a:buNone/>
              <a:tabLst/>
              <a:defRPr/>
            </a:pPr>
            <a:endParaRPr lang="es-AR"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s-AR" dirty="0" smtClean="0"/>
              <a:t>Como resumen rápido, esto podría ser un socio que busca ejercer poder y control a través de: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AR" dirty="0" smtClean="0"/>
              <a:t>Aislar a su pareja</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AR" dirty="0" smtClean="0"/>
              <a:t>Usando abuso económico</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AR" dirty="0" smtClean="0"/>
              <a:t>Manipulación de los niños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AR" dirty="0" smtClean="0"/>
              <a:t>Hacer amenazas a su pareja</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AR" dirty="0" smtClean="0"/>
              <a:t>Ejerciendo abuso económico</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AR" dirty="0" smtClean="0"/>
              <a:t>Mostrando celos extremos "</a:t>
            </a: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[SIGUIENTE DIAPOSITIVA]</a:t>
            </a:r>
            <a:endParaRPr lang="en-US" dirty="0" smtClean="0"/>
          </a:p>
          <a:p>
            <a:pPr marL="171450" indent="-171450">
              <a:buFontTx/>
              <a:buChar char="-"/>
            </a:pPr>
            <a:endParaRPr lang="en-US" baseline="0" dirty="0" smtClean="0"/>
          </a:p>
        </p:txBody>
      </p:sp>
      <p:sp>
        <p:nvSpPr>
          <p:cNvPr id="4" name="Slide Number Placeholder 3"/>
          <p:cNvSpPr>
            <a:spLocks noGrp="1"/>
          </p:cNvSpPr>
          <p:nvPr>
            <p:ph type="sldNum" sz="quarter" idx="10"/>
          </p:nvPr>
        </p:nvSpPr>
        <p:spPr/>
        <p:txBody>
          <a:bodyPr/>
          <a:lstStyle/>
          <a:p>
            <a:fld id="{67F715A1-4ADC-44E0-9587-804FF39D6B22}" type="slidenum">
              <a:rPr lang="en-US" smtClean="0"/>
              <a:t>4</a:t>
            </a:fld>
            <a:endParaRPr lang="en-US" dirty="0"/>
          </a:p>
        </p:txBody>
      </p:sp>
    </p:spTree>
    <p:extLst>
      <p:ext uri="{BB962C8B-B14F-4D97-AF65-F5344CB8AC3E}">
        <p14:creationId xmlns:p14="http://schemas.microsoft.com/office/powerpoint/2010/main" val="29046921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AR" dirty="0" smtClean="0"/>
              <a:t>"A continuación, decida que acción debe tomarse</a:t>
            </a:r>
          </a:p>
          <a:p>
            <a:r>
              <a:rPr lang="es-AR" dirty="0" smtClean="0"/>
              <a:t>Una forma de decidir es preguntarse a sí mismo,</a:t>
            </a:r>
          </a:p>
          <a:p>
            <a:r>
              <a:rPr lang="es-AR" i="1" dirty="0" smtClean="0"/>
              <a:t>Si no actúo, la situación podría empeorar?</a:t>
            </a:r>
            <a:r>
              <a:rPr lang="es-AR" sz="1100" dirty="0" smtClean="0">
                <a:solidFill>
                  <a:schemeClr val="tx1">
                    <a:lumMod val="75000"/>
                    <a:lumOff val="25000"/>
                  </a:schemeClr>
                </a:solidFill>
              </a:rPr>
              <a:t> EN CASO SI, continúe! "</a:t>
            </a:r>
            <a:endParaRPr lang="en-US" sz="1100" baseline="0" dirty="0" smtClean="0">
              <a:solidFill>
                <a:schemeClr val="tx1">
                  <a:lumMod val="75000"/>
                  <a:lumOff val="25000"/>
                </a:schemeClr>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100" baseline="0" dirty="0" smtClean="0"/>
              <a:t>[SIGUIENTE DIAPOSITIVA]</a:t>
            </a:r>
            <a:endParaRPr lang="en-US" sz="1100" dirty="0" smtClean="0"/>
          </a:p>
          <a:p>
            <a:endParaRPr lang="en-US" sz="1100" dirty="0" smtClean="0">
              <a:solidFill>
                <a:schemeClr val="tx1">
                  <a:lumMod val="75000"/>
                  <a:lumOff val="25000"/>
                </a:schemeClr>
              </a:solidFill>
            </a:endParaRPr>
          </a:p>
        </p:txBody>
      </p:sp>
      <p:sp>
        <p:nvSpPr>
          <p:cNvPr id="4" name="Slide Number Placeholder 3"/>
          <p:cNvSpPr>
            <a:spLocks noGrp="1"/>
          </p:cNvSpPr>
          <p:nvPr>
            <p:ph type="sldNum" sz="quarter" idx="10"/>
          </p:nvPr>
        </p:nvSpPr>
        <p:spPr/>
        <p:txBody>
          <a:bodyPr/>
          <a:lstStyle/>
          <a:p>
            <a:fld id="{67F715A1-4ADC-44E0-9587-804FF39D6B22}" type="slidenum">
              <a:rPr lang="en-US" smtClean="0"/>
              <a:t>5</a:t>
            </a:fld>
            <a:endParaRPr lang="en-US" dirty="0"/>
          </a:p>
        </p:txBody>
      </p:sp>
    </p:spTree>
    <p:extLst>
      <p:ext uri="{BB962C8B-B14F-4D97-AF65-F5344CB8AC3E}">
        <p14:creationId xmlns:p14="http://schemas.microsoft.com/office/powerpoint/2010/main" val="26716771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s-AR" sz="1200" dirty="0" smtClean="0">
                <a:solidFill>
                  <a:schemeClr val="bg2">
                    <a:lumMod val="75000"/>
                    <a:lumOff val="25000"/>
                  </a:schemeClr>
                </a:solidFill>
              </a:rPr>
              <a:t>"El siguiente paso es decidir a tomar medidas. "</a:t>
            </a:r>
          </a:p>
          <a:p>
            <a:pPr marL="0" indent="0">
              <a:buNone/>
            </a:pPr>
            <a:endParaRPr lang="es-AR" sz="1200" dirty="0" smtClean="0">
              <a:solidFill>
                <a:schemeClr val="bg2">
                  <a:lumMod val="75000"/>
                  <a:lumOff val="25000"/>
                </a:schemeClr>
              </a:solidFill>
            </a:endParaRPr>
          </a:p>
          <a:p>
            <a:pPr marL="0" indent="0">
              <a:buNone/>
            </a:pPr>
            <a:r>
              <a:rPr lang="es-AR" sz="1200" dirty="0" smtClean="0">
                <a:solidFill>
                  <a:schemeClr val="bg2">
                    <a:lumMod val="75000"/>
                    <a:lumOff val="25000"/>
                  </a:schemeClr>
                </a:solidFill>
              </a:rPr>
              <a:t>[haga clic mouse]</a:t>
            </a:r>
          </a:p>
          <a:p>
            <a:pPr marL="0" indent="0">
              <a:buNone/>
            </a:pPr>
            <a:endParaRPr lang="es-AR" sz="1200" dirty="0" smtClean="0">
              <a:solidFill>
                <a:schemeClr val="bg2">
                  <a:lumMod val="75000"/>
                  <a:lumOff val="25000"/>
                </a:schemeClr>
              </a:solidFill>
            </a:endParaRPr>
          </a:p>
          <a:p>
            <a:pPr marL="0" indent="0">
              <a:buNone/>
            </a:pPr>
            <a:r>
              <a:rPr lang="es-AR" sz="1200" dirty="0" smtClean="0">
                <a:solidFill>
                  <a:schemeClr val="bg2">
                    <a:lumMod val="75000"/>
                    <a:lumOff val="25000"/>
                  </a:schemeClr>
                </a:solidFill>
              </a:rPr>
              <a:t>"Usted podría preguntarse: ¿Estoy observando un comportamiento o acción que, si fui testigo pasa a un miembro de la familia o un amigo cercano, me gustaría que alguien tome medidas para ayudar?"</a:t>
            </a:r>
          </a:p>
          <a:p>
            <a:pPr marL="0" indent="0">
              <a:buNone/>
            </a:pPr>
            <a:endParaRPr lang="es-AR" sz="1200" dirty="0" smtClean="0">
              <a:solidFill>
                <a:schemeClr val="bg2">
                  <a:lumMod val="75000"/>
                  <a:lumOff val="25000"/>
                </a:schemeClr>
              </a:solidFill>
            </a:endParaRPr>
          </a:p>
          <a:p>
            <a:pPr marL="0" indent="0">
              <a:buNone/>
            </a:pPr>
            <a:r>
              <a:rPr lang="es-AR" sz="1200" dirty="0" smtClean="0">
                <a:solidFill>
                  <a:schemeClr val="bg2">
                    <a:lumMod val="75000"/>
                    <a:lumOff val="25000"/>
                  </a:schemeClr>
                </a:solidFill>
              </a:rPr>
              <a:t>"Antes de hablar de cómo se puede intervenir, vamos a discutir algunas de las barreras comunes que mantienen a las personas de actuar."</a:t>
            </a:r>
          </a:p>
          <a:p>
            <a:pPr marL="0" indent="0">
              <a:buNone/>
            </a:pPr>
            <a:endParaRPr lang="es-AR" sz="1200" dirty="0" smtClean="0">
              <a:solidFill>
                <a:schemeClr val="bg2">
                  <a:lumMod val="75000"/>
                  <a:lumOff val="25000"/>
                </a:schemeClr>
              </a:solidFill>
            </a:endParaRPr>
          </a:p>
          <a:p>
            <a:pPr marL="0" indent="0">
              <a:buNone/>
            </a:pPr>
            <a:r>
              <a:rPr lang="es-AR" sz="1200" dirty="0" smtClean="0">
                <a:solidFill>
                  <a:schemeClr val="bg2">
                    <a:lumMod val="75000"/>
                    <a:lumOff val="25000"/>
                  </a:schemeClr>
                </a:solidFill>
              </a:rPr>
              <a:t>PREGUNTE A LA AUDIENCIA: "¿Qué crees que son algunas de las razones más comunes que alguien podría ser reacio a intervenir si son testigos de violencia doméstica?"</a:t>
            </a:r>
          </a:p>
          <a:p>
            <a:pPr marL="0" indent="0">
              <a:buNone/>
            </a:pPr>
            <a:endParaRPr lang="es-AR" sz="1200" dirty="0" smtClean="0">
              <a:solidFill>
                <a:schemeClr val="bg2">
                  <a:lumMod val="75000"/>
                  <a:lumOff val="25000"/>
                </a:schemeClr>
              </a:solidFill>
            </a:endParaRPr>
          </a:p>
          <a:p>
            <a:pPr marL="0" indent="0">
              <a:buNone/>
            </a:pPr>
            <a:r>
              <a:rPr lang="es-AR" sz="1200" dirty="0" smtClean="0">
                <a:solidFill>
                  <a:schemeClr val="bg2">
                    <a:lumMod val="75000"/>
                    <a:lumOff val="25000"/>
                  </a:schemeClr>
                </a:solidFill>
              </a:rPr>
              <a:t>(Tener discusión y una vez que han generado algunas ideas, continúe.)</a:t>
            </a:r>
          </a:p>
          <a:p>
            <a:pPr marL="0" indent="0">
              <a:buNone/>
            </a:pPr>
            <a:endParaRPr lang="es-AR" sz="1200" baseline="0" dirty="0" smtClean="0">
              <a:solidFill>
                <a:schemeClr val="bg2">
                  <a:lumMod val="75000"/>
                  <a:lumOff val="25000"/>
                </a:schemeClr>
              </a:solidFill>
            </a:endParaRPr>
          </a:p>
          <a:p>
            <a:pPr marL="0" indent="0">
              <a:buNone/>
            </a:pPr>
            <a:r>
              <a:rPr lang="en-US" baseline="0" dirty="0" smtClean="0"/>
              <a:t>[SIGUIENTE DIAPOSITIVA]</a:t>
            </a:r>
            <a:endParaRPr lang="en-US" dirty="0" smtClean="0"/>
          </a:p>
          <a:p>
            <a:endParaRPr lang="en-US" dirty="0"/>
          </a:p>
        </p:txBody>
      </p:sp>
      <p:sp>
        <p:nvSpPr>
          <p:cNvPr id="4" name="Slide Number Placeholder 3"/>
          <p:cNvSpPr>
            <a:spLocks noGrp="1"/>
          </p:cNvSpPr>
          <p:nvPr>
            <p:ph type="sldNum" sz="quarter" idx="10"/>
          </p:nvPr>
        </p:nvSpPr>
        <p:spPr/>
        <p:txBody>
          <a:bodyPr/>
          <a:lstStyle/>
          <a:p>
            <a:fld id="{67F715A1-4ADC-44E0-9587-804FF39D6B22}" type="slidenum">
              <a:rPr lang="en-US" smtClean="0"/>
              <a:t>6</a:t>
            </a:fld>
            <a:endParaRPr lang="en-US" dirty="0"/>
          </a:p>
        </p:txBody>
      </p:sp>
    </p:spTree>
    <p:extLst>
      <p:ext uri="{BB962C8B-B14F-4D97-AF65-F5344CB8AC3E}">
        <p14:creationId xmlns:p14="http://schemas.microsoft.com/office/powerpoint/2010/main" val="22542798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a:t>
            </a:r>
            <a:r>
              <a:rPr lang="es-AR" i="1" dirty="0" smtClean="0"/>
              <a:t>Estas son algunas de las barreras comunes - vamos a ver si hay alguno que no mencionamos ".</a:t>
            </a:r>
          </a:p>
          <a:p>
            <a:endParaRPr lang="es-AR" i="1" dirty="0" smtClean="0"/>
          </a:p>
          <a:p>
            <a:pPr marL="171450" indent="-171450">
              <a:buFont typeface="Wingdings" panose="05000000000000000000" pitchFamily="2" charset="2"/>
              <a:buChar char="q"/>
            </a:pPr>
            <a:r>
              <a:rPr lang="es-AR" i="0" dirty="0" smtClean="0"/>
              <a:t>La preocupación que está malinterpretando lo que está sucediendo</a:t>
            </a:r>
          </a:p>
          <a:p>
            <a:pPr marL="171450" indent="-171450">
              <a:buFont typeface="Wingdings" panose="05000000000000000000" pitchFamily="2" charset="2"/>
              <a:buChar char="q"/>
            </a:pPr>
            <a:r>
              <a:rPr lang="es-AR" i="0" dirty="0" smtClean="0"/>
              <a:t>La preocupación de que si usted responde, la persona puede llegar a ser hostil</a:t>
            </a:r>
          </a:p>
          <a:p>
            <a:pPr marL="171450" indent="-171450">
              <a:buFont typeface="Wingdings" panose="05000000000000000000" pitchFamily="2" charset="2"/>
              <a:buChar char="q"/>
            </a:pPr>
            <a:r>
              <a:rPr lang="es-AR" i="0" dirty="0" smtClean="0"/>
              <a:t>Preocupación que están interfiriendo en algo "personal"</a:t>
            </a:r>
          </a:p>
          <a:p>
            <a:pPr marL="171450" indent="-171450">
              <a:buFont typeface="Wingdings" panose="05000000000000000000" pitchFamily="2" charset="2"/>
              <a:buChar char="q"/>
            </a:pPr>
            <a:r>
              <a:rPr lang="es-AR" i="0" dirty="0" smtClean="0"/>
              <a:t>No sé cómo responder (esta capacitación se dirige a eso!)</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[SIGUIENTE DIAPOSITIVA]</a:t>
            </a:r>
            <a:endParaRPr lang="en-US" dirty="0" smtClean="0"/>
          </a:p>
          <a:p>
            <a:endParaRPr lang="en-US" i="1" dirty="0"/>
          </a:p>
        </p:txBody>
      </p:sp>
      <p:sp>
        <p:nvSpPr>
          <p:cNvPr id="4" name="Slide Number Placeholder 3"/>
          <p:cNvSpPr>
            <a:spLocks noGrp="1"/>
          </p:cNvSpPr>
          <p:nvPr>
            <p:ph type="sldNum" sz="quarter" idx="10"/>
          </p:nvPr>
        </p:nvSpPr>
        <p:spPr/>
        <p:txBody>
          <a:bodyPr/>
          <a:lstStyle/>
          <a:p>
            <a:fld id="{67F715A1-4ADC-44E0-9587-804FF39D6B22}" type="slidenum">
              <a:rPr lang="en-US" smtClean="0"/>
              <a:pPr/>
              <a:t>7</a:t>
            </a:fld>
            <a:endParaRPr lang="en-US" dirty="0"/>
          </a:p>
        </p:txBody>
      </p:sp>
    </p:spTree>
    <p:extLst>
      <p:ext uri="{BB962C8B-B14F-4D97-AF65-F5344CB8AC3E}">
        <p14:creationId xmlns:p14="http://schemas.microsoft.com/office/powerpoint/2010/main" val="19102857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2">
              <a:buClr>
                <a:srgbClr val="000000"/>
              </a:buClr>
              <a:buFont typeface="Courier New" panose="02070309020205020404" pitchFamily="49" charset="0"/>
              <a:buNone/>
            </a:pPr>
            <a:r>
              <a:rPr lang="es-AR" dirty="0" smtClean="0">
                <a:solidFill>
                  <a:prstClr val="black">
                    <a:lumMod val="75000"/>
                    <a:lumOff val="25000"/>
                  </a:prstClr>
                </a:solidFill>
              </a:rPr>
              <a:t>"Si le preocupa que usted está malinterpretando lo que está viendo, aquí hay algunas cosas a tener en cuenta: </a:t>
            </a:r>
          </a:p>
          <a:p>
            <a:pPr marL="0" lvl="2">
              <a:buClr>
                <a:srgbClr val="000000"/>
              </a:buClr>
              <a:buFont typeface="Courier New" panose="02070309020205020404" pitchFamily="49" charset="0"/>
              <a:buNone/>
            </a:pPr>
            <a:endParaRPr lang="es-AR" dirty="0" smtClean="0">
              <a:solidFill>
                <a:prstClr val="black">
                  <a:lumMod val="75000"/>
                  <a:lumOff val="25000"/>
                </a:prstClr>
              </a:solidFill>
            </a:endParaRPr>
          </a:p>
          <a:p>
            <a:pPr marL="0" lvl="2">
              <a:buClr>
                <a:srgbClr val="000000"/>
              </a:buClr>
              <a:buFont typeface="Courier New" panose="02070309020205020404" pitchFamily="49" charset="0"/>
              <a:buNone/>
            </a:pPr>
            <a:r>
              <a:rPr lang="es-AR" dirty="0" smtClean="0">
                <a:solidFill>
                  <a:prstClr val="black">
                    <a:lumMod val="75000"/>
                    <a:lumOff val="25000"/>
                  </a:prstClr>
                </a:solidFill>
              </a:rPr>
              <a:t>[haga clic mouse] </a:t>
            </a:r>
          </a:p>
          <a:p>
            <a:pPr marL="685800" lvl="2" indent="-228600">
              <a:buClr>
                <a:srgbClr val="000000"/>
              </a:buClr>
              <a:buFont typeface="Courier New" panose="02070309020205020404" pitchFamily="49" charset="0"/>
              <a:buChar char="o"/>
            </a:pPr>
            <a:r>
              <a:rPr lang="es-AR" dirty="0" smtClean="0">
                <a:solidFill>
                  <a:prstClr val="black">
                    <a:lumMod val="75000"/>
                    <a:lumOff val="25000"/>
                  </a:prstClr>
                </a:solidFill>
              </a:rPr>
              <a:t>"Confíe en sus instintos: si algo no le parece correcto, probablemente no lo es" </a:t>
            </a:r>
          </a:p>
          <a:p>
            <a:pPr lvl="2">
              <a:buClr>
                <a:srgbClr val="000000"/>
              </a:buClr>
              <a:buFont typeface="Courier New" panose="02070309020205020404" pitchFamily="49" charset="0"/>
              <a:buNone/>
            </a:pPr>
            <a:endParaRPr lang="es-AR" dirty="0" smtClean="0">
              <a:solidFill>
                <a:prstClr val="black">
                  <a:lumMod val="75000"/>
                  <a:lumOff val="25000"/>
                </a:prstClr>
              </a:solidFill>
            </a:endParaRPr>
          </a:p>
          <a:p>
            <a:pPr marL="0" lvl="2">
              <a:buClr>
                <a:srgbClr val="000000"/>
              </a:buClr>
              <a:buFont typeface="Courier New" panose="02070309020205020404" pitchFamily="49" charset="0"/>
              <a:buNone/>
            </a:pPr>
            <a:r>
              <a:rPr lang="es-AR" dirty="0" smtClean="0">
                <a:solidFill>
                  <a:prstClr val="black">
                    <a:lumMod val="75000"/>
                    <a:lumOff val="25000"/>
                  </a:prstClr>
                </a:solidFill>
              </a:rPr>
              <a:t>[haga clic mouse] </a:t>
            </a:r>
          </a:p>
          <a:p>
            <a:pPr lvl="2">
              <a:buClr>
                <a:srgbClr val="000000"/>
              </a:buClr>
              <a:buFont typeface="Courier New" panose="02070309020205020404" pitchFamily="49" charset="0"/>
              <a:buNone/>
            </a:pPr>
            <a:endParaRPr lang="es-AR" dirty="0" smtClean="0">
              <a:solidFill>
                <a:prstClr val="black">
                  <a:lumMod val="75000"/>
                  <a:lumOff val="25000"/>
                </a:prstClr>
              </a:solidFill>
            </a:endParaRPr>
          </a:p>
          <a:p>
            <a:pPr marL="685800" lvl="2" indent="-228600">
              <a:buClr>
                <a:srgbClr val="000000"/>
              </a:buClr>
              <a:buFont typeface="Courier New" panose="02070309020205020404" pitchFamily="49" charset="0"/>
              <a:buChar char="o"/>
            </a:pPr>
            <a:r>
              <a:rPr lang="es-AR" dirty="0" smtClean="0">
                <a:solidFill>
                  <a:prstClr val="black">
                    <a:lumMod val="75000"/>
                    <a:lumOff val="25000"/>
                  </a:prstClr>
                </a:solidFill>
              </a:rPr>
              <a:t>"El peor escenario es que incluso si todo está bien, un colega sabe que te importa lo suficiente como para hablar en su nombre" </a:t>
            </a:r>
          </a:p>
          <a:p>
            <a:pPr lvl="2">
              <a:buClr>
                <a:srgbClr val="000000"/>
              </a:buClr>
              <a:buFont typeface="Courier New" panose="02070309020205020404" pitchFamily="49" charset="0"/>
              <a:buNone/>
            </a:pPr>
            <a:endParaRPr lang="es-AR" dirty="0" smtClean="0">
              <a:solidFill>
                <a:prstClr val="black">
                  <a:lumMod val="75000"/>
                  <a:lumOff val="25000"/>
                </a:prstClr>
              </a:solidFill>
            </a:endParaRPr>
          </a:p>
          <a:p>
            <a:pPr lvl="2">
              <a:buClr>
                <a:srgbClr val="000000"/>
              </a:buClr>
              <a:buFont typeface="Courier New" panose="02070309020205020404" pitchFamily="49" charset="0"/>
              <a:buNone/>
            </a:pPr>
            <a:endParaRPr lang="es-AR" dirty="0" smtClean="0">
              <a:solidFill>
                <a:prstClr val="black">
                  <a:lumMod val="75000"/>
                  <a:lumOff val="25000"/>
                </a:prstClr>
              </a:solidFill>
            </a:endParaRPr>
          </a:p>
          <a:p>
            <a:pPr marL="0" lvl="2">
              <a:buClr>
                <a:srgbClr val="000000"/>
              </a:buClr>
              <a:buFont typeface="Courier New" panose="02070309020205020404" pitchFamily="49" charset="0"/>
              <a:buNone/>
            </a:pPr>
            <a:r>
              <a:rPr lang="es-AR" dirty="0" smtClean="0">
                <a:solidFill>
                  <a:prstClr val="black">
                    <a:lumMod val="75000"/>
                    <a:lumOff val="25000"/>
                  </a:prstClr>
                </a:solidFill>
              </a:rPr>
              <a:t>[haga clic mouse] </a:t>
            </a:r>
          </a:p>
          <a:p>
            <a:pPr lvl="2">
              <a:buClr>
                <a:srgbClr val="000000"/>
              </a:buClr>
              <a:buFont typeface="Courier New" panose="02070309020205020404" pitchFamily="49" charset="0"/>
              <a:buNone/>
            </a:pPr>
            <a:endParaRPr lang="es-AR" dirty="0" smtClean="0">
              <a:solidFill>
                <a:prstClr val="black">
                  <a:lumMod val="75000"/>
                  <a:lumOff val="25000"/>
                </a:prstClr>
              </a:solidFill>
            </a:endParaRPr>
          </a:p>
          <a:p>
            <a:pPr marL="685800" lvl="2" indent="-228600">
              <a:buClr>
                <a:srgbClr val="000000"/>
              </a:buClr>
              <a:buFont typeface="Courier New" panose="02070309020205020404" pitchFamily="49" charset="0"/>
              <a:buChar char="o"/>
            </a:pPr>
            <a:r>
              <a:rPr lang="es-AR" dirty="0" smtClean="0">
                <a:solidFill>
                  <a:prstClr val="black">
                    <a:lumMod val="75000"/>
                    <a:lumOff val="25000"/>
                  </a:prstClr>
                </a:solidFill>
              </a:rPr>
              <a:t>"Utilice el sistema de compañeros. Pídale a un colega o gerente de ayudar. Si están de acuerdo de que algo parece estar mal, puede responder juntos. “</a:t>
            </a:r>
            <a:endParaRPr lang="en-US" dirty="0" smtClean="0">
              <a:solidFill>
                <a:prstClr val="black">
                  <a:lumMod val="75000"/>
                  <a:lumOff val="25000"/>
                </a:prstClr>
              </a:solidFill>
            </a:endParaRPr>
          </a:p>
          <a:p>
            <a:pPr marL="1257300" lvl="2" indent="-342900">
              <a:buClr>
                <a:srgbClr val="000000"/>
              </a:buClr>
              <a:buFont typeface="Courier New" panose="02070309020205020404" pitchFamily="49" charset="0"/>
              <a:buChar char="o"/>
            </a:pPr>
            <a:endParaRPr lang="en-US" dirty="0" smtClean="0">
              <a:solidFill>
                <a:prstClr val="black">
                  <a:lumMod val="75000"/>
                  <a:lumOff val="25000"/>
                </a:prstClr>
              </a:solidFill>
            </a:endParaRPr>
          </a:p>
          <a:p>
            <a:pPr marL="0" lvl="2">
              <a:buClr>
                <a:srgbClr val="000000"/>
              </a:buClr>
              <a:buFont typeface="Courier New" panose="02070309020205020404" pitchFamily="49" charset="0"/>
              <a:buNone/>
            </a:pPr>
            <a:r>
              <a:rPr lang="en-US" dirty="0" smtClean="0">
                <a:solidFill>
                  <a:prstClr val="black">
                    <a:lumMod val="75000"/>
                    <a:lumOff val="25000"/>
                  </a:prstClr>
                </a:solidFill>
              </a:rPr>
              <a:t>[SIGUIENTE</a:t>
            </a:r>
            <a:r>
              <a:rPr lang="en-US" baseline="0" dirty="0" smtClean="0">
                <a:solidFill>
                  <a:prstClr val="black">
                    <a:lumMod val="75000"/>
                    <a:lumOff val="25000"/>
                  </a:prstClr>
                </a:solidFill>
              </a:rPr>
              <a:t> DIAPOSITIVO]</a:t>
            </a:r>
            <a:endParaRPr lang="en-US" dirty="0" smtClean="0">
              <a:solidFill>
                <a:prstClr val="black">
                  <a:lumMod val="75000"/>
                  <a:lumOff val="25000"/>
                </a:prstClr>
              </a:solidFill>
            </a:endParaRPr>
          </a:p>
        </p:txBody>
      </p:sp>
      <p:sp>
        <p:nvSpPr>
          <p:cNvPr id="4" name="Slide Number Placeholder 3"/>
          <p:cNvSpPr>
            <a:spLocks noGrp="1"/>
          </p:cNvSpPr>
          <p:nvPr>
            <p:ph type="sldNum" sz="quarter" idx="10"/>
          </p:nvPr>
        </p:nvSpPr>
        <p:spPr/>
        <p:txBody>
          <a:bodyPr/>
          <a:lstStyle/>
          <a:p>
            <a:fld id="{67F715A1-4ADC-44E0-9587-804FF39D6B22}" type="slidenum">
              <a:rPr lang="en-US" smtClean="0"/>
              <a:t>8</a:t>
            </a:fld>
            <a:endParaRPr lang="en-US" dirty="0"/>
          </a:p>
        </p:txBody>
      </p:sp>
    </p:spTree>
    <p:extLst>
      <p:ext uri="{BB962C8B-B14F-4D97-AF65-F5344CB8AC3E}">
        <p14:creationId xmlns:p14="http://schemas.microsoft.com/office/powerpoint/2010/main" val="12890331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s-AR" dirty="0" smtClean="0">
                <a:solidFill>
                  <a:prstClr val="black">
                    <a:lumMod val="75000"/>
                    <a:lumOff val="25000"/>
                  </a:prstClr>
                </a:solidFill>
              </a:rPr>
              <a:t>"Nunca te pongas en peligro! Como alguien que interviene usted tendrá que elegir una forma segura de responder. Vamos a revisar esas opciones como parte del paso 4 “</a:t>
            </a:r>
          </a:p>
          <a:p>
            <a:pPr marL="0" marR="0" lvl="2" indent="0" algn="l" defTabSz="914400" rtl="0" eaLnBrk="1" fontAlgn="auto" latinLnBrk="0" hangingPunct="1">
              <a:lnSpc>
                <a:spcPct val="100000"/>
              </a:lnSpc>
              <a:spcBef>
                <a:spcPts val="0"/>
              </a:spcBef>
              <a:spcAft>
                <a:spcPts val="0"/>
              </a:spcAft>
              <a:buClrTx/>
              <a:buSzTx/>
              <a:buFontTx/>
              <a:buNone/>
              <a:tabLst/>
              <a:defRPr/>
            </a:pPr>
            <a:endParaRPr lang="es-AR" dirty="0" smtClean="0">
              <a:solidFill>
                <a:prstClr val="black">
                  <a:lumMod val="75000"/>
                  <a:lumOff val="25000"/>
                </a:prstClr>
              </a:solidFill>
            </a:endParaRPr>
          </a:p>
          <a:p>
            <a:pPr marL="0" marR="0" lvl="2" indent="0" algn="l" defTabSz="914400" rtl="0" eaLnBrk="1" fontAlgn="auto" latinLnBrk="0" hangingPunct="1">
              <a:lnSpc>
                <a:spcPct val="100000"/>
              </a:lnSpc>
              <a:spcBef>
                <a:spcPts val="0"/>
              </a:spcBef>
              <a:spcAft>
                <a:spcPts val="0"/>
              </a:spcAft>
              <a:buClrTx/>
              <a:buSzTx/>
              <a:buFontTx/>
              <a:buNone/>
              <a:tabLst/>
              <a:defRPr/>
            </a:pPr>
            <a:r>
              <a:rPr lang="en-US" dirty="0" smtClean="0">
                <a:solidFill>
                  <a:prstClr val="black">
                    <a:lumMod val="75000"/>
                    <a:lumOff val="25000"/>
                  </a:prstClr>
                </a:solidFill>
              </a:rPr>
              <a:t>[siguiente</a:t>
            </a:r>
            <a:r>
              <a:rPr lang="en-US" baseline="0" dirty="0" smtClean="0">
                <a:solidFill>
                  <a:prstClr val="black">
                    <a:lumMod val="75000"/>
                    <a:lumOff val="25000"/>
                  </a:prstClr>
                </a:solidFill>
              </a:rPr>
              <a:t> diapositiva]</a:t>
            </a:r>
            <a:endParaRPr lang="en-US" dirty="0" smtClean="0">
              <a:solidFill>
                <a:prstClr val="black">
                  <a:lumMod val="75000"/>
                  <a:lumOff val="25000"/>
                </a:prstClr>
              </a:solidFill>
            </a:endParaRPr>
          </a:p>
          <a:p>
            <a:pPr marL="0" marR="0" lvl="2" indent="0" algn="l" defTabSz="914400" rtl="0" eaLnBrk="1" fontAlgn="auto" latinLnBrk="0" hangingPunct="1">
              <a:lnSpc>
                <a:spcPct val="100000"/>
              </a:lnSpc>
              <a:spcBef>
                <a:spcPts val="0"/>
              </a:spcBef>
              <a:spcAft>
                <a:spcPts val="0"/>
              </a:spcAft>
              <a:buClrTx/>
              <a:buSzTx/>
              <a:buFontTx/>
              <a:buNone/>
              <a:tabLst/>
              <a:defRPr/>
            </a:pPr>
            <a:endParaRPr lang="en-US" dirty="0" smtClean="0">
              <a:solidFill>
                <a:prstClr val="black">
                  <a:lumMod val="75000"/>
                  <a:lumOff val="25000"/>
                </a:prstClr>
              </a:solidFill>
            </a:endParaRPr>
          </a:p>
          <a:p>
            <a:endParaRPr lang="en-US" dirty="0"/>
          </a:p>
        </p:txBody>
      </p:sp>
      <p:sp>
        <p:nvSpPr>
          <p:cNvPr id="4" name="Slide Number Placeholder 3"/>
          <p:cNvSpPr>
            <a:spLocks noGrp="1"/>
          </p:cNvSpPr>
          <p:nvPr>
            <p:ph type="sldNum" sz="quarter" idx="10"/>
          </p:nvPr>
        </p:nvSpPr>
        <p:spPr/>
        <p:txBody>
          <a:bodyPr/>
          <a:lstStyle/>
          <a:p>
            <a:fld id="{67F715A1-4ADC-44E0-9587-804FF39D6B22}" type="slidenum">
              <a:rPr lang="en-US" smtClean="0"/>
              <a:t>9</a:t>
            </a:fld>
            <a:endParaRPr lang="en-US" dirty="0"/>
          </a:p>
        </p:txBody>
      </p:sp>
    </p:spTree>
    <p:extLst>
      <p:ext uri="{BB962C8B-B14F-4D97-AF65-F5344CB8AC3E}">
        <p14:creationId xmlns:p14="http://schemas.microsoft.com/office/powerpoint/2010/main" val="13627190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7.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9.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0FF0622-75E4-48B8-A617-5428CA5926CE}" type="datetimeFigureOut">
              <a:rPr lang="en-US" smtClean="0"/>
              <a:pPr/>
              <a:t>7/14/2021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A875541-8164-4CC7-9F2F-6F0C49BB858D}"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78592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0FF0622-75E4-48B8-A617-5428CA5926CE}" type="datetimeFigureOut">
              <a:rPr lang="en-US" smtClean="0"/>
              <a:pPr/>
              <a:t>7/14/2021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A875541-8164-4CC7-9F2F-6F0C49BB858D}" type="slidenum">
              <a:rPr lang="en-US" smtClean="0"/>
              <a:pPr/>
              <a:t>‹#›</a:t>
            </a:fld>
            <a:endParaRPr lang="en-US" dirty="0"/>
          </a:p>
        </p:txBody>
      </p:sp>
    </p:spTree>
    <p:extLst>
      <p:ext uri="{BB962C8B-B14F-4D97-AF65-F5344CB8AC3E}">
        <p14:creationId xmlns:p14="http://schemas.microsoft.com/office/powerpoint/2010/main" val="12717206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0FF0622-75E4-48B8-A617-5428CA5926CE}" type="datetimeFigureOut">
              <a:rPr lang="en-US" smtClean="0"/>
              <a:pPr/>
              <a:t>7/14/2021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A875541-8164-4CC7-9F2F-6F0C49BB858D}" type="slidenum">
              <a:rPr lang="en-US" smtClean="0"/>
              <a:pPr/>
              <a:t>‹#›</a:t>
            </a:fld>
            <a:endParaRPr lang="en-US" dirty="0"/>
          </a:p>
        </p:txBody>
      </p:sp>
    </p:spTree>
    <p:extLst>
      <p:ext uri="{BB962C8B-B14F-4D97-AF65-F5344CB8AC3E}">
        <p14:creationId xmlns:p14="http://schemas.microsoft.com/office/powerpoint/2010/main" val="27284536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FB1B710-5BC2-4D31-9B7D-1BAB8F5269DD}" type="datetimeFigureOut">
              <a:rPr lang="en-US" smtClean="0"/>
              <a:t>7/14/2021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83844CE-492C-4FC4-95F0-2FCBAC9C5F2C}" type="slidenum">
              <a:rPr lang="en-US" smtClean="0"/>
              <a:t>‹#›</a:t>
            </a:fld>
            <a:endParaRPr lang="en-US" dirty="0"/>
          </a:p>
        </p:txBody>
      </p:sp>
    </p:spTree>
    <p:extLst>
      <p:ext uri="{BB962C8B-B14F-4D97-AF65-F5344CB8AC3E}">
        <p14:creationId xmlns:p14="http://schemas.microsoft.com/office/powerpoint/2010/main" val="16712371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B1B710-5BC2-4D31-9B7D-1BAB8F5269DD}" type="datetimeFigureOut">
              <a:rPr lang="en-US" smtClean="0"/>
              <a:t>7/14/2021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83844CE-492C-4FC4-95F0-2FCBAC9C5F2C}" type="slidenum">
              <a:rPr lang="en-US" smtClean="0"/>
              <a:t>‹#›</a:t>
            </a:fld>
            <a:endParaRPr lang="en-US" dirty="0"/>
          </a:p>
        </p:txBody>
      </p:sp>
    </p:spTree>
    <p:extLst>
      <p:ext uri="{BB962C8B-B14F-4D97-AF65-F5344CB8AC3E}">
        <p14:creationId xmlns:p14="http://schemas.microsoft.com/office/powerpoint/2010/main" val="15289513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FB1B710-5BC2-4D31-9B7D-1BAB8F5269DD}" type="datetimeFigureOut">
              <a:rPr lang="en-US" smtClean="0"/>
              <a:t>7/14/2021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83844CE-492C-4FC4-95F0-2FCBAC9C5F2C}" type="slidenum">
              <a:rPr lang="en-US" smtClean="0"/>
              <a:t>‹#›</a:t>
            </a:fld>
            <a:endParaRPr lang="en-US" dirty="0"/>
          </a:p>
        </p:txBody>
      </p:sp>
    </p:spTree>
    <p:extLst>
      <p:ext uri="{BB962C8B-B14F-4D97-AF65-F5344CB8AC3E}">
        <p14:creationId xmlns:p14="http://schemas.microsoft.com/office/powerpoint/2010/main" val="33419294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FB1B710-5BC2-4D31-9B7D-1BAB8F5269DD}" type="datetimeFigureOut">
              <a:rPr lang="en-US" smtClean="0"/>
              <a:t>7/14/2021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83844CE-492C-4FC4-95F0-2FCBAC9C5F2C}" type="slidenum">
              <a:rPr lang="en-US" smtClean="0"/>
              <a:t>‹#›</a:t>
            </a:fld>
            <a:endParaRPr lang="en-US" dirty="0"/>
          </a:p>
        </p:txBody>
      </p:sp>
    </p:spTree>
    <p:extLst>
      <p:ext uri="{BB962C8B-B14F-4D97-AF65-F5344CB8AC3E}">
        <p14:creationId xmlns:p14="http://schemas.microsoft.com/office/powerpoint/2010/main" val="42021843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FB1B710-5BC2-4D31-9B7D-1BAB8F5269DD}" type="datetimeFigureOut">
              <a:rPr lang="en-US" smtClean="0"/>
              <a:t>7/14/2021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83844CE-492C-4FC4-95F0-2FCBAC9C5F2C}" type="slidenum">
              <a:rPr lang="en-US" smtClean="0"/>
              <a:t>‹#›</a:t>
            </a:fld>
            <a:endParaRPr lang="en-US" dirty="0"/>
          </a:p>
        </p:txBody>
      </p:sp>
    </p:spTree>
    <p:extLst>
      <p:ext uri="{BB962C8B-B14F-4D97-AF65-F5344CB8AC3E}">
        <p14:creationId xmlns:p14="http://schemas.microsoft.com/office/powerpoint/2010/main" val="9862008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FB1B710-5BC2-4D31-9B7D-1BAB8F5269DD}" type="datetimeFigureOut">
              <a:rPr lang="en-US" smtClean="0"/>
              <a:t>7/14/2021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83844CE-492C-4FC4-95F0-2FCBAC9C5F2C}" type="slidenum">
              <a:rPr lang="en-US" smtClean="0"/>
              <a:t>‹#›</a:t>
            </a:fld>
            <a:endParaRPr lang="en-US" dirty="0"/>
          </a:p>
        </p:txBody>
      </p:sp>
    </p:spTree>
    <p:extLst>
      <p:ext uri="{BB962C8B-B14F-4D97-AF65-F5344CB8AC3E}">
        <p14:creationId xmlns:p14="http://schemas.microsoft.com/office/powerpoint/2010/main" val="42118417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B1B710-5BC2-4D31-9B7D-1BAB8F5269DD}" type="datetimeFigureOut">
              <a:rPr lang="en-US" smtClean="0"/>
              <a:t>7/14/2021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83844CE-492C-4FC4-95F0-2FCBAC9C5F2C}" type="slidenum">
              <a:rPr lang="en-US" smtClean="0"/>
              <a:t>‹#›</a:t>
            </a:fld>
            <a:endParaRPr lang="en-US" dirty="0"/>
          </a:p>
        </p:txBody>
      </p:sp>
    </p:spTree>
    <p:extLst>
      <p:ext uri="{BB962C8B-B14F-4D97-AF65-F5344CB8AC3E}">
        <p14:creationId xmlns:p14="http://schemas.microsoft.com/office/powerpoint/2010/main" val="37877135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B1B710-5BC2-4D31-9B7D-1BAB8F5269DD}" type="datetimeFigureOut">
              <a:rPr lang="en-US" smtClean="0"/>
              <a:t>7/14/2021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83844CE-492C-4FC4-95F0-2FCBAC9C5F2C}" type="slidenum">
              <a:rPr lang="en-US" smtClean="0"/>
              <a:t>‹#›</a:t>
            </a:fld>
            <a:endParaRPr lang="en-US" dirty="0"/>
          </a:p>
        </p:txBody>
      </p:sp>
    </p:spTree>
    <p:extLst>
      <p:ext uri="{BB962C8B-B14F-4D97-AF65-F5344CB8AC3E}">
        <p14:creationId xmlns:p14="http://schemas.microsoft.com/office/powerpoint/2010/main" val="3519893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0FF0622-75E4-48B8-A617-5428CA5926CE}" type="datetimeFigureOut">
              <a:rPr lang="en-US" smtClean="0"/>
              <a:pPr/>
              <a:t>7/14/2021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A875541-8164-4CC7-9F2F-6F0C49BB858D}" type="slidenum">
              <a:rPr lang="en-US" smtClean="0"/>
              <a:pPr/>
              <a:t>‹#›</a:t>
            </a:fld>
            <a:endParaRPr lang="en-US" dirty="0"/>
          </a:p>
        </p:txBody>
      </p:sp>
    </p:spTree>
    <p:custDataLst>
      <p:tags r:id="rId1"/>
    </p:custDataLst>
    <p:extLst>
      <p:ext uri="{BB962C8B-B14F-4D97-AF65-F5344CB8AC3E}">
        <p14:creationId xmlns:p14="http://schemas.microsoft.com/office/powerpoint/2010/main" val="34794876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B1B710-5BC2-4D31-9B7D-1BAB8F5269DD}" type="datetimeFigureOut">
              <a:rPr lang="en-US" smtClean="0"/>
              <a:t>7/14/2021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83844CE-492C-4FC4-95F0-2FCBAC9C5F2C}" type="slidenum">
              <a:rPr lang="en-US" smtClean="0"/>
              <a:t>‹#›</a:t>
            </a:fld>
            <a:endParaRPr lang="en-US" dirty="0"/>
          </a:p>
        </p:txBody>
      </p:sp>
    </p:spTree>
    <p:extLst>
      <p:ext uri="{BB962C8B-B14F-4D97-AF65-F5344CB8AC3E}">
        <p14:creationId xmlns:p14="http://schemas.microsoft.com/office/powerpoint/2010/main" val="31136373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B1B710-5BC2-4D31-9B7D-1BAB8F5269DD}" type="datetimeFigureOut">
              <a:rPr lang="en-US" smtClean="0"/>
              <a:t>7/14/2021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83844CE-492C-4FC4-95F0-2FCBAC9C5F2C}" type="slidenum">
              <a:rPr lang="en-US" smtClean="0"/>
              <a:t>‹#›</a:t>
            </a:fld>
            <a:endParaRPr lang="en-US" dirty="0"/>
          </a:p>
        </p:txBody>
      </p:sp>
    </p:spTree>
    <p:extLst>
      <p:ext uri="{BB962C8B-B14F-4D97-AF65-F5344CB8AC3E}">
        <p14:creationId xmlns:p14="http://schemas.microsoft.com/office/powerpoint/2010/main" val="21148639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B1B710-5BC2-4D31-9B7D-1BAB8F5269DD}" type="datetimeFigureOut">
              <a:rPr lang="en-US" smtClean="0"/>
              <a:t>7/14/2021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83844CE-492C-4FC4-95F0-2FCBAC9C5F2C}" type="slidenum">
              <a:rPr lang="en-US" smtClean="0"/>
              <a:t>‹#›</a:t>
            </a:fld>
            <a:endParaRPr lang="en-US" dirty="0"/>
          </a:p>
        </p:txBody>
      </p:sp>
    </p:spTree>
    <p:extLst>
      <p:ext uri="{BB962C8B-B14F-4D97-AF65-F5344CB8AC3E}">
        <p14:creationId xmlns:p14="http://schemas.microsoft.com/office/powerpoint/2010/main" val="2926462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3B67706-6848-4F1E-A518-D8666FC6FBCC}" type="datetimeFigureOut">
              <a:rPr lang="en-US" smtClean="0"/>
              <a:t>7/14/2021</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CCBEE5FF-0C06-4DC7-B5B0-3B757EA8A5AD}" type="slidenum">
              <a:rPr lang="en-US" smtClean="0"/>
              <a:t>‹#›</a:t>
            </a:fld>
            <a:endParaRPr lang="en-US" dirty="0"/>
          </a:p>
        </p:txBody>
      </p:sp>
    </p:spTree>
    <p:custDataLst>
      <p:tags r:id="rId1"/>
    </p:custDataLst>
    <p:extLst>
      <p:ext uri="{BB962C8B-B14F-4D97-AF65-F5344CB8AC3E}">
        <p14:creationId xmlns:p14="http://schemas.microsoft.com/office/powerpoint/2010/main" val="23333998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3B67706-6848-4F1E-A518-D8666FC6FBCC}" type="datetimeFigureOut">
              <a:rPr lang="en-US" smtClean="0"/>
              <a:t>7/14/2021</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CCBEE5FF-0C06-4DC7-B5B0-3B757EA8A5AD}" type="slidenum">
              <a:rPr lang="en-US" smtClean="0"/>
              <a:t>‹#›</a:t>
            </a:fld>
            <a:endParaRPr lang="en-US" dirty="0"/>
          </a:p>
        </p:txBody>
      </p:sp>
    </p:spTree>
    <p:extLst>
      <p:ext uri="{BB962C8B-B14F-4D97-AF65-F5344CB8AC3E}">
        <p14:creationId xmlns:p14="http://schemas.microsoft.com/office/powerpoint/2010/main" val="20038109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3B67706-6848-4F1E-A518-D8666FC6FBCC}" type="datetimeFigureOut">
              <a:rPr lang="en-US" smtClean="0"/>
              <a:t>7/14/2021</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CCBEE5FF-0C06-4DC7-B5B0-3B757EA8A5AD}" type="slidenum">
              <a:rPr lang="en-US" smtClean="0"/>
              <a:t>‹#›</a:t>
            </a:fld>
            <a:endParaRPr lang="en-US" dirty="0"/>
          </a:p>
        </p:txBody>
      </p:sp>
    </p:spTree>
    <p:extLst>
      <p:ext uri="{BB962C8B-B14F-4D97-AF65-F5344CB8AC3E}">
        <p14:creationId xmlns:p14="http://schemas.microsoft.com/office/powerpoint/2010/main" val="35723049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63B67706-6848-4F1E-A518-D8666FC6FBCC}" type="datetimeFigureOut">
              <a:rPr lang="en-US" smtClean="0"/>
              <a:t>7/14/2021</a:t>
            </a:fld>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CCBEE5FF-0C06-4DC7-B5B0-3B757EA8A5AD}" type="slidenum">
              <a:rPr lang="en-US" smtClean="0"/>
              <a:t>‹#›</a:t>
            </a:fld>
            <a:endParaRPr lang="en-US" dirty="0"/>
          </a:p>
        </p:txBody>
      </p:sp>
    </p:spTree>
    <p:extLst>
      <p:ext uri="{BB962C8B-B14F-4D97-AF65-F5344CB8AC3E}">
        <p14:creationId xmlns:p14="http://schemas.microsoft.com/office/powerpoint/2010/main" val="374409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63B67706-6848-4F1E-A518-D8666FC6FBCC}" type="datetimeFigureOut">
              <a:rPr lang="en-US" smtClean="0"/>
              <a:t>7/14/2021</a:t>
            </a:fld>
            <a:endParaRPr lang="en-US" dirty="0"/>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CCBEE5FF-0C06-4DC7-B5B0-3B757EA8A5AD}" type="slidenum">
              <a:rPr lang="en-US" smtClean="0"/>
              <a:t>‹#›</a:t>
            </a:fld>
            <a:endParaRPr lang="en-US" dirty="0"/>
          </a:p>
        </p:txBody>
      </p:sp>
    </p:spTree>
    <p:extLst>
      <p:ext uri="{BB962C8B-B14F-4D97-AF65-F5344CB8AC3E}">
        <p14:creationId xmlns:p14="http://schemas.microsoft.com/office/powerpoint/2010/main" val="422040515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63B67706-6848-4F1E-A518-D8666FC6FBCC}" type="datetimeFigureOut">
              <a:rPr lang="en-US" smtClean="0"/>
              <a:t>7/14/2021</a:t>
            </a:fld>
            <a:endParaRPr lang="en-US"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CCBEE5FF-0C06-4DC7-B5B0-3B757EA8A5AD}" type="slidenum">
              <a:rPr lang="en-US" smtClean="0"/>
              <a:t>‹#›</a:t>
            </a:fld>
            <a:endParaRPr lang="en-US" dirty="0"/>
          </a:p>
        </p:txBody>
      </p:sp>
    </p:spTree>
    <p:extLst>
      <p:ext uri="{BB962C8B-B14F-4D97-AF65-F5344CB8AC3E}">
        <p14:creationId xmlns:p14="http://schemas.microsoft.com/office/powerpoint/2010/main" val="360199226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63B67706-6848-4F1E-A518-D8666FC6FBCC}" type="datetimeFigureOut">
              <a:rPr lang="en-US" smtClean="0"/>
              <a:t>7/14/2021</a:t>
            </a:fld>
            <a:endParaRPr lang="en-US" dirty="0"/>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CCBEE5FF-0C06-4DC7-B5B0-3B757EA8A5AD}" type="slidenum">
              <a:rPr lang="en-US" smtClean="0"/>
              <a:t>‹#›</a:t>
            </a:fld>
            <a:endParaRPr lang="en-US" dirty="0"/>
          </a:p>
        </p:txBody>
      </p:sp>
    </p:spTree>
    <p:custDataLst>
      <p:tags r:id="rId1"/>
    </p:custDataLst>
    <p:extLst>
      <p:ext uri="{BB962C8B-B14F-4D97-AF65-F5344CB8AC3E}">
        <p14:creationId xmlns:p14="http://schemas.microsoft.com/office/powerpoint/2010/main" val="29291763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0FF0622-75E4-48B8-A617-5428CA5926CE}" type="datetimeFigureOut">
              <a:rPr lang="en-US" smtClean="0"/>
              <a:pPr/>
              <a:t>7/14/2021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A875541-8164-4CC7-9F2F-6F0C49BB858D}"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207712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63B67706-6848-4F1E-A518-D8666FC6FBCC}" type="datetimeFigureOut">
              <a:rPr lang="en-US" smtClean="0"/>
              <a:t>7/14/2021</a:t>
            </a:fld>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CCBEE5FF-0C06-4DC7-B5B0-3B757EA8A5AD}" type="slidenum">
              <a:rPr lang="en-US" smtClean="0"/>
              <a:t>‹#›</a:t>
            </a:fld>
            <a:endParaRPr lang="en-US" dirty="0"/>
          </a:p>
        </p:txBody>
      </p:sp>
    </p:spTree>
    <p:extLst>
      <p:ext uri="{BB962C8B-B14F-4D97-AF65-F5344CB8AC3E}">
        <p14:creationId xmlns:p14="http://schemas.microsoft.com/office/powerpoint/2010/main" val="225860940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63B67706-6848-4F1E-A518-D8666FC6FBCC}" type="datetimeFigureOut">
              <a:rPr lang="en-US" smtClean="0"/>
              <a:t>7/14/2021</a:t>
            </a:fld>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CCBEE5FF-0C06-4DC7-B5B0-3B757EA8A5AD}" type="slidenum">
              <a:rPr lang="en-US" smtClean="0"/>
              <a:t>‹#›</a:t>
            </a:fld>
            <a:endParaRPr lang="en-US" dirty="0"/>
          </a:p>
        </p:txBody>
      </p:sp>
    </p:spTree>
    <p:extLst>
      <p:ext uri="{BB962C8B-B14F-4D97-AF65-F5344CB8AC3E}">
        <p14:creationId xmlns:p14="http://schemas.microsoft.com/office/powerpoint/2010/main" val="355509545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3B67706-6848-4F1E-A518-D8666FC6FBCC}" type="datetimeFigureOut">
              <a:rPr lang="en-US" smtClean="0"/>
              <a:t>7/14/2021</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CCBEE5FF-0C06-4DC7-B5B0-3B757EA8A5AD}" type="slidenum">
              <a:rPr lang="en-US" smtClean="0"/>
              <a:t>‹#›</a:t>
            </a:fld>
            <a:endParaRPr lang="en-US" dirty="0"/>
          </a:p>
        </p:txBody>
      </p:sp>
    </p:spTree>
    <p:extLst>
      <p:ext uri="{BB962C8B-B14F-4D97-AF65-F5344CB8AC3E}">
        <p14:creationId xmlns:p14="http://schemas.microsoft.com/office/powerpoint/2010/main" val="18138503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3B67706-6848-4F1E-A518-D8666FC6FBCC}" type="datetimeFigureOut">
              <a:rPr lang="en-US" smtClean="0"/>
              <a:t>7/14/2021</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CCBEE5FF-0C06-4DC7-B5B0-3B757EA8A5AD}" type="slidenum">
              <a:rPr lang="en-US" smtClean="0"/>
              <a:t>‹#›</a:t>
            </a:fld>
            <a:endParaRPr lang="en-US" dirty="0"/>
          </a:p>
        </p:txBody>
      </p:sp>
    </p:spTree>
    <p:custDataLst>
      <p:tags r:id="rId1"/>
    </p:custDataLst>
    <p:extLst>
      <p:ext uri="{BB962C8B-B14F-4D97-AF65-F5344CB8AC3E}">
        <p14:creationId xmlns:p14="http://schemas.microsoft.com/office/powerpoint/2010/main" val="4726149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0FF0622-75E4-48B8-A617-5428CA5926CE}" type="datetimeFigureOut">
              <a:rPr lang="en-US" smtClean="0"/>
              <a:pPr/>
              <a:t>7/14/2021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A875541-8164-4CC7-9F2F-6F0C49BB858D}" type="slidenum">
              <a:rPr lang="en-US" smtClean="0"/>
              <a:pPr/>
              <a:t>‹#›</a:t>
            </a:fld>
            <a:endParaRPr lang="en-US" dirty="0"/>
          </a:p>
        </p:txBody>
      </p:sp>
    </p:spTree>
    <p:extLst>
      <p:ext uri="{BB962C8B-B14F-4D97-AF65-F5344CB8AC3E}">
        <p14:creationId xmlns:p14="http://schemas.microsoft.com/office/powerpoint/2010/main" val="17030339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0FF0622-75E4-48B8-A617-5428CA5926CE}" type="datetimeFigureOut">
              <a:rPr lang="en-US" smtClean="0"/>
              <a:pPr/>
              <a:t>7/14/2021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A875541-8164-4CC7-9F2F-6F0C49BB858D}" type="slidenum">
              <a:rPr lang="en-US" smtClean="0"/>
              <a:pPr/>
              <a:t>‹#›</a:t>
            </a:fld>
            <a:endParaRPr lang="en-US" dirty="0"/>
          </a:p>
        </p:txBody>
      </p:sp>
    </p:spTree>
    <p:extLst>
      <p:ext uri="{BB962C8B-B14F-4D97-AF65-F5344CB8AC3E}">
        <p14:creationId xmlns:p14="http://schemas.microsoft.com/office/powerpoint/2010/main" val="1310061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0FF0622-75E4-48B8-A617-5428CA5926CE}" type="datetimeFigureOut">
              <a:rPr lang="en-US" smtClean="0"/>
              <a:pPr/>
              <a:t>7/14/2021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A875541-8164-4CC7-9F2F-6F0C49BB858D}" type="slidenum">
              <a:rPr lang="en-US" smtClean="0"/>
              <a:pPr/>
              <a:t>‹#›</a:t>
            </a:fld>
            <a:endParaRPr lang="en-US" dirty="0"/>
          </a:p>
        </p:txBody>
      </p:sp>
    </p:spTree>
    <p:extLst>
      <p:ext uri="{BB962C8B-B14F-4D97-AF65-F5344CB8AC3E}">
        <p14:creationId xmlns:p14="http://schemas.microsoft.com/office/powerpoint/2010/main" val="39280795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0FF0622-75E4-48B8-A617-5428CA5926CE}" type="datetimeFigureOut">
              <a:rPr lang="en-US" smtClean="0"/>
              <a:pPr/>
              <a:t>7/14/2021</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BA875541-8164-4CC7-9F2F-6F0C49BB858D}" type="slidenum">
              <a:rPr lang="en-US" smtClean="0"/>
              <a:pPr/>
              <a:t>‹#›</a:t>
            </a:fld>
            <a:endParaRPr lang="en-US" dirty="0"/>
          </a:p>
        </p:txBody>
      </p:sp>
    </p:spTree>
    <p:extLst>
      <p:ext uri="{BB962C8B-B14F-4D97-AF65-F5344CB8AC3E}">
        <p14:creationId xmlns:p14="http://schemas.microsoft.com/office/powerpoint/2010/main" val="23589889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40FF0622-75E4-48B8-A617-5428CA5926CE}" type="datetimeFigureOut">
              <a:rPr lang="en-US" smtClean="0"/>
              <a:pPr/>
              <a:t>7/14/2021</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BA875541-8164-4CC7-9F2F-6F0C49BB858D}" type="slidenum">
              <a:rPr lang="en-US" smtClean="0"/>
              <a:pPr/>
              <a:t>‹#›</a:t>
            </a:fld>
            <a:endParaRPr lang="en-US" dirty="0"/>
          </a:p>
        </p:txBody>
      </p:sp>
    </p:spTree>
    <p:custDataLst>
      <p:tags r:id="rId1"/>
    </p:custDataLst>
    <p:extLst>
      <p:ext uri="{BB962C8B-B14F-4D97-AF65-F5344CB8AC3E}">
        <p14:creationId xmlns:p14="http://schemas.microsoft.com/office/powerpoint/2010/main" val="22166482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FF0622-75E4-48B8-A617-5428CA5926CE}" type="datetimeFigureOut">
              <a:rPr lang="en-US" smtClean="0"/>
              <a:pPr/>
              <a:t>7/14/2021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A875541-8164-4CC7-9F2F-6F0C49BB858D}" type="slidenum">
              <a:rPr lang="en-US" smtClean="0"/>
              <a:pPr/>
              <a:t>‹#›</a:t>
            </a:fld>
            <a:endParaRPr lang="en-US" dirty="0"/>
          </a:p>
        </p:txBody>
      </p:sp>
    </p:spTree>
    <p:custDataLst>
      <p:tags r:id="rId1"/>
    </p:custDataLst>
    <p:extLst>
      <p:ext uri="{BB962C8B-B14F-4D97-AF65-F5344CB8AC3E}">
        <p14:creationId xmlns:p14="http://schemas.microsoft.com/office/powerpoint/2010/main" val="447151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ags" Target="../tags/tag5.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ags" Target="../tags/tag6.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40FF0622-75E4-48B8-A617-5428CA5926CE}" type="datetimeFigureOut">
              <a:rPr lang="en-US" smtClean="0"/>
              <a:pPr/>
              <a:t>7/14/2021</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BA875541-8164-4CC7-9F2F-6F0C49BB858D}" type="slidenum">
              <a:rPr lang="en-US" smtClean="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8925101"/>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B1B710-5BC2-4D31-9B7D-1BAB8F5269DD}" type="datetimeFigureOut">
              <a:rPr lang="en-US" smtClean="0"/>
              <a:t>7/14/2021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3844CE-492C-4FC4-95F0-2FCBAC9C5F2C}" type="slidenum">
              <a:rPr lang="en-US" smtClean="0"/>
              <a:t>‹#›</a:t>
            </a:fld>
            <a:endParaRPr lang="en-US" dirty="0"/>
          </a:p>
        </p:txBody>
      </p:sp>
    </p:spTree>
    <p:custDataLst>
      <p:tags r:id="rId13"/>
    </p:custDataLst>
    <p:extLst>
      <p:ext uri="{BB962C8B-B14F-4D97-AF65-F5344CB8AC3E}">
        <p14:creationId xmlns:p14="http://schemas.microsoft.com/office/powerpoint/2010/main" val="4036079438"/>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ustDataLst>
      <p:tags r:id="rId13"/>
    </p:custDataLst>
    <p:extLst>
      <p:ext uri="{BB962C8B-B14F-4D97-AF65-F5344CB8AC3E}">
        <p14:creationId xmlns:p14="http://schemas.microsoft.com/office/powerpoint/2010/main" val="2792317840"/>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10.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microsoft.com/office/2007/relationships/diagramDrawing" Target="../diagrams/drawing12.xml"/><Relationship Id="rId13" Type="http://schemas.microsoft.com/office/2007/relationships/diagramDrawing" Target="../diagrams/drawing13.xml"/><Relationship Id="rId3" Type="http://schemas.openxmlformats.org/officeDocument/2006/relationships/notesSlide" Target="../notesSlides/notesSlide10.xml"/><Relationship Id="rId7" Type="http://schemas.openxmlformats.org/officeDocument/2006/relationships/diagramColors" Target="../diagrams/colors12.xml"/><Relationship Id="rId12" Type="http://schemas.openxmlformats.org/officeDocument/2006/relationships/diagramColors" Target="../diagrams/colors13.xml"/><Relationship Id="rId2" Type="http://schemas.openxmlformats.org/officeDocument/2006/relationships/slideLayout" Target="../slideLayouts/slideLayout2.xml"/><Relationship Id="rId1" Type="http://schemas.openxmlformats.org/officeDocument/2006/relationships/tags" Target="../tags/tag19.xml"/><Relationship Id="rId6" Type="http://schemas.openxmlformats.org/officeDocument/2006/relationships/diagramQuickStyle" Target="../diagrams/quickStyle12.xml"/><Relationship Id="rId11" Type="http://schemas.openxmlformats.org/officeDocument/2006/relationships/diagramQuickStyle" Target="../diagrams/quickStyle13.xml"/><Relationship Id="rId5" Type="http://schemas.openxmlformats.org/officeDocument/2006/relationships/diagramLayout" Target="../diagrams/layout12.xml"/><Relationship Id="rId10" Type="http://schemas.openxmlformats.org/officeDocument/2006/relationships/diagramLayout" Target="../diagrams/layout13.xml"/><Relationship Id="rId4" Type="http://schemas.openxmlformats.org/officeDocument/2006/relationships/diagramData" Target="../diagrams/data12.xml"/><Relationship Id="rId9" Type="http://schemas.openxmlformats.org/officeDocument/2006/relationships/diagramData" Target="../diagrams/data13.xml"/><Relationship Id="rId14" Type="http://schemas.openxmlformats.org/officeDocument/2006/relationships/image" Target="../media/image14.WMF"/></Relationships>
</file>

<file path=ppt/slides/_rels/slide11.xml.rels><?xml version="1.0" encoding="UTF-8" standalone="yes"?>
<Relationships xmlns="http://schemas.openxmlformats.org/package/2006/relationships"><Relationship Id="rId8" Type="http://schemas.microsoft.com/office/2007/relationships/diagramDrawing" Target="../diagrams/drawing14.xml"/><Relationship Id="rId3" Type="http://schemas.openxmlformats.org/officeDocument/2006/relationships/notesSlide" Target="../notesSlides/notesSlide11.xml"/><Relationship Id="rId7" Type="http://schemas.openxmlformats.org/officeDocument/2006/relationships/diagramColors" Target="../diagrams/colors14.xml"/><Relationship Id="rId2" Type="http://schemas.openxmlformats.org/officeDocument/2006/relationships/slideLayout" Target="../slideLayouts/slideLayout7.xml"/><Relationship Id="rId1" Type="http://schemas.openxmlformats.org/officeDocument/2006/relationships/tags" Target="../tags/tag20.xml"/><Relationship Id="rId6" Type="http://schemas.openxmlformats.org/officeDocument/2006/relationships/diagramQuickStyle" Target="../diagrams/quickStyle14.xml"/><Relationship Id="rId11" Type="http://schemas.openxmlformats.org/officeDocument/2006/relationships/image" Target="../media/image17.PNG"/><Relationship Id="rId5" Type="http://schemas.openxmlformats.org/officeDocument/2006/relationships/diagramLayout" Target="../diagrams/layout14.xml"/><Relationship Id="rId10" Type="http://schemas.openxmlformats.org/officeDocument/2006/relationships/image" Target="../media/image16.png"/><Relationship Id="rId4" Type="http://schemas.openxmlformats.org/officeDocument/2006/relationships/diagramData" Target="../diagrams/data14.xml"/><Relationship Id="rId9" Type="http://schemas.openxmlformats.org/officeDocument/2006/relationships/image" Target="../media/image15.png"/></Relationships>
</file>

<file path=ppt/slides/_rels/slide12.xml.rels><?xml version="1.0" encoding="UTF-8" standalone="yes"?>
<Relationships xmlns="http://schemas.openxmlformats.org/package/2006/relationships"><Relationship Id="rId8" Type="http://schemas.microsoft.com/office/2007/relationships/diagramDrawing" Target="../diagrams/drawing15.xml"/><Relationship Id="rId3" Type="http://schemas.openxmlformats.org/officeDocument/2006/relationships/notesSlide" Target="../notesSlides/notesSlide12.xml"/><Relationship Id="rId7" Type="http://schemas.openxmlformats.org/officeDocument/2006/relationships/diagramColors" Target="../diagrams/colors15.xml"/><Relationship Id="rId2" Type="http://schemas.openxmlformats.org/officeDocument/2006/relationships/slideLayout" Target="../slideLayouts/slideLayout2.xml"/><Relationship Id="rId1" Type="http://schemas.openxmlformats.org/officeDocument/2006/relationships/tags" Target="../tags/tag21.xml"/><Relationship Id="rId6" Type="http://schemas.openxmlformats.org/officeDocument/2006/relationships/diagramQuickStyle" Target="../diagrams/quickStyle15.xml"/><Relationship Id="rId5" Type="http://schemas.openxmlformats.org/officeDocument/2006/relationships/diagramLayout" Target="../diagrams/layout15.xml"/><Relationship Id="rId4" Type="http://schemas.openxmlformats.org/officeDocument/2006/relationships/diagramData" Target="../diagrams/data15.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22.xml"/><Relationship Id="rId5" Type="http://schemas.openxmlformats.org/officeDocument/2006/relationships/image" Target="../media/image14.WMF"/><Relationship Id="rId4" Type="http://schemas.openxmlformats.org/officeDocument/2006/relationships/image" Target="../media/image18.WMF"/></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23.xml"/><Relationship Id="rId4" Type="http://schemas.openxmlformats.org/officeDocument/2006/relationships/image" Target="../media/image19.jp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9.xml"/><Relationship Id="rId1" Type="http://schemas.openxmlformats.org/officeDocument/2006/relationships/tags" Target="../tags/tag24.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https://www.youtube.com/embed/mp24QrUavOM?start=0&amp;end=47" TargetMode="External"/><Relationship Id="rId1" Type="http://schemas.openxmlformats.org/officeDocument/2006/relationships/tags" Target="../tags/tag25.xml"/><Relationship Id="rId5" Type="http://schemas.openxmlformats.org/officeDocument/2006/relationships/image" Target="../media/image20.png"/><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8" Type="http://schemas.microsoft.com/office/2007/relationships/diagramDrawing" Target="../diagrams/drawing16.xml"/><Relationship Id="rId3" Type="http://schemas.openxmlformats.org/officeDocument/2006/relationships/notesSlide" Target="../notesSlides/notesSlide17.xml"/><Relationship Id="rId7" Type="http://schemas.openxmlformats.org/officeDocument/2006/relationships/diagramColors" Target="../diagrams/colors16.xml"/><Relationship Id="rId2" Type="http://schemas.openxmlformats.org/officeDocument/2006/relationships/slideLayout" Target="../slideLayouts/slideLayout2.xml"/><Relationship Id="rId1" Type="http://schemas.openxmlformats.org/officeDocument/2006/relationships/tags" Target="../tags/tag26.xml"/><Relationship Id="rId6" Type="http://schemas.openxmlformats.org/officeDocument/2006/relationships/diagramQuickStyle" Target="../diagrams/quickStyle16.xml"/><Relationship Id="rId5" Type="http://schemas.openxmlformats.org/officeDocument/2006/relationships/diagramLayout" Target="../diagrams/layout16.xml"/><Relationship Id="rId4" Type="http://schemas.openxmlformats.org/officeDocument/2006/relationships/diagramData" Target="../diagrams/data16.xml"/><Relationship Id="rId9" Type="http://schemas.openxmlformats.org/officeDocument/2006/relationships/image" Target="../media/image21.PNG"/></Relationships>
</file>

<file path=ppt/slides/_rels/slide18.xml.rels><?xml version="1.0" encoding="UTF-8" standalone="yes"?>
<Relationships xmlns="http://schemas.openxmlformats.org/package/2006/relationships"><Relationship Id="rId8" Type="http://schemas.microsoft.com/office/2007/relationships/diagramDrawing" Target="../diagrams/drawing17.xml"/><Relationship Id="rId13" Type="http://schemas.microsoft.com/office/2007/relationships/diagramDrawing" Target="../diagrams/drawing18.xml"/><Relationship Id="rId3" Type="http://schemas.openxmlformats.org/officeDocument/2006/relationships/notesSlide" Target="../notesSlides/notesSlide18.xml"/><Relationship Id="rId7" Type="http://schemas.openxmlformats.org/officeDocument/2006/relationships/diagramColors" Target="../diagrams/colors17.xml"/><Relationship Id="rId12" Type="http://schemas.openxmlformats.org/officeDocument/2006/relationships/diagramColors" Target="../diagrams/colors18.xml"/><Relationship Id="rId2" Type="http://schemas.openxmlformats.org/officeDocument/2006/relationships/slideLayout" Target="../slideLayouts/slideLayout2.xml"/><Relationship Id="rId1" Type="http://schemas.openxmlformats.org/officeDocument/2006/relationships/tags" Target="../tags/tag27.xml"/><Relationship Id="rId6" Type="http://schemas.openxmlformats.org/officeDocument/2006/relationships/diagramQuickStyle" Target="../diagrams/quickStyle17.xml"/><Relationship Id="rId11" Type="http://schemas.openxmlformats.org/officeDocument/2006/relationships/diagramQuickStyle" Target="../diagrams/quickStyle18.xml"/><Relationship Id="rId5" Type="http://schemas.openxmlformats.org/officeDocument/2006/relationships/diagramLayout" Target="../diagrams/layout17.xml"/><Relationship Id="rId10" Type="http://schemas.openxmlformats.org/officeDocument/2006/relationships/diagramLayout" Target="../diagrams/layout18.xml"/><Relationship Id="rId4" Type="http://schemas.openxmlformats.org/officeDocument/2006/relationships/diagramData" Target="../diagrams/data17.xml"/><Relationship Id="rId9" Type="http://schemas.openxmlformats.org/officeDocument/2006/relationships/diagramData" Target="../diagrams/data18.xml"/></Relationships>
</file>

<file path=ppt/slides/_rels/slide19.xml.rels><?xml version="1.0" encoding="UTF-8" standalone="yes"?>
<Relationships xmlns="http://schemas.openxmlformats.org/package/2006/relationships"><Relationship Id="rId8" Type="http://schemas.microsoft.com/office/2007/relationships/diagramDrawing" Target="../diagrams/drawing19.xml"/><Relationship Id="rId3" Type="http://schemas.openxmlformats.org/officeDocument/2006/relationships/notesSlide" Target="../notesSlides/notesSlide19.xml"/><Relationship Id="rId7" Type="http://schemas.openxmlformats.org/officeDocument/2006/relationships/diagramColors" Target="../diagrams/colors19.xml"/><Relationship Id="rId2" Type="http://schemas.openxmlformats.org/officeDocument/2006/relationships/slideLayout" Target="../slideLayouts/slideLayout2.xml"/><Relationship Id="rId1" Type="http://schemas.openxmlformats.org/officeDocument/2006/relationships/tags" Target="../tags/tag28.xml"/><Relationship Id="rId6" Type="http://schemas.openxmlformats.org/officeDocument/2006/relationships/diagramQuickStyle" Target="../diagrams/quickStyle19.xml"/><Relationship Id="rId5" Type="http://schemas.openxmlformats.org/officeDocument/2006/relationships/diagramLayout" Target="../diagrams/layout19.xml"/><Relationship Id="rId4" Type="http://schemas.openxmlformats.org/officeDocument/2006/relationships/diagramData" Target="../diagrams/data19.xml"/><Relationship Id="rId9" Type="http://schemas.openxmlformats.org/officeDocument/2006/relationships/image" Target="../media/image22.WMF"/></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11.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8" Type="http://schemas.microsoft.com/office/2007/relationships/diagramDrawing" Target="../diagrams/drawing20.xml"/><Relationship Id="rId3" Type="http://schemas.openxmlformats.org/officeDocument/2006/relationships/notesSlide" Target="../notesSlides/notesSlide20.xml"/><Relationship Id="rId7" Type="http://schemas.openxmlformats.org/officeDocument/2006/relationships/diagramColors" Target="../diagrams/colors20.xml"/><Relationship Id="rId2" Type="http://schemas.openxmlformats.org/officeDocument/2006/relationships/slideLayout" Target="../slideLayouts/slideLayout2.xml"/><Relationship Id="rId1" Type="http://schemas.openxmlformats.org/officeDocument/2006/relationships/tags" Target="../tags/tag29.xml"/><Relationship Id="rId6" Type="http://schemas.openxmlformats.org/officeDocument/2006/relationships/diagramQuickStyle" Target="../diagrams/quickStyle20.xml"/><Relationship Id="rId5" Type="http://schemas.openxmlformats.org/officeDocument/2006/relationships/diagramLayout" Target="../diagrams/layout20.xml"/><Relationship Id="rId4" Type="http://schemas.openxmlformats.org/officeDocument/2006/relationships/diagramData" Target="../diagrams/data20.xml"/></Relationships>
</file>

<file path=ppt/slides/_rels/slide21.xml.rels><?xml version="1.0" encoding="UTF-8" standalone="yes"?>
<Relationships xmlns="http://schemas.openxmlformats.org/package/2006/relationships"><Relationship Id="rId8" Type="http://schemas.microsoft.com/office/2007/relationships/diagramDrawing" Target="../diagrams/drawing21.xml"/><Relationship Id="rId3" Type="http://schemas.openxmlformats.org/officeDocument/2006/relationships/notesSlide" Target="../notesSlides/notesSlide21.xml"/><Relationship Id="rId7" Type="http://schemas.openxmlformats.org/officeDocument/2006/relationships/diagramColors" Target="../diagrams/colors21.xml"/><Relationship Id="rId2" Type="http://schemas.openxmlformats.org/officeDocument/2006/relationships/slideLayout" Target="../slideLayouts/slideLayout2.xml"/><Relationship Id="rId1" Type="http://schemas.openxmlformats.org/officeDocument/2006/relationships/tags" Target="../tags/tag30.xml"/><Relationship Id="rId6" Type="http://schemas.openxmlformats.org/officeDocument/2006/relationships/diagramQuickStyle" Target="../diagrams/quickStyle21.xml"/><Relationship Id="rId5" Type="http://schemas.openxmlformats.org/officeDocument/2006/relationships/diagramLayout" Target="../diagrams/layout21.xml"/><Relationship Id="rId4" Type="http://schemas.openxmlformats.org/officeDocument/2006/relationships/diagramData" Target="../diagrams/data21.xml"/><Relationship Id="rId9" Type="http://schemas.openxmlformats.org/officeDocument/2006/relationships/image" Target="../media/image23.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xml"/><Relationship Id="rId1" Type="http://schemas.openxmlformats.org/officeDocument/2006/relationships/tags" Target="../tags/tag31.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https://www.youtube.com/embed/mp24QrUavOM?start=47&amp;end=56" TargetMode="External"/><Relationship Id="rId1" Type="http://schemas.openxmlformats.org/officeDocument/2006/relationships/tags" Target="../tags/tag32.xml"/><Relationship Id="rId5" Type="http://schemas.openxmlformats.org/officeDocument/2006/relationships/image" Target="../media/image20.png"/><Relationship Id="rId4"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8" Type="http://schemas.microsoft.com/office/2007/relationships/diagramDrawing" Target="../diagrams/drawing22.xml"/><Relationship Id="rId3" Type="http://schemas.openxmlformats.org/officeDocument/2006/relationships/notesSlide" Target="../notesSlides/notesSlide24.xml"/><Relationship Id="rId7" Type="http://schemas.openxmlformats.org/officeDocument/2006/relationships/diagramColors" Target="../diagrams/colors22.xml"/><Relationship Id="rId2" Type="http://schemas.openxmlformats.org/officeDocument/2006/relationships/slideLayout" Target="../slideLayouts/slideLayout2.xml"/><Relationship Id="rId1" Type="http://schemas.openxmlformats.org/officeDocument/2006/relationships/tags" Target="../tags/tag33.xml"/><Relationship Id="rId6" Type="http://schemas.openxmlformats.org/officeDocument/2006/relationships/diagramQuickStyle" Target="../diagrams/quickStyle22.xml"/><Relationship Id="rId5" Type="http://schemas.openxmlformats.org/officeDocument/2006/relationships/diagramLayout" Target="../diagrams/layout22.xml"/><Relationship Id="rId4" Type="http://schemas.openxmlformats.org/officeDocument/2006/relationships/diagramData" Target="../diagrams/data22.xml"/><Relationship Id="rId9" Type="http://schemas.openxmlformats.org/officeDocument/2006/relationships/image" Target="../media/image15.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34.xml"/><Relationship Id="rId6" Type="http://schemas.openxmlformats.org/officeDocument/2006/relationships/image" Target="../media/image15.png"/><Relationship Id="rId5" Type="http://schemas.openxmlformats.org/officeDocument/2006/relationships/image" Target="../media/image25.PNG"/><Relationship Id="rId4" Type="http://schemas.openxmlformats.org/officeDocument/2006/relationships/image" Target="../media/image24.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xml"/><Relationship Id="rId1" Type="http://schemas.openxmlformats.org/officeDocument/2006/relationships/tags" Target="../tags/tag35.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https://www.youtube.com/embed/mp24QrUavOM?start=56" TargetMode="External"/><Relationship Id="rId1" Type="http://schemas.openxmlformats.org/officeDocument/2006/relationships/tags" Target="../tags/tag36.xml"/><Relationship Id="rId5" Type="http://schemas.openxmlformats.org/officeDocument/2006/relationships/image" Target="../media/image20.png"/><Relationship Id="rId4"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8" Type="http://schemas.microsoft.com/office/2007/relationships/diagramDrawing" Target="../diagrams/drawing23.xml"/><Relationship Id="rId3" Type="http://schemas.openxmlformats.org/officeDocument/2006/relationships/notesSlide" Target="../notesSlides/notesSlide28.xml"/><Relationship Id="rId7" Type="http://schemas.openxmlformats.org/officeDocument/2006/relationships/diagramColors" Target="../diagrams/colors23.xml"/><Relationship Id="rId2" Type="http://schemas.openxmlformats.org/officeDocument/2006/relationships/slideLayout" Target="../slideLayouts/slideLayout2.xml"/><Relationship Id="rId1" Type="http://schemas.openxmlformats.org/officeDocument/2006/relationships/tags" Target="../tags/tag37.xml"/><Relationship Id="rId6" Type="http://schemas.openxmlformats.org/officeDocument/2006/relationships/diagramQuickStyle" Target="../diagrams/quickStyle23.xml"/><Relationship Id="rId5" Type="http://schemas.openxmlformats.org/officeDocument/2006/relationships/diagramLayout" Target="../diagrams/layout23.xml"/><Relationship Id="rId4" Type="http://schemas.openxmlformats.org/officeDocument/2006/relationships/diagramData" Target="../diagrams/data23.xml"/><Relationship Id="rId9" Type="http://schemas.openxmlformats.org/officeDocument/2006/relationships/image" Target="../media/image16.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38.xml"/><Relationship Id="rId6" Type="http://schemas.openxmlformats.org/officeDocument/2006/relationships/image" Target="../media/image28.WMF"/><Relationship Id="rId5" Type="http://schemas.openxmlformats.org/officeDocument/2006/relationships/image" Target="../media/image27.WMF"/><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3.xml"/><Relationship Id="rId7" Type="http://schemas.openxmlformats.org/officeDocument/2006/relationships/diagramColors" Target="../diagrams/colors1.xml"/><Relationship Id="rId2" Type="http://schemas.openxmlformats.org/officeDocument/2006/relationships/slideLayout" Target="../slideLayouts/slideLayout2.xml"/><Relationship Id="rId1" Type="http://schemas.openxmlformats.org/officeDocument/2006/relationships/tags" Target="../tags/tag1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3.xml"/><Relationship Id="rId1" Type="http://schemas.openxmlformats.org/officeDocument/2006/relationships/tags" Target="../tags/tag39.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tags" Target="../tags/tag40.xml"/><Relationship Id="rId4" Type="http://schemas.openxmlformats.org/officeDocument/2006/relationships/image" Target="../media/image29.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tags" Target="../tags/tag41.xml"/><Relationship Id="rId4" Type="http://schemas.openxmlformats.org/officeDocument/2006/relationships/image" Target="../media/image30.WMF"/></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tags" Target="../tags/tag42.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tags" Target="../tags/tag43.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tags" Target="../tags/tag44.xml"/><Relationship Id="rId4" Type="http://schemas.openxmlformats.org/officeDocument/2006/relationships/hyperlink" Target="http://www.thehotline.org/" TargetMode="External"/></Relationships>
</file>

<file path=ppt/slides/_rels/slide4.xml.rels><?xml version="1.0" encoding="UTF-8" standalone="yes"?>
<Relationships xmlns="http://schemas.openxmlformats.org/package/2006/relationships"><Relationship Id="rId8" Type="http://schemas.microsoft.com/office/2007/relationships/diagramDrawing" Target="../diagrams/drawing2.xml"/><Relationship Id="rId13" Type="http://schemas.microsoft.com/office/2007/relationships/diagramDrawing" Target="../diagrams/drawing3.xml"/><Relationship Id="rId3" Type="http://schemas.openxmlformats.org/officeDocument/2006/relationships/notesSlide" Target="../notesSlides/notesSlide4.xml"/><Relationship Id="rId7" Type="http://schemas.openxmlformats.org/officeDocument/2006/relationships/diagramColors" Target="../diagrams/colors2.xml"/><Relationship Id="rId12" Type="http://schemas.openxmlformats.org/officeDocument/2006/relationships/diagramColors" Target="../diagrams/colors3.xml"/><Relationship Id="rId2" Type="http://schemas.openxmlformats.org/officeDocument/2006/relationships/slideLayout" Target="../slideLayouts/slideLayout2.xml"/><Relationship Id="rId1" Type="http://schemas.openxmlformats.org/officeDocument/2006/relationships/tags" Target="../tags/tag13.xml"/><Relationship Id="rId6" Type="http://schemas.openxmlformats.org/officeDocument/2006/relationships/diagramQuickStyle" Target="../diagrams/quickStyle2.xml"/><Relationship Id="rId11" Type="http://schemas.openxmlformats.org/officeDocument/2006/relationships/diagramQuickStyle" Target="../diagrams/quickStyle3.xml"/><Relationship Id="rId5" Type="http://schemas.openxmlformats.org/officeDocument/2006/relationships/diagramLayout" Target="../diagrams/layout2.xml"/><Relationship Id="rId10" Type="http://schemas.openxmlformats.org/officeDocument/2006/relationships/diagramLayout" Target="../diagrams/layout3.xml"/><Relationship Id="rId4" Type="http://schemas.openxmlformats.org/officeDocument/2006/relationships/diagramData" Target="../diagrams/data2.xml"/><Relationship Id="rId9" Type="http://schemas.openxmlformats.org/officeDocument/2006/relationships/diagramData" Target="../diagrams/data3.xml"/></Relationships>
</file>

<file path=ppt/slides/_rels/slide5.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notesSlide" Target="../notesSlides/notesSlide5.xml"/><Relationship Id="rId7" Type="http://schemas.openxmlformats.org/officeDocument/2006/relationships/diagramColors" Target="../diagrams/colors4.xml"/><Relationship Id="rId2" Type="http://schemas.openxmlformats.org/officeDocument/2006/relationships/slideLayout" Target="../slideLayouts/slideLayout2.xml"/><Relationship Id="rId1" Type="http://schemas.openxmlformats.org/officeDocument/2006/relationships/tags" Target="../tags/tag14.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 Id="rId9" Type="http://schemas.openxmlformats.org/officeDocument/2006/relationships/image" Target="../media/image3.png"/></Relationships>
</file>

<file path=ppt/slides/_rels/slide6.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notesSlide" Target="../notesSlides/notesSlide6.xml"/><Relationship Id="rId7" Type="http://schemas.openxmlformats.org/officeDocument/2006/relationships/diagramColors" Target="../diagrams/colors5.xml"/><Relationship Id="rId2" Type="http://schemas.openxmlformats.org/officeDocument/2006/relationships/slideLayout" Target="../slideLayouts/slideLayout2.xml"/><Relationship Id="rId1" Type="http://schemas.openxmlformats.org/officeDocument/2006/relationships/tags" Target="../tags/tag15.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 Id="rId9" Type="http://schemas.openxmlformats.org/officeDocument/2006/relationships/image" Target="../media/image3.png"/></Relationships>
</file>

<file path=ppt/slides/_rels/slide7.xml.rels><?xml version="1.0" encoding="UTF-8" standalone="yes"?>
<Relationships xmlns="http://schemas.openxmlformats.org/package/2006/relationships"><Relationship Id="rId8" Type="http://schemas.microsoft.com/office/2007/relationships/diagramDrawing" Target="../diagrams/drawing6.xml"/><Relationship Id="rId13" Type="http://schemas.microsoft.com/office/2007/relationships/diagramDrawing" Target="../diagrams/drawing7.xml"/><Relationship Id="rId3" Type="http://schemas.openxmlformats.org/officeDocument/2006/relationships/notesSlide" Target="../notesSlides/notesSlide7.xml"/><Relationship Id="rId7" Type="http://schemas.openxmlformats.org/officeDocument/2006/relationships/diagramColors" Target="../diagrams/colors6.xml"/><Relationship Id="rId12" Type="http://schemas.openxmlformats.org/officeDocument/2006/relationships/diagramColors" Target="../diagrams/colors7.xml"/><Relationship Id="rId2" Type="http://schemas.openxmlformats.org/officeDocument/2006/relationships/slideLayout" Target="../slideLayouts/slideLayout2.xml"/><Relationship Id="rId1" Type="http://schemas.openxmlformats.org/officeDocument/2006/relationships/tags" Target="../tags/tag16.xml"/><Relationship Id="rId6" Type="http://schemas.openxmlformats.org/officeDocument/2006/relationships/diagramQuickStyle" Target="../diagrams/quickStyle6.xml"/><Relationship Id="rId11" Type="http://schemas.openxmlformats.org/officeDocument/2006/relationships/diagramQuickStyle" Target="../diagrams/quickStyle7.xml"/><Relationship Id="rId5" Type="http://schemas.openxmlformats.org/officeDocument/2006/relationships/diagramLayout" Target="../diagrams/layout6.xml"/><Relationship Id="rId10" Type="http://schemas.openxmlformats.org/officeDocument/2006/relationships/diagramLayout" Target="../diagrams/layout7.xml"/><Relationship Id="rId4" Type="http://schemas.openxmlformats.org/officeDocument/2006/relationships/diagramData" Target="../diagrams/data6.xml"/><Relationship Id="rId9" Type="http://schemas.openxmlformats.org/officeDocument/2006/relationships/diagramData" Target="../diagrams/data7.xml"/></Relationships>
</file>

<file path=ppt/slides/_rels/slide8.xml.rels><?xml version="1.0" encoding="UTF-8" standalone="yes"?>
<Relationships xmlns="http://schemas.openxmlformats.org/package/2006/relationships"><Relationship Id="rId8" Type="http://schemas.microsoft.com/office/2007/relationships/diagramDrawing" Target="../diagrams/drawing8.xml"/><Relationship Id="rId13" Type="http://schemas.openxmlformats.org/officeDocument/2006/relationships/diagramLayout" Target="../diagrams/layout9.xml"/><Relationship Id="rId3" Type="http://schemas.openxmlformats.org/officeDocument/2006/relationships/notesSlide" Target="../notesSlides/notesSlide8.xml"/><Relationship Id="rId7" Type="http://schemas.openxmlformats.org/officeDocument/2006/relationships/diagramColors" Target="../diagrams/colors8.xml"/><Relationship Id="rId12" Type="http://schemas.openxmlformats.org/officeDocument/2006/relationships/diagramData" Target="../diagrams/data9.xml"/><Relationship Id="rId2" Type="http://schemas.openxmlformats.org/officeDocument/2006/relationships/slideLayout" Target="../slideLayouts/slideLayout2.xml"/><Relationship Id="rId16" Type="http://schemas.microsoft.com/office/2007/relationships/diagramDrawing" Target="../diagrams/drawing9.xml"/><Relationship Id="rId1" Type="http://schemas.openxmlformats.org/officeDocument/2006/relationships/tags" Target="../tags/tag17.xml"/><Relationship Id="rId6" Type="http://schemas.openxmlformats.org/officeDocument/2006/relationships/diagramQuickStyle" Target="../diagrams/quickStyle8.xml"/><Relationship Id="rId11" Type="http://schemas.openxmlformats.org/officeDocument/2006/relationships/image" Target="../media/image10.WMF"/><Relationship Id="rId5" Type="http://schemas.openxmlformats.org/officeDocument/2006/relationships/diagramLayout" Target="../diagrams/layout8.xml"/><Relationship Id="rId15" Type="http://schemas.openxmlformats.org/officeDocument/2006/relationships/diagramColors" Target="../diagrams/colors9.xml"/><Relationship Id="rId10" Type="http://schemas.openxmlformats.org/officeDocument/2006/relationships/image" Target="../media/image9.JPG"/><Relationship Id="rId4" Type="http://schemas.openxmlformats.org/officeDocument/2006/relationships/diagramData" Target="../diagrams/data8.xml"/><Relationship Id="rId9" Type="http://schemas.openxmlformats.org/officeDocument/2006/relationships/image" Target="../media/image8.PNG"/><Relationship Id="rId14" Type="http://schemas.openxmlformats.org/officeDocument/2006/relationships/diagramQuickStyle" Target="../diagrams/quickStyle9.xml"/></Relationships>
</file>

<file path=ppt/slides/_rels/slide9.xml.rels><?xml version="1.0" encoding="UTF-8" standalone="yes"?>
<Relationships xmlns="http://schemas.openxmlformats.org/package/2006/relationships"><Relationship Id="rId8" Type="http://schemas.microsoft.com/office/2007/relationships/diagramDrawing" Target="../diagrams/drawing10.xml"/><Relationship Id="rId13" Type="http://schemas.microsoft.com/office/2007/relationships/diagramDrawing" Target="../diagrams/drawing11.xml"/><Relationship Id="rId3" Type="http://schemas.openxmlformats.org/officeDocument/2006/relationships/notesSlide" Target="../notesSlides/notesSlide9.xml"/><Relationship Id="rId7" Type="http://schemas.openxmlformats.org/officeDocument/2006/relationships/diagramColors" Target="../diagrams/colors10.xml"/><Relationship Id="rId12" Type="http://schemas.openxmlformats.org/officeDocument/2006/relationships/diagramColors" Target="../diagrams/colors11.xml"/><Relationship Id="rId2" Type="http://schemas.openxmlformats.org/officeDocument/2006/relationships/slideLayout" Target="../slideLayouts/slideLayout2.xml"/><Relationship Id="rId1" Type="http://schemas.openxmlformats.org/officeDocument/2006/relationships/tags" Target="../tags/tag18.xml"/><Relationship Id="rId6" Type="http://schemas.openxmlformats.org/officeDocument/2006/relationships/diagramQuickStyle" Target="../diagrams/quickStyle10.xml"/><Relationship Id="rId11" Type="http://schemas.openxmlformats.org/officeDocument/2006/relationships/diagramQuickStyle" Target="../diagrams/quickStyle11.xml"/><Relationship Id="rId5" Type="http://schemas.openxmlformats.org/officeDocument/2006/relationships/diagramLayout" Target="../diagrams/layout10.xml"/><Relationship Id="rId10" Type="http://schemas.openxmlformats.org/officeDocument/2006/relationships/diagramLayout" Target="../diagrams/layout11.xml"/><Relationship Id="rId4" Type="http://schemas.openxmlformats.org/officeDocument/2006/relationships/diagramData" Target="../diagrams/data10.xml"/><Relationship Id="rId9" Type="http://schemas.openxmlformats.org/officeDocument/2006/relationships/diagramData" Target="../diagrams/data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217056" cy="6858000"/>
          </a:xfrm>
          <a:prstGeom prst="rect">
            <a:avLst/>
          </a:prstGeom>
        </p:spPr>
      </p:pic>
      <p:sp>
        <p:nvSpPr>
          <p:cNvPr id="2" name="TextBox 1"/>
          <p:cNvSpPr txBox="1"/>
          <p:nvPr/>
        </p:nvSpPr>
        <p:spPr>
          <a:xfrm>
            <a:off x="534468" y="2184641"/>
            <a:ext cx="11141527" cy="2308068"/>
          </a:xfrm>
          <a:prstGeom prst="rect">
            <a:avLst/>
          </a:prstGeom>
          <a:noFill/>
        </p:spPr>
        <p:txBody>
          <a:bodyPr wrap="square" rtlCol="0">
            <a:spAutoFit/>
          </a:bodyPr>
          <a:lstStyle/>
          <a:p>
            <a:r>
              <a:rPr lang="es-AR" sz="7199" dirty="0">
                <a:solidFill>
                  <a:schemeClr val="bg1"/>
                </a:solidFill>
                <a:latin typeface="+mj-lt"/>
              </a:rPr>
              <a:t>Cómo intervenir en casos de violencia doméstica</a:t>
            </a:r>
            <a:endParaRPr lang="en-US" sz="7199" dirty="0">
              <a:solidFill>
                <a:schemeClr val="bg1"/>
              </a:solidFill>
              <a:latin typeface="+mj-lt"/>
            </a:endParaRPr>
          </a:p>
        </p:txBody>
      </p:sp>
    </p:spTree>
    <p:custDataLst>
      <p:tags r:id="rId1"/>
    </p:custDataLst>
    <p:extLst>
      <p:ext uri="{BB962C8B-B14F-4D97-AF65-F5344CB8AC3E}">
        <p14:creationId xmlns:p14="http://schemas.microsoft.com/office/powerpoint/2010/main" val="3682771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4"/>
          <p:cNvGraphicFramePr>
            <a:graphicFrameLocks/>
          </p:cNvGraphicFramePr>
          <p:nvPr>
            <p:extLst>
              <p:ext uri="{D42A27DB-BD31-4B8C-83A1-F6EECF244321}">
                <p14:modId xmlns:p14="http://schemas.microsoft.com/office/powerpoint/2010/main" val="361494202"/>
              </p:ext>
            </p:extLst>
          </p:nvPr>
        </p:nvGraphicFramePr>
        <p:xfrm>
          <a:off x="1244835" y="-569388"/>
          <a:ext cx="9763290" cy="365378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9" name="Diagram 8"/>
          <p:cNvGraphicFramePr/>
          <p:nvPr>
            <p:extLst>
              <p:ext uri="{D42A27DB-BD31-4B8C-83A1-F6EECF244321}">
                <p14:modId xmlns:p14="http://schemas.microsoft.com/office/powerpoint/2010/main" val="4130466517"/>
              </p:ext>
            </p:extLst>
          </p:nvPr>
        </p:nvGraphicFramePr>
        <p:xfrm>
          <a:off x="1613852" y="2531533"/>
          <a:ext cx="8128000" cy="1029339"/>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pSp>
        <p:nvGrpSpPr>
          <p:cNvPr id="5" name="Group 4"/>
          <p:cNvGrpSpPr/>
          <p:nvPr/>
        </p:nvGrpSpPr>
        <p:grpSpPr>
          <a:xfrm>
            <a:off x="2461780" y="3355259"/>
            <a:ext cx="7066230" cy="2809592"/>
            <a:chOff x="2745765" y="3350084"/>
            <a:chExt cx="7066230" cy="2809592"/>
          </a:xfrm>
        </p:grpSpPr>
        <p:pic>
          <p:nvPicPr>
            <p:cNvPr id="6" name="Picture 5"/>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745765" y="3350084"/>
              <a:ext cx="2037030" cy="2809592"/>
            </a:xfrm>
            <a:prstGeom prst="rect">
              <a:avLst/>
            </a:prstGeom>
          </p:spPr>
        </p:pic>
        <p:sp>
          <p:nvSpPr>
            <p:cNvPr id="7" name="TextBox 6"/>
            <p:cNvSpPr txBox="1"/>
            <p:nvPr/>
          </p:nvSpPr>
          <p:spPr>
            <a:xfrm>
              <a:off x="4782795" y="4216271"/>
              <a:ext cx="5029200" cy="1569660"/>
            </a:xfrm>
            <a:prstGeom prst="rect">
              <a:avLst/>
            </a:prstGeom>
            <a:noFill/>
          </p:spPr>
          <p:txBody>
            <a:bodyPr wrap="square" rtlCol="0">
              <a:spAutoFit/>
            </a:bodyPr>
            <a:lstStyle/>
            <a:p>
              <a:r>
                <a:rPr lang="es-AR" sz="3200" i="1" dirty="0"/>
                <a:t>Todos tenemos un papel en la erradicación de la violencia doméstica</a:t>
              </a:r>
              <a:endParaRPr lang="en-US" sz="3200" i="1" dirty="0"/>
            </a:p>
          </p:txBody>
        </p:sp>
      </p:grpSp>
    </p:spTree>
    <p:custDataLst>
      <p:tags r:id="rId1"/>
    </p:custDataLst>
    <p:extLst>
      <p:ext uri="{BB962C8B-B14F-4D97-AF65-F5344CB8AC3E}">
        <p14:creationId xmlns:p14="http://schemas.microsoft.com/office/powerpoint/2010/main" val="2441683358"/>
      </p:ext>
    </p:extLst>
  </p:cSld>
  <p:clrMapOvr>
    <a:masterClrMapping/>
  </p:clrMapOvr>
  <mc:AlternateContent xmlns:mc="http://schemas.openxmlformats.org/markup-compatibility/2006" xmlns:p14="http://schemas.microsoft.com/office/powerpoint/2010/main">
    <mc:Choice Requires="p14">
      <p:transition spd="slow" p14:dur="2000" advTm="29285"/>
    </mc:Choice>
    <mc:Fallback xmlns="">
      <p:transition spd="slow" advTm="2928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632976" y="3294051"/>
            <a:ext cx="10398600" cy="2199542"/>
          </a:xfrm>
        </p:spPr>
        <p:txBody>
          <a:bodyPr>
            <a:normAutofit/>
          </a:bodyPr>
          <a:lstStyle/>
          <a:p>
            <a:pPr marL="438912" indent="0">
              <a:lnSpc>
                <a:spcPct val="107000"/>
              </a:lnSpc>
              <a:spcBef>
                <a:spcPts val="0"/>
              </a:spcBef>
              <a:spcAft>
                <a:spcPts val="0"/>
              </a:spcAft>
              <a:buNone/>
            </a:pPr>
            <a:r>
              <a:rPr lang="en-US" sz="3600" dirty="0" smtClean="0">
                <a:solidFill>
                  <a:srgbClr val="ED038A"/>
                </a:solidFill>
                <a:ea typeface="Calibri" panose="020F0502020204030204" pitchFamily="34" charset="0"/>
                <a:cs typeface="Times New Roman" panose="02020603050405020304" pitchFamily="18" charset="0"/>
              </a:rPr>
              <a:t>Can I </a:t>
            </a:r>
            <a:r>
              <a:rPr lang="en-US" sz="3600" u="sng" dirty="0">
                <a:solidFill>
                  <a:srgbClr val="ED038A"/>
                </a:solidFill>
                <a:ea typeface="Calibri" panose="020F0502020204030204" pitchFamily="34" charset="0"/>
                <a:cs typeface="Times New Roman" panose="02020603050405020304" pitchFamily="18" charset="0"/>
              </a:rPr>
              <a:t>safely</a:t>
            </a:r>
            <a:r>
              <a:rPr lang="en-US" sz="3600" dirty="0">
                <a:solidFill>
                  <a:srgbClr val="ED038A"/>
                </a:solidFill>
                <a:ea typeface="Calibri" panose="020F0502020204030204" pitchFamily="34" charset="0"/>
                <a:cs typeface="Times New Roman" panose="02020603050405020304" pitchFamily="18" charset="0"/>
              </a:rPr>
              <a:t> intervene? </a:t>
            </a:r>
            <a:endParaRPr lang="en-US" sz="3600" dirty="0" smtClean="0">
              <a:solidFill>
                <a:srgbClr val="ED038A"/>
              </a:solidFill>
              <a:ea typeface="Calibri" panose="020F0502020204030204" pitchFamily="34" charset="0"/>
              <a:cs typeface="Times New Roman" panose="02020603050405020304" pitchFamily="18" charset="0"/>
            </a:endParaRPr>
          </a:p>
        </p:txBody>
      </p:sp>
      <p:graphicFrame>
        <p:nvGraphicFramePr>
          <p:cNvPr id="4" name="Content Placeholder 4"/>
          <p:cNvGraphicFramePr>
            <a:graphicFrameLocks/>
          </p:cNvGraphicFramePr>
          <p:nvPr>
            <p:extLst>
              <p:ext uri="{D42A27DB-BD31-4B8C-83A1-F6EECF244321}">
                <p14:modId xmlns:p14="http://schemas.microsoft.com/office/powerpoint/2010/main" val="3355118741"/>
              </p:ext>
            </p:extLst>
          </p:nvPr>
        </p:nvGraphicFramePr>
        <p:xfrm>
          <a:off x="800204" y="0"/>
          <a:ext cx="10058400" cy="40227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18" name="Group 17"/>
          <p:cNvGrpSpPr/>
          <p:nvPr/>
        </p:nvGrpSpPr>
        <p:grpSpPr>
          <a:xfrm>
            <a:off x="1127581" y="4448858"/>
            <a:ext cx="2999487" cy="2191284"/>
            <a:chOff x="1127581" y="4448858"/>
            <a:chExt cx="2999487" cy="2191284"/>
          </a:xfrm>
        </p:grpSpPr>
        <p:sp>
          <p:nvSpPr>
            <p:cNvPr id="8" name="TextBox 7"/>
            <p:cNvSpPr txBox="1"/>
            <p:nvPr/>
          </p:nvSpPr>
          <p:spPr>
            <a:xfrm>
              <a:off x="2063549" y="5410604"/>
              <a:ext cx="2063519" cy="1229538"/>
            </a:xfrm>
            <a:prstGeom prst="rect">
              <a:avLst/>
            </a:prstGeom>
            <a:noFill/>
          </p:spPr>
          <p:txBody>
            <a:bodyPr wrap="square" rtlCol="0">
              <a:spAutoFit/>
            </a:bodyPr>
            <a:lstStyle/>
            <a:p>
              <a:r>
                <a:rPr lang="en-US" sz="3600" dirty="0" smtClean="0">
                  <a:ea typeface="Calibri" panose="020F0502020204030204" pitchFamily="34" charset="0"/>
                  <a:cs typeface="Times New Roman" panose="02020603050405020304" pitchFamily="18" charset="0"/>
                </a:rPr>
                <a:t>Directo </a:t>
              </a:r>
              <a:endParaRPr lang="en-US" sz="3600" dirty="0">
                <a:ea typeface="Calibri" panose="020F0502020204030204" pitchFamily="34" charset="0"/>
                <a:cs typeface="Times New Roman" panose="02020603050405020304" pitchFamily="18" charset="0"/>
              </a:endParaRPr>
            </a:p>
            <a:p>
              <a:endParaRPr lang="en-US" sz="3600" dirty="0"/>
            </a:p>
          </p:txBody>
        </p:sp>
        <p:pic>
          <p:nvPicPr>
            <p:cNvPr id="6" name="Picture 5"/>
            <p:cNvPicPr>
              <a:picLocks noChangeAspect="1"/>
            </p:cNvPicPr>
            <p:nvPr/>
          </p:nvPicPr>
          <p:blipFill>
            <a:blip r:embed="rId9"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127581" y="4448858"/>
              <a:ext cx="1473960" cy="1473960"/>
            </a:xfrm>
            <a:prstGeom prst="rect">
              <a:avLst/>
            </a:prstGeom>
          </p:spPr>
        </p:pic>
      </p:grpSp>
      <p:grpSp>
        <p:nvGrpSpPr>
          <p:cNvPr id="19" name="Group 18"/>
          <p:cNvGrpSpPr/>
          <p:nvPr/>
        </p:nvGrpSpPr>
        <p:grpSpPr>
          <a:xfrm>
            <a:off x="3962224" y="4515200"/>
            <a:ext cx="3137503" cy="1543266"/>
            <a:chOff x="3962224" y="4515200"/>
            <a:chExt cx="3137503" cy="1543266"/>
          </a:xfrm>
        </p:grpSpPr>
        <p:sp>
          <p:nvSpPr>
            <p:cNvPr id="9" name="Rectangle 8"/>
            <p:cNvSpPr/>
            <p:nvPr/>
          </p:nvSpPr>
          <p:spPr>
            <a:xfrm>
              <a:off x="4886877" y="5373342"/>
              <a:ext cx="2212850" cy="685124"/>
            </a:xfrm>
            <a:prstGeom prst="rect">
              <a:avLst/>
            </a:prstGeom>
          </p:spPr>
          <p:txBody>
            <a:bodyPr wrap="none">
              <a:spAutoFit/>
            </a:bodyPr>
            <a:lstStyle/>
            <a:p>
              <a:pPr marL="438912">
                <a:lnSpc>
                  <a:spcPct val="107000"/>
                </a:lnSpc>
                <a:spcBef>
                  <a:spcPts val="0"/>
                </a:spcBef>
                <a:spcAft>
                  <a:spcPts val="0"/>
                </a:spcAft>
              </a:pPr>
              <a:r>
                <a:rPr lang="en-US" sz="3600" dirty="0" smtClean="0">
                  <a:ea typeface="Calibri" panose="020F0502020204030204" pitchFamily="34" charset="0"/>
                  <a:cs typeface="Times New Roman" panose="02020603050405020304" pitchFamily="18" charset="0"/>
                </a:rPr>
                <a:t>Distraer </a:t>
              </a:r>
              <a:endParaRPr lang="en-US" sz="3600" dirty="0">
                <a:ea typeface="Calibri" panose="020F0502020204030204" pitchFamily="34" charset="0"/>
                <a:cs typeface="Times New Roman" panose="02020603050405020304" pitchFamily="18" charset="0"/>
              </a:endParaRPr>
            </a:p>
          </p:txBody>
        </p:sp>
        <p:pic>
          <p:nvPicPr>
            <p:cNvPr id="13" name="Picture 12"/>
            <p:cNvPicPr>
              <a:picLocks noChangeAspect="1"/>
            </p:cNvPicPr>
            <p:nvPr/>
          </p:nvPicPr>
          <p:blipFill>
            <a:blip r:embed="rId10"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3962224" y="4515200"/>
              <a:ext cx="1460068" cy="1460068"/>
            </a:xfrm>
            <a:prstGeom prst="rect">
              <a:avLst/>
            </a:prstGeom>
          </p:spPr>
        </p:pic>
      </p:grpSp>
      <p:grpSp>
        <p:nvGrpSpPr>
          <p:cNvPr id="20" name="Group 19"/>
          <p:cNvGrpSpPr/>
          <p:nvPr/>
        </p:nvGrpSpPr>
        <p:grpSpPr>
          <a:xfrm>
            <a:off x="7777599" y="4668558"/>
            <a:ext cx="3001258" cy="1370433"/>
            <a:chOff x="7777599" y="4668558"/>
            <a:chExt cx="3001258" cy="1370433"/>
          </a:xfrm>
        </p:grpSpPr>
        <p:sp>
          <p:nvSpPr>
            <p:cNvPr id="10" name="Rectangle 9"/>
            <p:cNvSpPr/>
            <p:nvPr/>
          </p:nvSpPr>
          <p:spPr>
            <a:xfrm>
              <a:off x="8712201" y="5380156"/>
              <a:ext cx="2066656" cy="658835"/>
            </a:xfrm>
            <a:prstGeom prst="rect">
              <a:avLst/>
            </a:prstGeom>
          </p:spPr>
          <p:txBody>
            <a:bodyPr wrap="none">
              <a:spAutoFit/>
            </a:bodyPr>
            <a:lstStyle/>
            <a:p>
              <a:pPr marL="438912">
                <a:lnSpc>
                  <a:spcPct val="107000"/>
                </a:lnSpc>
                <a:spcBef>
                  <a:spcPts val="0"/>
                </a:spcBef>
                <a:spcAft>
                  <a:spcPts val="0"/>
                </a:spcAft>
              </a:pPr>
              <a:r>
                <a:rPr lang="en-US" sz="3600" dirty="0" smtClean="0">
                  <a:ea typeface="Calibri" panose="020F0502020204030204" pitchFamily="34" charset="0"/>
                  <a:cs typeface="Times New Roman" panose="02020603050405020304" pitchFamily="18" charset="0"/>
                </a:rPr>
                <a:t>Delegar</a:t>
              </a:r>
              <a:endParaRPr lang="en-US" sz="3600" dirty="0">
                <a:ea typeface="Calibri" panose="020F0502020204030204" pitchFamily="34" charset="0"/>
                <a:cs typeface="Times New Roman" panose="02020603050405020304" pitchFamily="18" charset="0"/>
              </a:endParaRPr>
            </a:p>
          </p:txBody>
        </p:sp>
        <p:pic>
          <p:nvPicPr>
            <p:cNvPr id="17" name="Picture 16"/>
            <p:cNvPicPr>
              <a:picLocks noChangeAspect="1"/>
            </p:cNvPicPr>
            <p:nvPr/>
          </p:nvPicPr>
          <p:blipFill>
            <a:blip r:embed="rId11">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7777599" y="4668558"/>
              <a:ext cx="1349283" cy="1349283"/>
            </a:xfrm>
            <a:prstGeom prst="rect">
              <a:avLst/>
            </a:prstGeom>
          </p:spPr>
        </p:pic>
      </p:grpSp>
    </p:spTree>
    <p:custDataLst>
      <p:tags r:id="rId1"/>
    </p:custDataLst>
    <p:extLst>
      <p:ext uri="{BB962C8B-B14F-4D97-AF65-F5344CB8AC3E}">
        <p14:creationId xmlns:p14="http://schemas.microsoft.com/office/powerpoint/2010/main" val="3024926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500"/>
                                        <p:tgtEl>
                                          <p:spTgt spid="18"/>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38223" y="2834640"/>
            <a:ext cx="10058400" cy="4023360"/>
          </a:xfrm>
        </p:spPr>
        <p:txBody>
          <a:bodyPr>
            <a:normAutofit/>
          </a:bodyPr>
          <a:lstStyle/>
          <a:p>
            <a:pPr>
              <a:buFont typeface="Wingdings" panose="05000000000000000000" pitchFamily="2" charset="2"/>
              <a:buChar char="§"/>
            </a:pPr>
            <a:r>
              <a:rPr lang="en-US" sz="3200" dirty="0" smtClean="0">
                <a:solidFill>
                  <a:srgbClr val="ED038A"/>
                </a:solidFill>
              </a:rPr>
              <a:t>PASO CINCO: RESPONDA A VIOLENCIA DOMESTICA</a:t>
            </a:r>
          </a:p>
        </p:txBody>
      </p:sp>
      <p:graphicFrame>
        <p:nvGraphicFramePr>
          <p:cNvPr id="4" name="Content Placeholder 4"/>
          <p:cNvGraphicFramePr>
            <a:graphicFrameLocks/>
          </p:cNvGraphicFramePr>
          <p:nvPr>
            <p:extLst>
              <p:ext uri="{D42A27DB-BD31-4B8C-83A1-F6EECF244321}">
                <p14:modId xmlns:p14="http://schemas.microsoft.com/office/powerpoint/2010/main" val="2145627604"/>
              </p:ext>
            </p:extLst>
          </p:nvPr>
        </p:nvGraphicFramePr>
        <p:xfrm>
          <a:off x="1338619" y="-897634"/>
          <a:ext cx="9763290" cy="365378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TextBox 1"/>
          <p:cNvSpPr txBox="1"/>
          <p:nvPr/>
        </p:nvSpPr>
        <p:spPr>
          <a:xfrm>
            <a:off x="1138223" y="3845859"/>
            <a:ext cx="4778483" cy="584775"/>
          </a:xfrm>
          <a:prstGeom prst="rect">
            <a:avLst/>
          </a:prstGeom>
          <a:noFill/>
        </p:spPr>
        <p:txBody>
          <a:bodyPr wrap="square" rtlCol="0">
            <a:spAutoFit/>
          </a:bodyPr>
          <a:lstStyle/>
          <a:p>
            <a:r>
              <a:rPr lang="en-US" sz="3200" dirty="0"/>
              <a:t>Actúe!</a:t>
            </a:r>
          </a:p>
        </p:txBody>
      </p:sp>
    </p:spTree>
    <p:custDataLst>
      <p:tags r:id="rId1"/>
    </p:custDataLst>
    <p:extLst>
      <p:ext uri="{BB962C8B-B14F-4D97-AF65-F5344CB8AC3E}">
        <p14:creationId xmlns:p14="http://schemas.microsoft.com/office/powerpoint/2010/main" val="1403111112"/>
      </p:ext>
    </p:extLst>
  </p:cSld>
  <p:clrMapOvr>
    <a:masterClrMapping/>
  </p:clrMapOvr>
  <mc:AlternateContent xmlns:mc="http://schemas.openxmlformats.org/markup-compatibility/2006" xmlns:p14="http://schemas.microsoft.com/office/powerpoint/2010/main">
    <mc:Choice Requires="p14">
      <p:transition spd="slow" p14:dur="2000" advTm="8198"/>
    </mc:Choice>
    <mc:Fallback xmlns="">
      <p:transition spd="slow" advTm="819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Después de tomar acción</a:t>
            </a:r>
          </a:p>
        </p:txBody>
      </p:sp>
      <p:sp>
        <p:nvSpPr>
          <p:cNvPr id="3" name="Content Placeholder 2"/>
          <p:cNvSpPr>
            <a:spLocks noGrp="1"/>
          </p:cNvSpPr>
          <p:nvPr>
            <p:ph idx="1"/>
          </p:nvPr>
        </p:nvSpPr>
        <p:spPr/>
        <p:txBody>
          <a:bodyPr>
            <a:noAutofit/>
          </a:bodyPr>
          <a:lstStyle/>
          <a:p>
            <a:pPr marL="0" indent="0">
              <a:buNone/>
            </a:pPr>
            <a:r>
              <a:rPr lang="en-US" sz="3200" b="1" dirty="0">
                <a:solidFill>
                  <a:schemeClr val="accent4"/>
                </a:solidFill>
              </a:rPr>
              <a:t> </a:t>
            </a:r>
            <a:r>
              <a:rPr lang="en-US" sz="3200" b="1" dirty="0" smtClean="0">
                <a:solidFill>
                  <a:schemeClr val="accent4"/>
                </a:solidFill>
              </a:rPr>
              <a:t>BUEN TRABAJO!</a:t>
            </a:r>
          </a:p>
          <a:p>
            <a:pPr marL="201168" lvl="1" indent="0">
              <a:buNone/>
            </a:pPr>
            <a:endParaRPr lang="en-US" sz="2600" b="1" dirty="0"/>
          </a:p>
        </p:txBody>
      </p:sp>
      <p:pic>
        <p:nvPicPr>
          <p:cNvPr id="4" name="Picture 3"/>
          <p:cNvPicPr>
            <a:picLocks noChangeAspect="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894637" y="2939356"/>
            <a:ext cx="1717243" cy="1836115"/>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56178" y="2122847"/>
            <a:ext cx="2037030" cy="2809592"/>
          </a:xfrm>
          <a:prstGeom prst="rect">
            <a:avLst/>
          </a:prstGeom>
        </p:spPr>
      </p:pic>
      <p:sp>
        <p:nvSpPr>
          <p:cNvPr id="6" name="TextBox 5"/>
          <p:cNvSpPr txBox="1"/>
          <p:nvPr/>
        </p:nvSpPr>
        <p:spPr>
          <a:xfrm>
            <a:off x="1480456" y="5137616"/>
            <a:ext cx="3844833" cy="646331"/>
          </a:xfrm>
          <a:prstGeom prst="rect">
            <a:avLst/>
          </a:prstGeom>
          <a:noFill/>
        </p:spPr>
        <p:txBody>
          <a:bodyPr wrap="square" rtlCol="0">
            <a:spAutoFit/>
          </a:bodyPr>
          <a:lstStyle/>
          <a:p>
            <a:r>
              <a:rPr lang="en-US" sz="3600" dirty="0" smtClean="0"/>
              <a:t>Respete Elecciones</a:t>
            </a:r>
            <a:endParaRPr lang="en-US" sz="3600" dirty="0"/>
          </a:p>
        </p:txBody>
      </p:sp>
      <p:sp>
        <p:nvSpPr>
          <p:cNvPr id="7" name="TextBox 6"/>
          <p:cNvSpPr txBox="1"/>
          <p:nvPr/>
        </p:nvSpPr>
        <p:spPr>
          <a:xfrm>
            <a:off x="6142893" y="4932439"/>
            <a:ext cx="6049107" cy="646331"/>
          </a:xfrm>
          <a:prstGeom prst="rect">
            <a:avLst/>
          </a:prstGeom>
          <a:noFill/>
        </p:spPr>
        <p:txBody>
          <a:bodyPr wrap="square" rtlCol="0">
            <a:spAutoFit/>
          </a:bodyPr>
          <a:lstStyle/>
          <a:p>
            <a:r>
              <a:rPr lang="en-US" sz="3600" dirty="0" smtClean="0"/>
              <a:t>Empodere a </a:t>
            </a:r>
            <a:r>
              <a:rPr lang="en-US" sz="3600" dirty="0"/>
              <a:t>los sobrevivientes</a:t>
            </a:r>
          </a:p>
        </p:txBody>
      </p:sp>
    </p:spTree>
    <p:custDataLst>
      <p:tags r:id="rId1"/>
    </p:custDataLst>
    <p:extLst>
      <p:ext uri="{BB962C8B-B14F-4D97-AF65-F5344CB8AC3E}">
        <p14:creationId xmlns:p14="http://schemas.microsoft.com/office/powerpoint/2010/main" val="350509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500"/>
                            </p:stCondLst>
                            <p:childTnLst>
                              <p:par>
                                <p:cTn id="17" presetID="1"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t="15536" b="6249"/>
          <a:stretch/>
        </p:blipFill>
        <p:spPr>
          <a:xfrm>
            <a:off x="-1" y="-29029"/>
            <a:ext cx="12194977" cy="6357258"/>
          </a:xfrm>
          <a:prstGeom prst="rect">
            <a:avLst/>
          </a:prstGeom>
        </p:spPr>
      </p:pic>
      <p:sp>
        <p:nvSpPr>
          <p:cNvPr id="2" name="Title 1"/>
          <p:cNvSpPr>
            <a:spLocks noGrp="1"/>
          </p:cNvSpPr>
          <p:nvPr>
            <p:ph type="title"/>
          </p:nvPr>
        </p:nvSpPr>
        <p:spPr>
          <a:xfrm>
            <a:off x="816772" y="844687"/>
            <a:ext cx="6541972" cy="1325433"/>
          </a:xfrm>
        </p:spPr>
        <p:txBody>
          <a:bodyPr>
            <a:noAutofit/>
          </a:bodyPr>
          <a:lstStyle/>
          <a:p>
            <a:r>
              <a:rPr lang="en-US" dirty="0">
                <a:solidFill>
                  <a:schemeClr val="bg1"/>
                </a:solidFill>
              </a:rPr>
              <a:t>Después de tomar acción</a:t>
            </a:r>
          </a:p>
        </p:txBody>
      </p:sp>
      <p:sp>
        <p:nvSpPr>
          <p:cNvPr id="6" name="Content Placeholder 5"/>
          <p:cNvSpPr txBox="1">
            <a:spLocks noGrp="1"/>
          </p:cNvSpPr>
          <p:nvPr>
            <p:ph idx="1"/>
          </p:nvPr>
        </p:nvSpPr>
        <p:spPr>
          <a:xfrm>
            <a:off x="816771" y="2125789"/>
            <a:ext cx="10626399" cy="3335657"/>
          </a:xfrm>
          <a:prstGeom prst="rect">
            <a:avLst/>
          </a:prstGeom>
          <a:solidFill>
            <a:srgbClr val="FAF7F4">
              <a:alpha val="40000"/>
            </a:srgbClr>
          </a:solidFill>
        </p:spPr>
        <p:txBody>
          <a:bodyPr wrap="square" rtlCol="0">
            <a:spAutoFit/>
          </a:bodyPr>
          <a:lstStyle/>
          <a:p>
            <a:pPr marL="150856" lvl="1" indent="0">
              <a:buNone/>
            </a:pPr>
            <a:r>
              <a:rPr lang="es-AR" sz="3600" b="1" dirty="0">
                <a:latin typeface="Garamond" panose="02020404030301010803" pitchFamily="18" charset="0"/>
              </a:rPr>
              <a:t>"Partir es un proceso que requiere de una planificación cuidadosa. La gente muchas veces no salen de noche a la mañana así que ten paciencia con ellos. Hay muchas barreras. Los vinculan con </a:t>
            </a:r>
            <a:r>
              <a:rPr lang="es-AR" sz="3600" b="1" dirty="0" smtClean="0">
                <a:latin typeface="Garamond" panose="02020404030301010803" pitchFamily="18" charset="0"/>
              </a:rPr>
              <a:t>VD </a:t>
            </a:r>
            <a:r>
              <a:rPr lang="es-AR" sz="3600" b="1" dirty="0">
                <a:latin typeface="Garamond" panose="02020404030301010803" pitchFamily="18" charset="0"/>
              </a:rPr>
              <a:t>consejeros / servicios capacitados en el área que puedan ayudar a eliminar esas barreras ".</a:t>
            </a:r>
            <a:r>
              <a:rPr lang="en-US" dirty="0" smtClean="0">
                <a:latin typeface="Garamond" panose="02020404030301010803" pitchFamily="18" charset="0"/>
              </a:rPr>
              <a:t>                                                                                     – </a:t>
            </a:r>
            <a:r>
              <a:rPr lang="en-US" dirty="0">
                <a:latin typeface="Garamond" panose="02020404030301010803" pitchFamily="18" charset="0"/>
              </a:rPr>
              <a:t>M. </a:t>
            </a:r>
            <a:r>
              <a:rPr lang="en-US" dirty="0" smtClean="0">
                <a:latin typeface="Garamond" panose="02020404030301010803" pitchFamily="18" charset="0"/>
              </a:rPr>
              <a:t>(sobreviviente </a:t>
            </a:r>
            <a:r>
              <a:rPr lang="es-AR" dirty="0" smtClean="0">
                <a:latin typeface="Garamond" panose="02020404030301010803" pitchFamily="18" charset="0"/>
              </a:rPr>
              <a:t>violencia </a:t>
            </a:r>
            <a:r>
              <a:rPr lang="es-AR" dirty="0">
                <a:latin typeface="Garamond" panose="02020404030301010803" pitchFamily="18" charset="0"/>
              </a:rPr>
              <a:t>doméstica y asalto </a:t>
            </a:r>
            <a:r>
              <a:rPr lang="es-AR" dirty="0" smtClean="0">
                <a:latin typeface="Garamond" panose="02020404030301010803" pitchFamily="18" charset="0"/>
              </a:rPr>
              <a:t>sexual,, </a:t>
            </a:r>
            <a:r>
              <a:rPr lang="es-AR" dirty="0">
                <a:latin typeface="Garamond" panose="02020404030301010803" pitchFamily="18" charset="0"/>
              </a:rPr>
              <a:t>de 39 años de edad)</a:t>
            </a:r>
            <a:endParaRPr lang="en-US" b="1" dirty="0">
              <a:solidFill>
                <a:schemeClr val="bg1"/>
              </a:solidFill>
              <a:latin typeface="Garamond" panose="02020404030301010803" pitchFamily="18" charset="0"/>
            </a:endParaRPr>
          </a:p>
        </p:txBody>
      </p:sp>
      <p:sp>
        <p:nvSpPr>
          <p:cNvPr id="7" name="Footer Placeholder 4"/>
          <p:cNvSpPr>
            <a:spLocks noGrp="1"/>
          </p:cNvSpPr>
          <p:nvPr>
            <p:ph type="ftr" sz="quarter" idx="11"/>
          </p:nvPr>
        </p:nvSpPr>
        <p:spPr>
          <a:xfrm>
            <a:off x="816772" y="6343364"/>
            <a:ext cx="10969266" cy="514635"/>
          </a:xfrm>
        </p:spPr>
        <p:txBody>
          <a:bodyPr/>
          <a:lstStyle/>
          <a:p>
            <a:r>
              <a:rPr lang="es-AR" sz="1500" dirty="0">
                <a:solidFill>
                  <a:schemeClr val="tx2">
                    <a:lumMod val="75000"/>
                  </a:schemeClr>
                </a:solidFill>
              </a:rPr>
              <a:t>https://unsplash.com/photos/ocwmWiNAWGs/ "Puesta de sol en el Parque" por Jake Givens es bajo licencia CC BY 2.0</a:t>
            </a:r>
            <a:endParaRPr lang="en-US" sz="1500" dirty="0">
              <a:solidFill>
                <a:schemeClr val="tx2">
                  <a:lumMod val="75000"/>
                </a:schemeClr>
              </a:solidFill>
            </a:endParaRPr>
          </a:p>
        </p:txBody>
      </p:sp>
    </p:spTree>
    <p:custDataLst>
      <p:tags r:id="rId1"/>
    </p:custDataLst>
    <p:extLst>
      <p:ext uri="{BB962C8B-B14F-4D97-AF65-F5344CB8AC3E}">
        <p14:creationId xmlns:p14="http://schemas.microsoft.com/office/powerpoint/2010/main" val="1969737235"/>
      </p:ext>
    </p:extLst>
  </p:cSld>
  <p:clrMapOvr>
    <a:masterClrMapping/>
  </p:clrMapOvr>
  <mc:AlternateContent xmlns:mc="http://schemas.openxmlformats.org/markup-compatibility/2006" xmlns:p14="http://schemas.microsoft.com/office/powerpoint/2010/main">
    <mc:Choice Requires="p14">
      <p:transition spd="slow" p14:dur="2000" advTm="15728"/>
    </mc:Choice>
    <mc:Fallback xmlns="">
      <p:transition spd="slow" advTm="1572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fade">
                                      <p:cBhvr>
                                        <p:cTn id="7" dur="2000"/>
                                        <p:tgtEl>
                                          <p:spTgt spid="6">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fade">
                                      <p:cBhvr>
                                        <p:cTn id="10"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814" y="-13633"/>
            <a:ext cx="12265629" cy="6885266"/>
          </a:xfrm>
          <a:prstGeom prst="rect">
            <a:avLst/>
          </a:prstGeom>
        </p:spPr>
      </p:pic>
      <p:sp>
        <p:nvSpPr>
          <p:cNvPr id="2" name="TextBox 1"/>
          <p:cNvSpPr txBox="1"/>
          <p:nvPr/>
        </p:nvSpPr>
        <p:spPr>
          <a:xfrm>
            <a:off x="1043491" y="3006389"/>
            <a:ext cx="9830596" cy="2369880"/>
          </a:xfrm>
          <a:prstGeom prst="rect">
            <a:avLst/>
          </a:prstGeom>
          <a:solidFill>
            <a:schemeClr val="bg1">
              <a:alpha val="64000"/>
            </a:schemeClr>
          </a:solidFill>
        </p:spPr>
        <p:txBody>
          <a:bodyPr wrap="square" rtlCol="0">
            <a:spAutoFit/>
          </a:bodyPr>
          <a:lstStyle/>
          <a:p>
            <a:r>
              <a:rPr lang="en-US" sz="3200" dirty="0" smtClean="0">
                <a:solidFill>
                  <a:schemeClr val="tx1">
                    <a:lumMod val="75000"/>
                    <a:lumOff val="25000"/>
                  </a:schemeClr>
                </a:solidFill>
              </a:rPr>
              <a:t>A MEDIDA QUE MIRE EL SIGUIENTE VIDEO, OBSERVE:</a:t>
            </a:r>
          </a:p>
          <a:p>
            <a:pPr marL="285750" indent="-285750">
              <a:buFont typeface="Wingdings" panose="05000000000000000000" pitchFamily="2" charset="2"/>
              <a:buChar char="§"/>
            </a:pPr>
            <a:r>
              <a:rPr lang="es-AR" sz="3200" dirty="0">
                <a:solidFill>
                  <a:schemeClr val="tx1">
                    <a:lumMod val="75000"/>
                    <a:lumOff val="25000"/>
                  </a:schemeClr>
                </a:solidFill>
              </a:rPr>
              <a:t>Comportamientos que pueden indicar una relación abusiva </a:t>
            </a:r>
          </a:p>
          <a:p>
            <a:pPr marL="285750" indent="-285750">
              <a:buFont typeface="Wingdings" panose="05000000000000000000" pitchFamily="2" charset="2"/>
              <a:buChar char="§"/>
            </a:pPr>
            <a:r>
              <a:rPr lang="es-AR" sz="3200" dirty="0">
                <a:solidFill>
                  <a:schemeClr val="tx1">
                    <a:lumMod val="75000"/>
                    <a:lumOff val="25000"/>
                  </a:schemeClr>
                </a:solidFill>
              </a:rPr>
              <a:t>Las barreras potenciales a responder</a:t>
            </a:r>
            <a:endParaRPr lang="en-US" sz="2000" dirty="0">
              <a:solidFill>
                <a:schemeClr val="tx1">
                  <a:lumMod val="75000"/>
                  <a:lumOff val="25000"/>
                </a:schemeClr>
              </a:solidFill>
            </a:endParaRPr>
          </a:p>
          <a:p>
            <a:endParaRPr lang="en-US" sz="2000" dirty="0">
              <a:solidFill>
                <a:schemeClr val="tx1">
                  <a:lumMod val="75000"/>
                  <a:lumOff val="25000"/>
                </a:schemeClr>
              </a:solidFill>
            </a:endParaRPr>
          </a:p>
        </p:txBody>
      </p:sp>
      <p:sp>
        <p:nvSpPr>
          <p:cNvPr id="3" name="TextBox 2"/>
          <p:cNvSpPr txBox="1"/>
          <p:nvPr/>
        </p:nvSpPr>
        <p:spPr>
          <a:xfrm>
            <a:off x="263561" y="295835"/>
            <a:ext cx="8645977" cy="1569660"/>
          </a:xfrm>
          <a:prstGeom prst="rect">
            <a:avLst/>
          </a:prstGeom>
          <a:noFill/>
        </p:spPr>
        <p:txBody>
          <a:bodyPr wrap="square" rtlCol="0">
            <a:spAutoFit/>
          </a:bodyPr>
          <a:lstStyle/>
          <a:p>
            <a:r>
              <a:rPr lang="en-US" sz="4800" dirty="0" smtClean="0">
                <a:solidFill>
                  <a:schemeClr val="bg1"/>
                </a:solidFill>
                <a:latin typeface="+mj-lt"/>
              </a:rPr>
              <a:t>Video de Intervención </a:t>
            </a:r>
            <a:r>
              <a:rPr lang="en-US" sz="4800" dirty="0">
                <a:solidFill>
                  <a:schemeClr val="bg1"/>
                </a:solidFill>
                <a:latin typeface="+mj-lt"/>
              </a:rPr>
              <a:t>de los espectadores </a:t>
            </a:r>
          </a:p>
        </p:txBody>
      </p:sp>
    </p:spTree>
    <p:custDataLst>
      <p:tags r:id="rId1"/>
    </p:custDataLst>
    <p:extLst>
      <p:ext uri="{BB962C8B-B14F-4D97-AF65-F5344CB8AC3E}">
        <p14:creationId xmlns:p14="http://schemas.microsoft.com/office/powerpoint/2010/main" val="1984683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fade">
                                      <p:cBhvr>
                                        <p:cTn id="7" dur="500"/>
                                        <p:tgtEl>
                                          <p:spTgt spid="2">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fade">
                                      <p:cBhvr>
                                        <p:cTn id="10"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 </a:t>
            </a:r>
            <a:endParaRPr lang="en-US" dirty="0"/>
          </a:p>
        </p:txBody>
      </p:sp>
      <p:pic>
        <p:nvPicPr>
          <p:cNvPr id="2" name="mp24QrUavOM"/>
          <p:cNvPicPr>
            <a:picLocks noRot="1" noChangeAspect="1"/>
          </p:cNvPicPr>
          <p:nvPr>
            <a:videoFile r:link="rId2"/>
          </p:nvPr>
        </p:nvPicPr>
        <p:blipFill>
          <a:blip r:embed="rId5"/>
          <a:stretch>
            <a:fillRect/>
          </a:stretch>
        </p:blipFill>
        <p:spPr>
          <a:xfrm>
            <a:off x="0" y="0"/>
            <a:ext cx="12192000" cy="6858000"/>
          </a:xfrm>
          <a:prstGeom prst="rect">
            <a:avLst/>
          </a:prstGeom>
        </p:spPr>
      </p:pic>
    </p:spTree>
    <p:custDataLst>
      <p:tags r:id="rId1"/>
    </p:custDataLst>
    <p:extLst>
      <p:ext uri="{BB962C8B-B14F-4D97-AF65-F5344CB8AC3E}">
        <p14:creationId xmlns:p14="http://schemas.microsoft.com/office/powerpoint/2010/main" val="2568691363"/>
      </p:ext>
    </p:extLst>
  </p:cSld>
  <p:clrMapOvr>
    <a:masterClrMapping/>
  </p:clrMapOvr>
  <mc:AlternateContent xmlns:mc="http://schemas.openxmlformats.org/markup-compatibility/2006" xmlns:p14="http://schemas.microsoft.com/office/powerpoint/2010/main">
    <mc:Choice Requires="p14">
      <p:transition spd="slow" p14:dur="2000" advTm="11693"/>
    </mc:Choice>
    <mc:Fallback xmlns="">
      <p:transition spd="slow" advTm="11693"/>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4"/>
          <p:cNvGraphicFramePr>
            <a:graphicFrameLocks/>
          </p:cNvGraphicFramePr>
          <p:nvPr>
            <p:extLst>
              <p:ext uri="{D42A27DB-BD31-4B8C-83A1-F6EECF244321}">
                <p14:modId xmlns:p14="http://schemas.microsoft.com/office/powerpoint/2010/main" val="3819858260"/>
              </p:ext>
            </p:extLst>
          </p:nvPr>
        </p:nvGraphicFramePr>
        <p:xfrm>
          <a:off x="1244835" y="-569388"/>
          <a:ext cx="9763290" cy="365378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Content Placeholder 2"/>
          <p:cNvSpPr>
            <a:spLocks noGrp="1"/>
          </p:cNvSpPr>
          <p:nvPr>
            <p:ph idx="1"/>
          </p:nvPr>
        </p:nvSpPr>
        <p:spPr>
          <a:xfrm>
            <a:off x="1097280" y="2050451"/>
            <a:ext cx="10058400" cy="4023360"/>
          </a:xfrm>
        </p:spPr>
        <p:txBody>
          <a:bodyPr>
            <a:normAutofit/>
          </a:bodyPr>
          <a:lstStyle/>
          <a:p>
            <a:pPr>
              <a:buFont typeface="Wingdings" panose="05000000000000000000" pitchFamily="2" charset="2"/>
              <a:buChar char="§"/>
            </a:pPr>
            <a:r>
              <a:rPr lang="en-US" sz="3200" dirty="0" smtClean="0">
                <a:solidFill>
                  <a:schemeClr val="accent4"/>
                </a:solidFill>
              </a:rPr>
              <a:t>PASO 1 : NOTE QUE UN EVENTO ESTA OCURRIENDO</a:t>
            </a:r>
          </a:p>
          <a:p>
            <a:pPr marL="201168" lvl="1" indent="0">
              <a:buNone/>
            </a:pPr>
            <a:endParaRPr lang="en-US" sz="2400" i="1" dirty="0">
              <a:solidFill>
                <a:schemeClr val="accent4"/>
              </a:solidFill>
            </a:endParaRPr>
          </a:p>
        </p:txBody>
      </p:sp>
      <p:pic>
        <p:nvPicPr>
          <p:cNvPr id="5" name="Picture 4"/>
          <p:cNvPicPr>
            <a:picLocks noChangeAspect="1"/>
          </p:cNvPicPr>
          <p:nvPr/>
        </p:nvPicPr>
        <p:blipFill>
          <a:blip r:embed="rId9">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097280" y="2964922"/>
            <a:ext cx="2194417" cy="2194417"/>
          </a:xfrm>
          <a:prstGeom prst="rect">
            <a:avLst/>
          </a:prstGeom>
        </p:spPr>
      </p:pic>
      <p:sp>
        <p:nvSpPr>
          <p:cNvPr id="2" name="Rectangle 1"/>
          <p:cNvSpPr/>
          <p:nvPr/>
        </p:nvSpPr>
        <p:spPr>
          <a:xfrm>
            <a:off x="3291696" y="2663813"/>
            <a:ext cx="8900303" cy="2554545"/>
          </a:xfrm>
          <a:prstGeom prst="rect">
            <a:avLst/>
          </a:prstGeom>
        </p:spPr>
        <p:txBody>
          <a:bodyPr wrap="square">
            <a:spAutoFit/>
          </a:bodyPr>
          <a:lstStyle/>
          <a:p>
            <a:pPr marL="201168" lvl="1" indent="0">
              <a:buNone/>
            </a:pPr>
            <a:endParaRPr lang="en-US" sz="4000" i="1" dirty="0"/>
          </a:p>
          <a:p>
            <a:pPr marL="201168" lvl="1" indent="0">
              <a:buNone/>
            </a:pPr>
            <a:r>
              <a:rPr lang="es-AR" sz="4000" i="1" dirty="0"/>
              <a:t>¿Qué comportamientos o acciones observaste que de señal de una relación abusiva?</a:t>
            </a:r>
            <a:endParaRPr lang="en-US" sz="4000" i="1" dirty="0"/>
          </a:p>
        </p:txBody>
      </p:sp>
    </p:spTree>
    <p:custDataLst>
      <p:tags r:id="rId1"/>
    </p:custDataLst>
    <p:extLst>
      <p:ext uri="{BB962C8B-B14F-4D97-AF65-F5344CB8AC3E}">
        <p14:creationId xmlns:p14="http://schemas.microsoft.com/office/powerpoint/2010/main" val="1262948316"/>
      </p:ext>
    </p:extLst>
  </p:cSld>
  <p:clrMapOvr>
    <a:masterClrMapping/>
  </p:clrMapOvr>
  <mc:AlternateContent xmlns:mc="http://schemas.openxmlformats.org/markup-compatibility/2006" xmlns:p14="http://schemas.microsoft.com/office/powerpoint/2010/main">
    <mc:Choice Requires="p14">
      <p:transition spd="slow" p14:dur="2000" advTm="19593"/>
    </mc:Choice>
    <mc:Fallback xmlns="">
      <p:transition spd="slow" advTm="19593"/>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4"/>
          <p:cNvGraphicFramePr>
            <a:graphicFrameLocks/>
          </p:cNvGraphicFramePr>
          <p:nvPr>
            <p:extLst>
              <p:ext uri="{D42A27DB-BD31-4B8C-83A1-F6EECF244321}">
                <p14:modId xmlns:p14="http://schemas.microsoft.com/office/powerpoint/2010/main" val="2918181786"/>
              </p:ext>
            </p:extLst>
          </p:nvPr>
        </p:nvGraphicFramePr>
        <p:xfrm>
          <a:off x="1244835" y="-569388"/>
          <a:ext cx="9763290" cy="365378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Content Placeholder 2"/>
          <p:cNvSpPr>
            <a:spLocks noGrp="1"/>
          </p:cNvSpPr>
          <p:nvPr>
            <p:ph idx="1"/>
          </p:nvPr>
        </p:nvSpPr>
        <p:spPr>
          <a:xfrm>
            <a:off x="1097280" y="2050451"/>
            <a:ext cx="10058400" cy="4023360"/>
          </a:xfrm>
        </p:spPr>
        <p:txBody>
          <a:bodyPr>
            <a:normAutofit/>
          </a:bodyPr>
          <a:lstStyle/>
          <a:p>
            <a:pPr>
              <a:buFont typeface="Wingdings" panose="05000000000000000000" pitchFamily="2" charset="2"/>
              <a:buChar char="§"/>
            </a:pPr>
            <a:r>
              <a:rPr lang="en-US" sz="3200" dirty="0" smtClean="0">
                <a:solidFill>
                  <a:schemeClr val="accent4"/>
                </a:solidFill>
              </a:rPr>
              <a:t>PASO 1: NOTE QUE UN EVENTO ESTA OCURRIENDO</a:t>
            </a:r>
          </a:p>
          <a:p>
            <a:pPr marL="201168" lvl="1" indent="0">
              <a:buNone/>
            </a:pPr>
            <a:endParaRPr lang="en-US" sz="2400" i="1" dirty="0" smtClean="0">
              <a:solidFill>
                <a:schemeClr val="accent4"/>
              </a:solidFill>
            </a:endParaRPr>
          </a:p>
        </p:txBody>
      </p:sp>
      <p:graphicFrame>
        <p:nvGraphicFramePr>
          <p:cNvPr id="2" name="Diagram 1"/>
          <p:cNvGraphicFramePr/>
          <p:nvPr>
            <p:extLst>
              <p:ext uri="{D42A27DB-BD31-4B8C-83A1-F6EECF244321}">
                <p14:modId xmlns:p14="http://schemas.microsoft.com/office/powerpoint/2010/main" val="1837968294"/>
              </p:ext>
            </p:extLst>
          </p:nvPr>
        </p:nvGraphicFramePr>
        <p:xfrm>
          <a:off x="2446020" y="2788920"/>
          <a:ext cx="5885180" cy="3097953"/>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custDataLst>
      <p:tags r:id="rId1"/>
    </p:custDataLst>
    <p:extLst>
      <p:ext uri="{BB962C8B-B14F-4D97-AF65-F5344CB8AC3E}">
        <p14:creationId xmlns:p14="http://schemas.microsoft.com/office/powerpoint/2010/main" val="4073759496"/>
      </p:ext>
    </p:extLst>
  </p:cSld>
  <p:clrMapOvr>
    <a:masterClrMapping/>
  </p:clrMapOvr>
  <mc:AlternateContent xmlns:mc="http://schemas.openxmlformats.org/markup-compatibility/2006" xmlns:p14="http://schemas.microsoft.com/office/powerpoint/2010/main">
    <mc:Choice Requires="p14">
      <p:transition spd="slow" p14:dur="2000" advTm="19593"/>
    </mc:Choice>
    <mc:Fallback xmlns="">
      <p:transition spd="slow" advTm="1959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graphicEl>
                                              <a:dgm id="{16897BF6-B8DA-4D9E-81F7-038C0FB9033C}"/>
                                            </p:graphicEl>
                                          </p:spTgt>
                                        </p:tgtEl>
                                        <p:attrNameLst>
                                          <p:attrName>style.visibility</p:attrName>
                                        </p:attrNameLst>
                                      </p:cBhvr>
                                      <p:to>
                                        <p:strVal val="visible"/>
                                      </p:to>
                                    </p:set>
                                    <p:animEffect transition="in" filter="fade">
                                      <p:cBhvr>
                                        <p:cTn id="7" dur="500"/>
                                        <p:tgtEl>
                                          <p:spTgt spid="2">
                                            <p:graphicEl>
                                              <a:dgm id="{16897BF6-B8DA-4D9E-81F7-038C0FB9033C}"/>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graphicEl>
                                              <a:dgm id="{49940652-A0D9-40F1-8E22-A1487C315B5F}"/>
                                            </p:graphicEl>
                                          </p:spTgt>
                                        </p:tgtEl>
                                        <p:attrNameLst>
                                          <p:attrName>style.visibility</p:attrName>
                                        </p:attrNameLst>
                                      </p:cBhvr>
                                      <p:to>
                                        <p:strVal val="visible"/>
                                      </p:to>
                                    </p:set>
                                    <p:animEffect transition="in" filter="fade">
                                      <p:cBhvr>
                                        <p:cTn id="12" dur="500"/>
                                        <p:tgtEl>
                                          <p:spTgt spid="2">
                                            <p:graphicEl>
                                              <a:dgm id="{49940652-A0D9-40F1-8E22-A1487C315B5F}"/>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graphicEl>
                                              <a:dgm id="{88B235EE-DCB4-49FE-B3A0-F84AC07DC6DA}"/>
                                            </p:graphicEl>
                                          </p:spTgt>
                                        </p:tgtEl>
                                        <p:attrNameLst>
                                          <p:attrName>style.visibility</p:attrName>
                                        </p:attrNameLst>
                                      </p:cBhvr>
                                      <p:to>
                                        <p:strVal val="visible"/>
                                      </p:to>
                                    </p:set>
                                    <p:animEffect transition="in" filter="fade">
                                      <p:cBhvr>
                                        <p:cTn id="17" dur="500"/>
                                        <p:tgtEl>
                                          <p:spTgt spid="2">
                                            <p:graphicEl>
                                              <a:dgm id="{88B235EE-DCB4-49FE-B3A0-F84AC07DC6D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uiExpand="1">
        <p:bldSub>
          <a:bldDgm bld="one"/>
        </p:bldSub>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57273" y="2834640"/>
            <a:ext cx="10058400" cy="4023360"/>
          </a:xfrm>
        </p:spPr>
        <p:txBody>
          <a:bodyPr>
            <a:normAutofit/>
          </a:bodyPr>
          <a:lstStyle/>
          <a:p>
            <a:pPr>
              <a:buFont typeface="Wingdings" panose="05000000000000000000" pitchFamily="2" charset="2"/>
              <a:buChar char="§"/>
            </a:pPr>
            <a:r>
              <a:rPr lang="en-US" sz="3200" dirty="0" smtClean="0">
                <a:solidFill>
                  <a:srgbClr val="ED038A"/>
                </a:solidFill>
              </a:rPr>
              <a:t>PASO 2: RECONOCER UN PROBLEMA REQUIERE ACTION</a:t>
            </a:r>
          </a:p>
        </p:txBody>
      </p:sp>
      <p:graphicFrame>
        <p:nvGraphicFramePr>
          <p:cNvPr id="4" name="Content Placeholder 4"/>
          <p:cNvGraphicFramePr>
            <a:graphicFrameLocks/>
          </p:cNvGraphicFramePr>
          <p:nvPr>
            <p:extLst>
              <p:ext uri="{D42A27DB-BD31-4B8C-83A1-F6EECF244321}">
                <p14:modId xmlns:p14="http://schemas.microsoft.com/office/powerpoint/2010/main" val="2981997845"/>
              </p:ext>
            </p:extLst>
          </p:nvPr>
        </p:nvGraphicFramePr>
        <p:xfrm>
          <a:off x="1244835" y="-569388"/>
          <a:ext cx="9763290" cy="365378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5" name="Picture 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840919" y="3442096"/>
            <a:ext cx="1408196" cy="2808448"/>
          </a:xfrm>
          <a:prstGeom prst="rect">
            <a:avLst/>
          </a:prstGeom>
        </p:spPr>
      </p:pic>
      <p:sp>
        <p:nvSpPr>
          <p:cNvPr id="2" name="Rectangle 1"/>
          <p:cNvSpPr/>
          <p:nvPr/>
        </p:nvSpPr>
        <p:spPr>
          <a:xfrm>
            <a:off x="3449505" y="4113014"/>
            <a:ext cx="6788397" cy="523220"/>
          </a:xfrm>
          <a:prstGeom prst="rect">
            <a:avLst/>
          </a:prstGeom>
        </p:spPr>
        <p:txBody>
          <a:bodyPr wrap="none">
            <a:spAutoFit/>
          </a:bodyPr>
          <a:lstStyle/>
          <a:p>
            <a:r>
              <a:rPr lang="es-AR" sz="2800" dirty="0"/>
              <a:t>¿Podría la situación empeorar si nadie actúa?</a:t>
            </a:r>
            <a:endParaRPr lang="en-US" sz="2800" dirty="0"/>
          </a:p>
        </p:txBody>
      </p:sp>
    </p:spTree>
    <p:custDataLst>
      <p:tags r:id="rId1"/>
    </p:custDataLst>
    <p:extLst>
      <p:ext uri="{BB962C8B-B14F-4D97-AF65-F5344CB8AC3E}">
        <p14:creationId xmlns:p14="http://schemas.microsoft.com/office/powerpoint/2010/main" val="3576919206"/>
      </p:ext>
    </p:extLst>
  </p:cSld>
  <p:clrMapOvr>
    <a:masterClrMapping/>
  </p:clrMapOvr>
  <mc:AlternateContent xmlns:mc="http://schemas.openxmlformats.org/markup-compatibility/2006" xmlns:p14="http://schemas.microsoft.com/office/powerpoint/2010/main">
    <mc:Choice Requires="p14">
      <p:transition spd="slow" p14:dur="2000" advTm="45650"/>
    </mc:Choice>
    <mc:Fallback xmlns="">
      <p:transition spd="slow" advTm="4565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t="111" b="12407"/>
          <a:stretch/>
        </p:blipFill>
        <p:spPr>
          <a:xfrm>
            <a:off x="0" y="1"/>
            <a:ext cx="12192000" cy="7112000"/>
          </a:xfrm>
          <a:prstGeom prst="rect">
            <a:avLst/>
          </a:prstGeom>
        </p:spPr>
      </p:pic>
      <p:sp>
        <p:nvSpPr>
          <p:cNvPr id="2" name="Title 1"/>
          <p:cNvSpPr>
            <a:spLocks noGrp="1"/>
          </p:cNvSpPr>
          <p:nvPr>
            <p:ph type="ctrTitle" idx="4294967295"/>
          </p:nvPr>
        </p:nvSpPr>
        <p:spPr>
          <a:xfrm>
            <a:off x="322728" y="1258116"/>
            <a:ext cx="2154238" cy="3565525"/>
          </a:xfrm>
        </p:spPr>
        <p:txBody>
          <a:bodyPr>
            <a:normAutofit fontScale="90000"/>
          </a:bodyPr>
          <a:lstStyle/>
          <a:p>
            <a:r>
              <a:rPr lang="en-US" sz="34400" dirty="0" smtClean="0">
                <a:solidFill>
                  <a:schemeClr val="bg1"/>
                </a:solidFill>
                <a:latin typeface="+mn-lt"/>
              </a:rPr>
              <a:t>5</a:t>
            </a:r>
            <a:endParaRPr lang="en-US" dirty="0">
              <a:solidFill>
                <a:schemeClr val="bg1"/>
              </a:solidFill>
            </a:endParaRPr>
          </a:p>
        </p:txBody>
      </p:sp>
      <p:sp>
        <p:nvSpPr>
          <p:cNvPr id="4" name="TextBox 3"/>
          <p:cNvSpPr txBox="1"/>
          <p:nvPr/>
        </p:nvSpPr>
        <p:spPr>
          <a:xfrm>
            <a:off x="697942" y="4223476"/>
            <a:ext cx="9993504" cy="1200329"/>
          </a:xfrm>
          <a:prstGeom prst="rect">
            <a:avLst/>
          </a:prstGeom>
          <a:noFill/>
        </p:spPr>
        <p:txBody>
          <a:bodyPr wrap="square" rtlCol="0">
            <a:spAutoFit/>
          </a:bodyPr>
          <a:lstStyle/>
          <a:p>
            <a:r>
              <a:rPr lang="en-US" sz="7200" dirty="0">
                <a:solidFill>
                  <a:schemeClr val="bg1"/>
                </a:solidFill>
              </a:rPr>
              <a:t>Pasos para la Intervención</a:t>
            </a:r>
          </a:p>
        </p:txBody>
      </p:sp>
      <p:sp>
        <p:nvSpPr>
          <p:cNvPr id="5" name="Footer Placeholder 4"/>
          <p:cNvSpPr>
            <a:spLocks noGrp="1"/>
          </p:cNvSpPr>
          <p:nvPr>
            <p:ph type="ftr" sz="quarter" idx="11"/>
          </p:nvPr>
        </p:nvSpPr>
        <p:spPr>
          <a:xfrm>
            <a:off x="3040380" y="6459785"/>
            <a:ext cx="7251689" cy="398215"/>
          </a:xfrm>
        </p:spPr>
        <p:txBody>
          <a:bodyPr/>
          <a:lstStyle/>
          <a:p>
            <a:r>
              <a:rPr lang="en-US" dirty="0" smtClean="0">
                <a:solidFill>
                  <a:schemeClr val="accent2">
                    <a:lumMod val="75000"/>
                  </a:schemeClr>
                </a:solidFill>
              </a:rPr>
              <a:t>Photo Credit: "https://unsplash.com/photos/bt-Sc22W-BE " by Jake Hills is licensed under CC BY 2.0</a:t>
            </a:r>
            <a:endParaRPr lang="en-US" dirty="0">
              <a:solidFill>
                <a:schemeClr val="accent2">
                  <a:lumMod val="75000"/>
                </a:schemeClr>
              </a:solidFill>
            </a:endParaRPr>
          </a:p>
        </p:txBody>
      </p:sp>
    </p:spTree>
    <p:custDataLst>
      <p:tags r:id="rId1"/>
    </p:custDataLst>
    <p:extLst>
      <p:ext uri="{BB962C8B-B14F-4D97-AF65-F5344CB8AC3E}">
        <p14:creationId xmlns:p14="http://schemas.microsoft.com/office/powerpoint/2010/main" val="43385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38223" y="2834640"/>
            <a:ext cx="10058400" cy="4023360"/>
          </a:xfrm>
        </p:spPr>
        <p:txBody>
          <a:bodyPr>
            <a:normAutofit/>
          </a:bodyPr>
          <a:lstStyle/>
          <a:p>
            <a:pPr>
              <a:buFont typeface="Wingdings" panose="05000000000000000000" pitchFamily="2" charset="2"/>
              <a:buChar char="§"/>
            </a:pPr>
            <a:r>
              <a:rPr lang="en-US" sz="3200" dirty="0" smtClean="0">
                <a:solidFill>
                  <a:srgbClr val="ED038A"/>
                </a:solidFill>
              </a:rPr>
              <a:t>Paso 3: TOME RESPONSABILIDAD POR ACTUAR</a:t>
            </a:r>
          </a:p>
          <a:p>
            <a:pPr>
              <a:buFont typeface="Wingdings" panose="05000000000000000000" pitchFamily="2" charset="2"/>
              <a:buChar char="§"/>
            </a:pPr>
            <a:r>
              <a:rPr lang="en-US" sz="3200" dirty="0" smtClean="0"/>
              <a:t>El colega decidió actuar</a:t>
            </a:r>
          </a:p>
        </p:txBody>
      </p:sp>
      <p:graphicFrame>
        <p:nvGraphicFramePr>
          <p:cNvPr id="4" name="Content Placeholder 4"/>
          <p:cNvGraphicFramePr>
            <a:graphicFrameLocks/>
          </p:cNvGraphicFramePr>
          <p:nvPr>
            <p:extLst>
              <p:ext uri="{D42A27DB-BD31-4B8C-83A1-F6EECF244321}">
                <p14:modId xmlns:p14="http://schemas.microsoft.com/office/powerpoint/2010/main" val="346061272"/>
              </p:ext>
            </p:extLst>
          </p:nvPr>
        </p:nvGraphicFramePr>
        <p:xfrm>
          <a:off x="1244835" y="-569388"/>
          <a:ext cx="9763290" cy="365378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2643881688"/>
      </p:ext>
    </p:extLst>
  </p:cSld>
  <p:clrMapOvr>
    <a:masterClrMapping/>
  </p:clrMapOvr>
  <mc:AlternateContent xmlns:mc="http://schemas.openxmlformats.org/markup-compatibility/2006" xmlns:p14="http://schemas.microsoft.com/office/powerpoint/2010/main">
    <mc:Choice Requires="p14">
      <p:transition spd="slow" p14:dur="2000" advTm="43600"/>
    </mc:Choice>
    <mc:Fallback xmlns="">
      <p:transition spd="slow" advTm="4360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4"/>
          <p:cNvGraphicFramePr>
            <a:graphicFrameLocks/>
          </p:cNvGraphicFramePr>
          <p:nvPr>
            <p:extLst>
              <p:ext uri="{D42A27DB-BD31-4B8C-83A1-F6EECF244321}">
                <p14:modId xmlns:p14="http://schemas.microsoft.com/office/powerpoint/2010/main" val="3799551002"/>
              </p:ext>
            </p:extLst>
          </p:nvPr>
        </p:nvGraphicFramePr>
        <p:xfrm>
          <a:off x="1244835" y="-569388"/>
          <a:ext cx="9763290" cy="365378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2" name="Picture 1"/>
          <p:cNvPicPr>
            <a:picLocks noChangeAspect="1"/>
          </p:cNvPicPr>
          <p:nvPr/>
        </p:nvPicPr>
        <p:blipFill rotWithShape="1">
          <a:blip r:embed="rId9" cstate="print">
            <a:extLst>
              <a:ext uri="{28A0092B-C50C-407E-A947-70E740481C1C}">
                <a14:useLocalDpi xmlns:a14="http://schemas.microsoft.com/office/drawing/2010/main" val="0"/>
              </a:ext>
            </a:extLst>
          </a:blip>
          <a:srcRect b="4853"/>
          <a:stretch/>
        </p:blipFill>
        <p:spPr>
          <a:xfrm>
            <a:off x="3076720" y="3102838"/>
            <a:ext cx="5435268" cy="3203833"/>
          </a:xfrm>
          <a:prstGeom prst="rect">
            <a:avLst/>
          </a:prstGeom>
        </p:spPr>
      </p:pic>
      <p:sp>
        <p:nvSpPr>
          <p:cNvPr id="7" name="TextBox 6"/>
          <p:cNvSpPr txBox="1"/>
          <p:nvPr/>
        </p:nvSpPr>
        <p:spPr>
          <a:xfrm>
            <a:off x="4872317" y="3464150"/>
            <a:ext cx="2321859" cy="984885"/>
          </a:xfrm>
          <a:prstGeom prst="rect">
            <a:avLst/>
          </a:prstGeom>
          <a:noFill/>
        </p:spPr>
        <p:txBody>
          <a:bodyPr wrap="square" rtlCol="0">
            <a:spAutoFit/>
          </a:bodyPr>
          <a:lstStyle/>
          <a:p>
            <a:r>
              <a:rPr lang="en-US" sz="2900" i="1" dirty="0" smtClean="0">
                <a:solidFill>
                  <a:schemeClr val="bg2">
                    <a:lumMod val="75000"/>
                    <a:lumOff val="25000"/>
                  </a:schemeClr>
                </a:solidFill>
              </a:rPr>
              <a:t>¿Cómo tu responderias?</a:t>
            </a:r>
            <a:endParaRPr lang="en-US" sz="2900" i="1" dirty="0">
              <a:solidFill>
                <a:srgbClr val="ED038A"/>
              </a:solidFill>
            </a:endParaRPr>
          </a:p>
        </p:txBody>
      </p:sp>
      <p:sp>
        <p:nvSpPr>
          <p:cNvPr id="3" name="Content Placeholder 2"/>
          <p:cNvSpPr>
            <a:spLocks noGrp="1"/>
          </p:cNvSpPr>
          <p:nvPr>
            <p:ph idx="1"/>
          </p:nvPr>
        </p:nvSpPr>
        <p:spPr>
          <a:xfrm>
            <a:off x="1212476" y="2673428"/>
            <a:ext cx="10058400" cy="536089"/>
          </a:xfrm>
        </p:spPr>
        <p:txBody>
          <a:bodyPr>
            <a:noAutofit/>
          </a:bodyPr>
          <a:lstStyle/>
          <a:p>
            <a:pPr>
              <a:buFont typeface="Wingdings" panose="05000000000000000000" pitchFamily="2" charset="2"/>
              <a:buChar char="§"/>
            </a:pPr>
            <a:r>
              <a:rPr lang="en-US" sz="3200" dirty="0" smtClean="0">
                <a:solidFill>
                  <a:srgbClr val="ED038A"/>
                </a:solidFill>
              </a:rPr>
              <a:t>PASO 4: DECIDE COMO RESPONDER</a:t>
            </a:r>
          </a:p>
          <a:p>
            <a:pPr marL="0" indent="0">
              <a:buNone/>
            </a:pPr>
            <a:r>
              <a:rPr lang="en-US" sz="2400" i="1" dirty="0" smtClean="0">
                <a:solidFill>
                  <a:schemeClr val="bg2">
                    <a:lumMod val="75000"/>
                    <a:lumOff val="25000"/>
                  </a:schemeClr>
                </a:solidFill>
              </a:rPr>
              <a:t>                     </a:t>
            </a:r>
            <a:endParaRPr lang="en-US" sz="3200" dirty="0" smtClean="0">
              <a:solidFill>
                <a:srgbClr val="ED038A"/>
              </a:solidFill>
            </a:endParaRPr>
          </a:p>
        </p:txBody>
      </p:sp>
    </p:spTree>
    <p:custDataLst>
      <p:tags r:id="rId1"/>
    </p:custDataLst>
    <p:extLst>
      <p:ext uri="{BB962C8B-B14F-4D97-AF65-F5344CB8AC3E}">
        <p14:creationId xmlns:p14="http://schemas.microsoft.com/office/powerpoint/2010/main" val="3568359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73834" y="688614"/>
            <a:ext cx="10532012" cy="3566160"/>
          </a:xfrm>
        </p:spPr>
        <p:txBody>
          <a:bodyPr>
            <a:normAutofit/>
          </a:bodyPr>
          <a:lstStyle/>
          <a:p>
            <a:r>
              <a:rPr lang="en-US" sz="6600" dirty="0" smtClean="0">
                <a:solidFill>
                  <a:schemeClr val="tx1"/>
                </a:solidFill>
              </a:rPr>
              <a:t>Respuesta del Espectador: Directa</a:t>
            </a:r>
            <a:endParaRPr lang="en-US" sz="6600" dirty="0">
              <a:solidFill>
                <a:schemeClr val="tx1"/>
              </a:solidFill>
            </a:endParaRPr>
          </a:p>
        </p:txBody>
      </p:sp>
    </p:spTree>
    <p:custDataLst>
      <p:tags r:id="rId1"/>
    </p:custDataLst>
    <p:extLst>
      <p:ext uri="{BB962C8B-B14F-4D97-AF65-F5344CB8AC3E}">
        <p14:creationId xmlns:p14="http://schemas.microsoft.com/office/powerpoint/2010/main" val="415220892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mp24QrUavOM"/>
          <p:cNvPicPr>
            <a:picLocks noRot="1" noChangeAspect="1"/>
          </p:cNvPicPr>
          <p:nvPr>
            <a:videoFile r:link="rId2"/>
          </p:nvPr>
        </p:nvPicPr>
        <p:blipFill>
          <a:blip r:embed="rId5"/>
          <a:stretch>
            <a:fillRect/>
          </a:stretch>
        </p:blipFill>
        <p:spPr>
          <a:xfrm>
            <a:off x="0" y="0"/>
            <a:ext cx="12192000" cy="6858000"/>
          </a:xfrm>
          <a:prstGeom prst="rect">
            <a:avLst/>
          </a:prstGeom>
        </p:spPr>
      </p:pic>
    </p:spTree>
    <p:custDataLst>
      <p:tags r:id="rId1"/>
    </p:custDataLst>
    <p:extLst>
      <p:ext uri="{BB962C8B-B14F-4D97-AF65-F5344CB8AC3E}">
        <p14:creationId xmlns:p14="http://schemas.microsoft.com/office/powerpoint/2010/main" val="1910774191"/>
      </p:ext>
    </p:extLst>
  </p:cSld>
  <p:clrMapOvr>
    <a:masterClrMapping/>
  </p:clrMapOvr>
  <mc:AlternateContent xmlns:mc="http://schemas.openxmlformats.org/markup-compatibility/2006" xmlns:p14="http://schemas.microsoft.com/office/powerpoint/2010/main">
    <mc:Choice Requires="p14">
      <p:transition spd="slow" p14:dur="2000" advTm="14135"/>
    </mc:Choice>
    <mc:Fallback xmlns="">
      <p:transition spd="slow" advTm="14135"/>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38223" y="2834640"/>
            <a:ext cx="10058400" cy="4023360"/>
          </a:xfrm>
        </p:spPr>
        <p:txBody>
          <a:bodyPr>
            <a:normAutofit/>
          </a:bodyPr>
          <a:lstStyle/>
          <a:p>
            <a:pPr>
              <a:buFont typeface="Wingdings" panose="05000000000000000000" pitchFamily="2" charset="2"/>
              <a:buChar char="§"/>
            </a:pPr>
            <a:r>
              <a:rPr lang="en-US" sz="3200" dirty="0" smtClean="0">
                <a:solidFill>
                  <a:srgbClr val="ED038A"/>
                </a:solidFill>
              </a:rPr>
              <a:t>Paso CINCO: RESPONDA A LA VIOLENCIA DOMESTICA</a:t>
            </a:r>
          </a:p>
        </p:txBody>
      </p:sp>
      <p:graphicFrame>
        <p:nvGraphicFramePr>
          <p:cNvPr id="4" name="Content Placeholder 4"/>
          <p:cNvGraphicFramePr>
            <a:graphicFrameLocks/>
          </p:cNvGraphicFramePr>
          <p:nvPr>
            <p:extLst>
              <p:ext uri="{D42A27DB-BD31-4B8C-83A1-F6EECF244321}">
                <p14:modId xmlns:p14="http://schemas.microsoft.com/office/powerpoint/2010/main" val="371278215"/>
              </p:ext>
            </p:extLst>
          </p:nvPr>
        </p:nvGraphicFramePr>
        <p:xfrm>
          <a:off x="1244835" y="-569388"/>
          <a:ext cx="9763290" cy="365378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5" name="Group 4"/>
          <p:cNvGrpSpPr/>
          <p:nvPr/>
        </p:nvGrpSpPr>
        <p:grpSpPr>
          <a:xfrm>
            <a:off x="2396261" y="3750678"/>
            <a:ext cx="2999487" cy="2191284"/>
            <a:chOff x="1127581" y="4448858"/>
            <a:chExt cx="2999487" cy="2191284"/>
          </a:xfrm>
        </p:grpSpPr>
        <p:sp>
          <p:nvSpPr>
            <p:cNvPr id="6" name="TextBox 5"/>
            <p:cNvSpPr txBox="1"/>
            <p:nvPr/>
          </p:nvSpPr>
          <p:spPr>
            <a:xfrm>
              <a:off x="2063549" y="5410604"/>
              <a:ext cx="2063519" cy="1229538"/>
            </a:xfrm>
            <a:prstGeom prst="rect">
              <a:avLst/>
            </a:prstGeom>
            <a:noFill/>
          </p:spPr>
          <p:txBody>
            <a:bodyPr wrap="square" rtlCol="0">
              <a:spAutoFit/>
            </a:bodyPr>
            <a:lstStyle/>
            <a:p>
              <a:r>
                <a:rPr lang="en-US" sz="3600" dirty="0" smtClean="0">
                  <a:ea typeface="Calibri" panose="020F0502020204030204" pitchFamily="34" charset="0"/>
                  <a:cs typeface="Times New Roman" panose="02020603050405020304" pitchFamily="18" charset="0"/>
                </a:rPr>
                <a:t>Directo </a:t>
              </a:r>
              <a:endParaRPr lang="en-US" sz="3600" dirty="0">
                <a:ea typeface="Calibri" panose="020F0502020204030204" pitchFamily="34" charset="0"/>
                <a:cs typeface="Times New Roman" panose="02020603050405020304" pitchFamily="18" charset="0"/>
              </a:endParaRPr>
            </a:p>
            <a:p>
              <a:endParaRPr lang="en-US" sz="3600" dirty="0"/>
            </a:p>
          </p:txBody>
        </p:sp>
        <p:pic>
          <p:nvPicPr>
            <p:cNvPr id="7" name="Picture 6"/>
            <p:cNvPicPr>
              <a:picLocks noChangeAspect="1"/>
            </p:cNvPicPr>
            <p:nvPr/>
          </p:nvPicPr>
          <p:blipFill>
            <a:blip r:embed="rId9"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127581" y="4448858"/>
              <a:ext cx="1473960" cy="1473960"/>
            </a:xfrm>
            <a:prstGeom prst="rect">
              <a:avLst/>
            </a:prstGeom>
          </p:spPr>
        </p:pic>
      </p:grpSp>
      <p:grpSp>
        <p:nvGrpSpPr>
          <p:cNvPr id="9" name="Group 8"/>
          <p:cNvGrpSpPr/>
          <p:nvPr/>
        </p:nvGrpSpPr>
        <p:grpSpPr>
          <a:xfrm>
            <a:off x="5500936" y="3642760"/>
            <a:ext cx="4946084" cy="2034540"/>
            <a:chOff x="8049244" y="3913046"/>
            <a:chExt cx="3621720" cy="2034540"/>
          </a:xfrm>
        </p:grpSpPr>
        <p:sp>
          <p:nvSpPr>
            <p:cNvPr id="10" name="Oval Callout 9"/>
            <p:cNvSpPr/>
            <p:nvPr/>
          </p:nvSpPr>
          <p:spPr>
            <a:xfrm>
              <a:off x="8049244" y="3913046"/>
              <a:ext cx="3621720" cy="2034540"/>
            </a:xfrm>
            <a:prstGeom prst="wedgeEllipseCallout">
              <a:avLst>
                <a:gd name="adj1" fmla="val -38506"/>
                <a:gd name="adj2" fmla="val 58006"/>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p>
          </p:txBody>
        </p:sp>
        <p:sp>
          <p:nvSpPr>
            <p:cNvPr id="11" name="TextBox 10"/>
            <p:cNvSpPr txBox="1"/>
            <p:nvPr/>
          </p:nvSpPr>
          <p:spPr>
            <a:xfrm>
              <a:off x="8302101" y="4337668"/>
              <a:ext cx="3291840" cy="1077218"/>
            </a:xfrm>
            <a:prstGeom prst="rect">
              <a:avLst/>
            </a:prstGeom>
            <a:noFill/>
          </p:spPr>
          <p:txBody>
            <a:bodyPr wrap="square" rtlCol="0">
              <a:spAutoFit/>
            </a:bodyPr>
            <a:lstStyle/>
            <a:p>
              <a:pPr algn="ctr"/>
              <a:r>
                <a:rPr lang="es-AR" sz="3200" dirty="0">
                  <a:latin typeface="Covered By Your Grace" pitchFamily="2" charset="0"/>
                </a:rPr>
                <a:t>"Él dijo que tiene que terminar su trabajo - ¿por qué no esperas fuera"</a:t>
              </a:r>
              <a:endParaRPr lang="en-US" sz="3200" dirty="0">
                <a:latin typeface="Covered By Your Grace" pitchFamily="2" charset="0"/>
              </a:endParaRPr>
            </a:p>
          </p:txBody>
        </p:sp>
      </p:grpSp>
    </p:spTree>
    <p:custDataLst>
      <p:tags r:id="rId1"/>
    </p:custDataLst>
    <p:extLst>
      <p:ext uri="{BB962C8B-B14F-4D97-AF65-F5344CB8AC3E}">
        <p14:creationId xmlns:p14="http://schemas.microsoft.com/office/powerpoint/2010/main" val="1564328167"/>
      </p:ext>
    </p:extLst>
  </p:cSld>
  <p:clrMapOvr>
    <a:masterClrMapping/>
  </p:clrMapOvr>
  <mc:AlternateContent xmlns:mc="http://schemas.openxmlformats.org/markup-compatibility/2006" xmlns:p14="http://schemas.microsoft.com/office/powerpoint/2010/main">
    <mc:Choice Requires="p14">
      <p:transition spd="slow" p14:dur="2000" advTm="8198"/>
    </mc:Choice>
    <mc:Fallback xmlns="">
      <p:transition spd="slow" advTm="819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Table 17"/>
          <p:cNvGraphicFramePr>
            <a:graphicFrameLocks noGrp="1"/>
          </p:cNvGraphicFramePr>
          <p:nvPr>
            <p:extLst>
              <p:ext uri="{D42A27DB-BD31-4B8C-83A1-F6EECF244321}">
                <p14:modId xmlns:p14="http://schemas.microsoft.com/office/powerpoint/2010/main" val="2127697030"/>
              </p:ext>
            </p:extLst>
          </p:nvPr>
        </p:nvGraphicFramePr>
        <p:xfrm>
          <a:off x="1225701" y="2073412"/>
          <a:ext cx="10241280" cy="3968035"/>
        </p:xfrm>
        <a:graphic>
          <a:graphicData uri="http://schemas.openxmlformats.org/drawingml/2006/table">
            <a:tbl>
              <a:tblPr firstRow="1" bandRow="1">
                <a:tableStyleId>{D03447BB-5D67-496B-8E87-E561075AD55C}</a:tableStyleId>
              </a:tblPr>
              <a:tblGrid>
                <a:gridCol w="4983480">
                  <a:extLst>
                    <a:ext uri="{9D8B030D-6E8A-4147-A177-3AD203B41FA5}">
                      <a16:colId xmlns:a16="http://schemas.microsoft.com/office/drawing/2014/main" val="20000"/>
                    </a:ext>
                  </a:extLst>
                </a:gridCol>
                <a:gridCol w="5257800">
                  <a:extLst>
                    <a:ext uri="{9D8B030D-6E8A-4147-A177-3AD203B41FA5}">
                      <a16:colId xmlns:a16="http://schemas.microsoft.com/office/drawing/2014/main" val="20001"/>
                    </a:ext>
                  </a:extLst>
                </a:gridCol>
              </a:tblGrid>
              <a:tr h="584755">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2084965">
                <a:tc>
                  <a:txBody>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10001"/>
                  </a:ext>
                </a:extLst>
              </a:tr>
            </a:tbl>
          </a:graphicData>
        </a:graphic>
      </p:graphicFrame>
      <p:sp>
        <p:nvSpPr>
          <p:cNvPr id="2" name="Title 1"/>
          <p:cNvSpPr>
            <a:spLocks noGrp="1"/>
          </p:cNvSpPr>
          <p:nvPr>
            <p:ph type="title"/>
          </p:nvPr>
        </p:nvSpPr>
        <p:spPr/>
        <p:txBody>
          <a:bodyPr>
            <a:normAutofit/>
          </a:bodyPr>
          <a:lstStyle/>
          <a:p>
            <a:r>
              <a:rPr lang="es-AR" sz="4000" dirty="0">
                <a:solidFill>
                  <a:schemeClr val="tx1"/>
                </a:solidFill>
              </a:rPr>
              <a:t>ejercicio de vídeo: responder a la violencia doméstica</a:t>
            </a:r>
            <a:endParaRPr lang="en-US" sz="4000" b="1" dirty="0">
              <a:solidFill>
                <a:schemeClr val="tx1"/>
              </a:solidFill>
            </a:endParaRPr>
          </a:p>
        </p:txBody>
      </p:sp>
      <p:pic>
        <p:nvPicPr>
          <p:cNvPr id="9" name="Picture 8"/>
          <p:cNvPicPr>
            <a:picLocks noChangeAspect="1"/>
          </p:cNvPicPr>
          <p:nvPr/>
        </p:nvPicPr>
        <p:blipFill>
          <a:blip r:embed="rId4">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2561083" y="2804199"/>
            <a:ext cx="2001013" cy="2001013"/>
          </a:xfrm>
          <a:prstGeom prst="rect">
            <a:avLst/>
          </a:prstGeom>
        </p:spPr>
      </p:pic>
      <p:sp>
        <p:nvSpPr>
          <p:cNvPr id="10" name="Rectangle 9"/>
          <p:cNvSpPr/>
          <p:nvPr/>
        </p:nvSpPr>
        <p:spPr>
          <a:xfrm>
            <a:off x="1141809" y="4741441"/>
            <a:ext cx="5256568" cy="923330"/>
          </a:xfrm>
          <a:prstGeom prst="rect">
            <a:avLst/>
          </a:prstGeom>
          <a:noFill/>
        </p:spPr>
        <p:txBody>
          <a:bodyPr wrap="none" lIns="91440" tIns="45720" rIns="91440" bIns="45720">
            <a:spAutoFit/>
          </a:bodyPr>
          <a:lstStyle/>
          <a:p>
            <a:pPr algn="ctr"/>
            <a:r>
              <a:rPr lang="en-US" sz="5400" i="1" dirty="0" smtClean="0">
                <a:ln w="0"/>
                <a:gradFill>
                  <a:gsLst>
                    <a:gs pos="21000">
                      <a:srgbClr val="53575C"/>
                    </a:gs>
                    <a:gs pos="88000">
                      <a:srgbClr val="C5C7CA"/>
                    </a:gs>
                  </a:gsLst>
                  <a:lin ang="5400000"/>
                </a:gradFill>
              </a:rPr>
              <a:t>NO MAS SILENCIO</a:t>
            </a:r>
            <a:endParaRPr lang="en-US" sz="5400" i="1" dirty="0">
              <a:ln w="0"/>
              <a:gradFill>
                <a:gsLst>
                  <a:gs pos="21000">
                    <a:srgbClr val="53575C"/>
                  </a:gs>
                  <a:gs pos="88000">
                    <a:srgbClr val="C5C7CA"/>
                  </a:gs>
                </a:gsLst>
                <a:lin ang="5400000"/>
              </a:gradFill>
            </a:endParaRPr>
          </a:p>
        </p:txBody>
      </p:sp>
      <p:pic>
        <p:nvPicPr>
          <p:cNvPr id="11" name="Picture 10"/>
          <p:cNvPicPr>
            <a:picLocks noChangeAspect="1"/>
          </p:cNvPicPr>
          <p:nvPr/>
        </p:nvPicPr>
        <p:blipFill>
          <a:blip r:embed="rId5">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6636570" y="3299562"/>
            <a:ext cx="1821809" cy="1821809"/>
          </a:xfrm>
          <a:prstGeom prst="rect">
            <a:avLst/>
          </a:prstGeom>
        </p:spPr>
      </p:pic>
      <p:grpSp>
        <p:nvGrpSpPr>
          <p:cNvPr id="12" name="Group 11"/>
          <p:cNvGrpSpPr/>
          <p:nvPr/>
        </p:nvGrpSpPr>
        <p:grpSpPr>
          <a:xfrm>
            <a:off x="8743986" y="3473487"/>
            <a:ext cx="2999487" cy="2191284"/>
            <a:chOff x="1127581" y="4448858"/>
            <a:chExt cx="2999487" cy="2191284"/>
          </a:xfrm>
        </p:grpSpPr>
        <p:sp>
          <p:nvSpPr>
            <p:cNvPr id="13" name="TextBox 12"/>
            <p:cNvSpPr txBox="1"/>
            <p:nvPr/>
          </p:nvSpPr>
          <p:spPr>
            <a:xfrm>
              <a:off x="2063549" y="5410604"/>
              <a:ext cx="2063519" cy="1229538"/>
            </a:xfrm>
            <a:prstGeom prst="rect">
              <a:avLst/>
            </a:prstGeom>
            <a:noFill/>
          </p:spPr>
          <p:txBody>
            <a:bodyPr wrap="square" rtlCol="0">
              <a:spAutoFit/>
            </a:bodyPr>
            <a:lstStyle/>
            <a:p>
              <a:r>
                <a:rPr lang="en-US" sz="3600" dirty="0" smtClean="0">
                  <a:ea typeface="Calibri" panose="020F0502020204030204" pitchFamily="34" charset="0"/>
                  <a:cs typeface="Times New Roman" panose="02020603050405020304" pitchFamily="18" charset="0"/>
                </a:rPr>
                <a:t>Directo</a:t>
              </a:r>
              <a:endParaRPr lang="en-US" sz="3600" dirty="0">
                <a:ea typeface="Calibri" panose="020F0502020204030204" pitchFamily="34" charset="0"/>
                <a:cs typeface="Times New Roman" panose="02020603050405020304" pitchFamily="18" charset="0"/>
              </a:endParaRPr>
            </a:p>
            <a:p>
              <a:endParaRPr lang="en-US" sz="3600" dirty="0"/>
            </a:p>
          </p:txBody>
        </p:sp>
        <p:pic>
          <p:nvPicPr>
            <p:cNvPr id="14" name="Picture 13"/>
            <p:cNvPicPr>
              <a:picLocks noChangeAspect="1"/>
            </p:cNvPicPr>
            <p:nvPr/>
          </p:nvPicPr>
          <p:blipFill>
            <a:blip r:embed="rId6"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127581" y="4448858"/>
              <a:ext cx="1473960" cy="1473960"/>
            </a:xfrm>
            <a:prstGeom prst="rect">
              <a:avLst/>
            </a:prstGeom>
          </p:spPr>
        </p:pic>
      </p:grpSp>
      <p:sp>
        <p:nvSpPr>
          <p:cNvPr id="15" name="&quot;No&quot; Symbol 14"/>
          <p:cNvSpPr/>
          <p:nvPr/>
        </p:nvSpPr>
        <p:spPr>
          <a:xfrm>
            <a:off x="9108741" y="3149291"/>
            <a:ext cx="1795101" cy="1816278"/>
          </a:xfrm>
          <a:prstGeom prst="noSmoking">
            <a:avLst/>
          </a:prstGeom>
          <a:gradFill>
            <a:gsLst>
              <a:gs pos="0">
                <a:schemeClr val="accent2">
                  <a:tint val="65000"/>
                  <a:shade val="92000"/>
                  <a:satMod val="130000"/>
                  <a:alpha val="28000"/>
                </a:schemeClr>
              </a:gs>
              <a:gs pos="45000">
                <a:schemeClr val="accent2">
                  <a:tint val="60000"/>
                  <a:shade val="99000"/>
                  <a:satMod val="120000"/>
                </a:schemeClr>
              </a:gs>
              <a:gs pos="100000">
                <a:schemeClr val="accent2">
                  <a:tint val="55000"/>
                  <a:satMod val="140000"/>
                </a:schemeClr>
              </a:gs>
            </a:gsLst>
          </a:grad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solidFill>
                <a:schemeClr val="tx1"/>
              </a:solidFill>
            </a:endParaRPr>
          </a:p>
        </p:txBody>
      </p:sp>
      <p:sp>
        <p:nvSpPr>
          <p:cNvPr id="17" name="TextBox 16"/>
          <p:cNvSpPr txBox="1"/>
          <p:nvPr/>
        </p:nvSpPr>
        <p:spPr>
          <a:xfrm>
            <a:off x="7679991" y="2027764"/>
            <a:ext cx="2857500" cy="584775"/>
          </a:xfrm>
          <a:prstGeom prst="rect">
            <a:avLst/>
          </a:prstGeom>
          <a:noFill/>
        </p:spPr>
        <p:txBody>
          <a:bodyPr wrap="square" rtlCol="0">
            <a:spAutoFit/>
          </a:bodyPr>
          <a:lstStyle/>
          <a:p>
            <a:r>
              <a:rPr lang="en-US" sz="3200" dirty="0" smtClean="0">
                <a:solidFill>
                  <a:schemeClr val="bg1"/>
                </a:solidFill>
              </a:rPr>
              <a:t>Cons:</a:t>
            </a:r>
            <a:endParaRPr lang="en-US" sz="3200" dirty="0">
              <a:solidFill>
                <a:schemeClr val="bg1"/>
              </a:solidFill>
            </a:endParaRPr>
          </a:p>
        </p:txBody>
      </p:sp>
      <p:sp>
        <p:nvSpPr>
          <p:cNvPr id="16" name="TextBox 15"/>
          <p:cNvSpPr txBox="1"/>
          <p:nvPr/>
        </p:nvSpPr>
        <p:spPr>
          <a:xfrm>
            <a:off x="2561083" y="2027764"/>
            <a:ext cx="2857500" cy="646331"/>
          </a:xfrm>
          <a:prstGeom prst="rect">
            <a:avLst/>
          </a:prstGeom>
          <a:noFill/>
        </p:spPr>
        <p:txBody>
          <a:bodyPr wrap="square" rtlCol="0">
            <a:spAutoFit/>
          </a:bodyPr>
          <a:lstStyle/>
          <a:p>
            <a:r>
              <a:rPr lang="en-US" sz="3600" dirty="0" smtClean="0">
                <a:solidFill>
                  <a:schemeClr val="bg1"/>
                </a:solidFill>
              </a:rPr>
              <a:t>Pros:</a:t>
            </a:r>
            <a:endParaRPr lang="en-US" sz="3600" dirty="0">
              <a:solidFill>
                <a:schemeClr val="bg1"/>
              </a:solidFill>
            </a:endParaRPr>
          </a:p>
        </p:txBody>
      </p:sp>
    </p:spTree>
    <p:custDataLst>
      <p:tags r:id="rId1"/>
    </p:custDataLst>
    <p:extLst>
      <p:ext uri="{BB962C8B-B14F-4D97-AF65-F5344CB8AC3E}">
        <p14:creationId xmlns:p14="http://schemas.microsoft.com/office/powerpoint/2010/main" val="638094321"/>
      </p:ext>
    </p:extLst>
  </p:cSld>
  <p:clrMapOvr>
    <a:masterClrMapping/>
  </p:clrMapOvr>
  <mc:AlternateContent xmlns:mc="http://schemas.openxmlformats.org/markup-compatibility/2006" xmlns:p14="http://schemas.microsoft.com/office/powerpoint/2010/main">
    <mc:Choice Requires="p14">
      <p:transition spd="slow" p14:dur="2000" advTm="42515"/>
    </mc:Choice>
    <mc:Fallback xmlns="">
      <p:transition spd="slow" advTm="4251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0-#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0-#ppt_w/2"/>
                                          </p:val>
                                        </p:tav>
                                        <p:tav tm="100000">
                                          <p:val>
                                            <p:strVal val="#ppt_x"/>
                                          </p:val>
                                        </p:tav>
                                      </p:tavLst>
                                    </p:anim>
                                    <p:anim calcmode="lin" valueType="num">
                                      <p:cBhvr additive="base">
                                        <p:cTn id="24"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500"/>
                                        <p:tgtEl>
                                          <p:spTgt spid="12"/>
                                        </p:tgtEl>
                                      </p:cBhvr>
                                    </p:animEffect>
                                  </p:childTnLst>
                                </p:cTn>
                              </p:par>
                              <p:par>
                                <p:cTn id="35" presetID="31" presetClass="entr" presetSubtype="0" fill="hold" grpId="0" nodeType="withEffect">
                                  <p:stCondLst>
                                    <p:cond delay="50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anim calcmode="lin" valueType="num">
                                      <p:cBhvr>
                                        <p:cTn id="39" dur="500" fill="hold"/>
                                        <p:tgtEl>
                                          <p:spTgt spid="15"/>
                                        </p:tgtEl>
                                        <p:attrNameLst>
                                          <p:attrName>style.rotation</p:attrName>
                                        </p:attrNameLst>
                                      </p:cBhvr>
                                      <p:tavLst>
                                        <p:tav tm="0">
                                          <p:val>
                                            <p:fltVal val="90"/>
                                          </p:val>
                                        </p:tav>
                                        <p:tav tm="100000">
                                          <p:val>
                                            <p:fltVal val="0"/>
                                          </p:val>
                                        </p:tav>
                                      </p:tavLst>
                                    </p:anim>
                                    <p:animEffect transition="in" filter="fade">
                                      <p:cBhvr>
                                        <p:cTn id="4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5" grpId="0" animBg="1"/>
      <p:bldP spid="17" grpId="0"/>
      <p:bldP spid="1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758952"/>
            <a:ext cx="11094720" cy="3566160"/>
          </a:xfrm>
        </p:spPr>
        <p:txBody>
          <a:bodyPr>
            <a:normAutofit/>
          </a:bodyPr>
          <a:lstStyle/>
          <a:p>
            <a:r>
              <a:rPr lang="en-US" sz="7200" dirty="0" smtClean="0">
                <a:solidFill>
                  <a:schemeClr val="tx1"/>
                </a:solidFill>
              </a:rPr>
              <a:t>Respuesta del Espectador: Distrear</a:t>
            </a:r>
            <a:endParaRPr lang="en-US" sz="7200" dirty="0">
              <a:solidFill>
                <a:schemeClr val="tx1"/>
              </a:solidFill>
            </a:endParaRPr>
          </a:p>
        </p:txBody>
      </p:sp>
    </p:spTree>
    <p:custDataLst>
      <p:tags r:id="rId1"/>
    </p:custDataLst>
    <p:extLst>
      <p:ext uri="{BB962C8B-B14F-4D97-AF65-F5344CB8AC3E}">
        <p14:creationId xmlns:p14="http://schemas.microsoft.com/office/powerpoint/2010/main" val="406542028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mp24QrUavOM"/>
          <p:cNvPicPr>
            <a:picLocks noRot="1" noChangeAspect="1"/>
          </p:cNvPicPr>
          <p:nvPr>
            <a:videoFile r:link="rId2"/>
          </p:nvPr>
        </p:nvPicPr>
        <p:blipFill>
          <a:blip r:embed="rId5"/>
          <a:stretch>
            <a:fillRect/>
          </a:stretch>
        </p:blipFill>
        <p:spPr>
          <a:xfrm>
            <a:off x="0" y="0"/>
            <a:ext cx="12192000" cy="6858000"/>
          </a:xfrm>
          <a:prstGeom prst="rect">
            <a:avLst/>
          </a:prstGeom>
        </p:spPr>
      </p:pic>
    </p:spTree>
    <p:custDataLst>
      <p:tags r:id="rId1"/>
    </p:custDataLst>
    <p:extLst>
      <p:ext uri="{BB962C8B-B14F-4D97-AF65-F5344CB8AC3E}">
        <p14:creationId xmlns:p14="http://schemas.microsoft.com/office/powerpoint/2010/main" val="2981436129"/>
      </p:ext>
    </p:extLst>
  </p:cSld>
  <p:clrMapOvr>
    <a:masterClrMapping/>
  </p:clrMapOvr>
  <mc:AlternateContent xmlns:mc="http://schemas.openxmlformats.org/markup-compatibility/2006" xmlns:p14="http://schemas.microsoft.com/office/powerpoint/2010/main">
    <mc:Choice Requires="p14">
      <p:transition spd="slow" p14:dur="2000" advTm="11417"/>
    </mc:Choice>
    <mc:Fallback xmlns="">
      <p:transition spd="slow" advTm="11417"/>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7538" y="2834640"/>
            <a:ext cx="10058400" cy="4023360"/>
          </a:xfrm>
        </p:spPr>
        <p:txBody>
          <a:bodyPr>
            <a:normAutofit/>
          </a:bodyPr>
          <a:lstStyle/>
          <a:p>
            <a:pPr>
              <a:buFont typeface="Wingdings" panose="05000000000000000000" pitchFamily="2" charset="2"/>
              <a:buChar char="§"/>
            </a:pPr>
            <a:r>
              <a:rPr lang="en-US" sz="3200" dirty="0" smtClean="0">
                <a:solidFill>
                  <a:srgbClr val="ED038A"/>
                </a:solidFill>
              </a:rPr>
              <a:t>PASO CINCO: RESPONDA A LA VIOLENCIA DOMESTICA</a:t>
            </a:r>
          </a:p>
        </p:txBody>
      </p:sp>
      <p:graphicFrame>
        <p:nvGraphicFramePr>
          <p:cNvPr id="4" name="Content Placeholder 4"/>
          <p:cNvGraphicFramePr>
            <a:graphicFrameLocks/>
          </p:cNvGraphicFramePr>
          <p:nvPr>
            <p:extLst>
              <p:ext uri="{D42A27DB-BD31-4B8C-83A1-F6EECF244321}">
                <p14:modId xmlns:p14="http://schemas.microsoft.com/office/powerpoint/2010/main" val="2101420374"/>
              </p:ext>
            </p:extLst>
          </p:nvPr>
        </p:nvGraphicFramePr>
        <p:xfrm>
          <a:off x="1244835" y="-569388"/>
          <a:ext cx="9763290" cy="365378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5" name="Group 4"/>
          <p:cNvGrpSpPr/>
          <p:nvPr/>
        </p:nvGrpSpPr>
        <p:grpSpPr>
          <a:xfrm>
            <a:off x="1447624" y="3715100"/>
            <a:ext cx="3180207" cy="1516977"/>
            <a:chOff x="3962224" y="4515200"/>
            <a:chExt cx="3180207" cy="1516977"/>
          </a:xfrm>
        </p:grpSpPr>
        <p:sp>
          <p:nvSpPr>
            <p:cNvPr id="6" name="Rectangle 5"/>
            <p:cNvSpPr/>
            <p:nvPr/>
          </p:nvSpPr>
          <p:spPr>
            <a:xfrm>
              <a:off x="4886877" y="5373342"/>
              <a:ext cx="2255554" cy="658835"/>
            </a:xfrm>
            <a:prstGeom prst="rect">
              <a:avLst/>
            </a:prstGeom>
          </p:spPr>
          <p:txBody>
            <a:bodyPr wrap="none">
              <a:spAutoFit/>
            </a:bodyPr>
            <a:lstStyle/>
            <a:p>
              <a:pPr marL="438912">
                <a:lnSpc>
                  <a:spcPct val="107000"/>
                </a:lnSpc>
                <a:spcBef>
                  <a:spcPts val="0"/>
                </a:spcBef>
                <a:spcAft>
                  <a:spcPts val="0"/>
                </a:spcAft>
              </a:pPr>
              <a:r>
                <a:rPr lang="en-US" sz="3600" dirty="0" smtClean="0">
                  <a:ea typeface="Calibri" panose="020F0502020204030204" pitchFamily="34" charset="0"/>
                  <a:cs typeface="Times New Roman" panose="02020603050405020304" pitchFamily="18" charset="0"/>
                </a:rPr>
                <a:t>Distraiga</a:t>
              </a:r>
              <a:endParaRPr lang="en-US" sz="3600" dirty="0">
                <a:ea typeface="Calibri" panose="020F0502020204030204" pitchFamily="34" charset="0"/>
                <a:cs typeface="Times New Roman" panose="02020603050405020304" pitchFamily="18" charset="0"/>
              </a:endParaRPr>
            </a:p>
          </p:txBody>
        </p:sp>
        <p:pic>
          <p:nvPicPr>
            <p:cNvPr id="7" name="Picture 6"/>
            <p:cNvPicPr>
              <a:picLocks noChangeAspect="1"/>
            </p:cNvPicPr>
            <p:nvPr/>
          </p:nvPicPr>
          <p:blipFill>
            <a:blip r:embed="rId9"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3962224" y="4515200"/>
              <a:ext cx="1460068" cy="1460068"/>
            </a:xfrm>
            <a:prstGeom prst="rect">
              <a:avLst/>
            </a:prstGeom>
          </p:spPr>
        </p:pic>
      </p:grpSp>
      <p:grpSp>
        <p:nvGrpSpPr>
          <p:cNvPr id="13" name="Group 12"/>
          <p:cNvGrpSpPr/>
          <p:nvPr/>
        </p:nvGrpSpPr>
        <p:grpSpPr>
          <a:xfrm>
            <a:off x="5417813" y="3555972"/>
            <a:ext cx="3621720" cy="2034540"/>
            <a:chOff x="7884304" y="3715100"/>
            <a:chExt cx="3621720" cy="2034540"/>
          </a:xfrm>
        </p:grpSpPr>
        <p:sp>
          <p:nvSpPr>
            <p:cNvPr id="11" name="Oval Callout 10"/>
            <p:cNvSpPr/>
            <p:nvPr/>
          </p:nvSpPr>
          <p:spPr>
            <a:xfrm>
              <a:off x="7884304" y="3715100"/>
              <a:ext cx="3621720" cy="2034540"/>
            </a:xfrm>
            <a:prstGeom prst="wedgeEllipseCallout">
              <a:avLst>
                <a:gd name="adj1" fmla="val -38506"/>
                <a:gd name="adj2" fmla="val 58006"/>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p>
          </p:txBody>
        </p:sp>
        <p:sp>
          <p:nvSpPr>
            <p:cNvPr id="10" name="TextBox 9"/>
            <p:cNvSpPr txBox="1"/>
            <p:nvPr/>
          </p:nvSpPr>
          <p:spPr>
            <a:xfrm>
              <a:off x="8099884" y="4246155"/>
              <a:ext cx="3291840" cy="1200329"/>
            </a:xfrm>
            <a:prstGeom prst="rect">
              <a:avLst/>
            </a:prstGeom>
            <a:noFill/>
          </p:spPr>
          <p:txBody>
            <a:bodyPr wrap="square" rtlCol="0">
              <a:spAutoFit/>
            </a:bodyPr>
            <a:lstStyle/>
            <a:p>
              <a:pPr algn="ctr"/>
              <a:r>
                <a:rPr lang="en-US" sz="3600" dirty="0" smtClean="0">
                  <a:latin typeface="Covered By Your Grace" pitchFamily="2" charset="0"/>
                </a:rPr>
                <a:t>“Aqui esta el dinero que tome prestado”</a:t>
              </a:r>
              <a:endParaRPr lang="en-US" sz="3600" dirty="0">
                <a:latin typeface="Covered By Your Grace" pitchFamily="2" charset="0"/>
              </a:endParaRPr>
            </a:p>
          </p:txBody>
        </p:sp>
      </p:grpSp>
    </p:spTree>
    <p:custDataLst>
      <p:tags r:id="rId1"/>
    </p:custDataLst>
    <p:extLst>
      <p:ext uri="{BB962C8B-B14F-4D97-AF65-F5344CB8AC3E}">
        <p14:creationId xmlns:p14="http://schemas.microsoft.com/office/powerpoint/2010/main" val="1847894800"/>
      </p:ext>
    </p:extLst>
  </p:cSld>
  <p:clrMapOvr>
    <a:masterClrMapping/>
  </p:clrMapOvr>
  <mc:AlternateContent xmlns:mc="http://schemas.openxmlformats.org/markup-compatibility/2006" xmlns:p14="http://schemas.microsoft.com/office/powerpoint/2010/main">
    <mc:Choice Requires="p14">
      <p:transition spd="slow" p14:dur="2000" advTm="8198"/>
    </mc:Choice>
    <mc:Fallback xmlns="">
      <p:transition spd="slow" advTm="819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Table 17"/>
          <p:cNvGraphicFramePr>
            <a:graphicFrameLocks noGrp="1"/>
          </p:cNvGraphicFramePr>
          <p:nvPr>
            <p:extLst>
              <p:ext uri="{D42A27DB-BD31-4B8C-83A1-F6EECF244321}">
                <p14:modId xmlns:p14="http://schemas.microsoft.com/office/powerpoint/2010/main" val="2127697030"/>
              </p:ext>
            </p:extLst>
          </p:nvPr>
        </p:nvGraphicFramePr>
        <p:xfrm>
          <a:off x="1225701" y="2073412"/>
          <a:ext cx="10241280" cy="3968035"/>
        </p:xfrm>
        <a:graphic>
          <a:graphicData uri="http://schemas.openxmlformats.org/drawingml/2006/table">
            <a:tbl>
              <a:tblPr firstRow="1" bandRow="1">
                <a:tableStyleId>{D03447BB-5D67-496B-8E87-E561075AD55C}</a:tableStyleId>
              </a:tblPr>
              <a:tblGrid>
                <a:gridCol w="4983480">
                  <a:extLst>
                    <a:ext uri="{9D8B030D-6E8A-4147-A177-3AD203B41FA5}">
                      <a16:colId xmlns:a16="http://schemas.microsoft.com/office/drawing/2014/main" val="20000"/>
                    </a:ext>
                  </a:extLst>
                </a:gridCol>
                <a:gridCol w="5257800">
                  <a:extLst>
                    <a:ext uri="{9D8B030D-6E8A-4147-A177-3AD203B41FA5}">
                      <a16:colId xmlns:a16="http://schemas.microsoft.com/office/drawing/2014/main" val="20001"/>
                    </a:ext>
                  </a:extLst>
                </a:gridCol>
              </a:tblGrid>
              <a:tr h="584755">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2084965">
                <a:tc>
                  <a:txBody>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10001"/>
                  </a:ext>
                </a:extLst>
              </a:tr>
            </a:tbl>
          </a:graphicData>
        </a:graphic>
      </p:graphicFrame>
      <p:sp>
        <p:nvSpPr>
          <p:cNvPr id="2" name="Title 1"/>
          <p:cNvSpPr>
            <a:spLocks noGrp="1"/>
          </p:cNvSpPr>
          <p:nvPr>
            <p:ph type="title"/>
          </p:nvPr>
        </p:nvSpPr>
        <p:spPr/>
        <p:txBody>
          <a:bodyPr>
            <a:normAutofit/>
          </a:bodyPr>
          <a:lstStyle/>
          <a:p>
            <a:r>
              <a:rPr lang="es-AR" sz="4000" dirty="0">
                <a:solidFill>
                  <a:schemeClr val="tx1"/>
                </a:solidFill>
              </a:rPr>
              <a:t>ejercicio de vídeo: responder a la violencia doméstica</a:t>
            </a:r>
            <a:endParaRPr lang="en-US" sz="4000" b="1" dirty="0">
              <a:solidFill>
                <a:schemeClr val="tx1"/>
              </a:solidFill>
            </a:endParaRPr>
          </a:p>
        </p:txBody>
      </p:sp>
      <p:sp>
        <p:nvSpPr>
          <p:cNvPr id="17" name="TextBox 16"/>
          <p:cNvSpPr txBox="1"/>
          <p:nvPr/>
        </p:nvSpPr>
        <p:spPr>
          <a:xfrm>
            <a:off x="7679991" y="2027764"/>
            <a:ext cx="2857500" cy="584775"/>
          </a:xfrm>
          <a:prstGeom prst="rect">
            <a:avLst/>
          </a:prstGeom>
          <a:noFill/>
        </p:spPr>
        <p:txBody>
          <a:bodyPr wrap="square" rtlCol="0">
            <a:spAutoFit/>
          </a:bodyPr>
          <a:lstStyle/>
          <a:p>
            <a:r>
              <a:rPr lang="en-US" sz="3200" dirty="0" smtClean="0">
                <a:solidFill>
                  <a:schemeClr val="bg1"/>
                </a:solidFill>
              </a:rPr>
              <a:t>Cons:</a:t>
            </a:r>
            <a:endParaRPr lang="en-US" sz="3200" dirty="0">
              <a:solidFill>
                <a:schemeClr val="bg1"/>
              </a:solidFill>
            </a:endParaRPr>
          </a:p>
        </p:txBody>
      </p:sp>
      <p:sp>
        <p:nvSpPr>
          <p:cNvPr id="16" name="TextBox 15"/>
          <p:cNvSpPr txBox="1"/>
          <p:nvPr/>
        </p:nvSpPr>
        <p:spPr>
          <a:xfrm>
            <a:off x="2561083" y="2027764"/>
            <a:ext cx="2857500" cy="646331"/>
          </a:xfrm>
          <a:prstGeom prst="rect">
            <a:avLst/>
          </a:prstGeom>
          <a:noFill/>
        </p:spPr>
        <p:txBody>
          <a:bodyPr wrap="square" rtlCol="0">
            <a:spAutoFit/>
          </a:bodyPr>
          <a:lstStyle/>
          <a:p>
            <a:r>
              <a:rPr lang="en-US" sz="3600" dirty="0" smtClean="0">
                <a:solidFill>
                  <a:schemeClr val="bg1"/>
                </a:solidFill>
              </a:rPr>
              <a:t>Pros:</a:t>
            </a:r>
            <a:endParaRPr lang="en-US" sz="3600" dirty="0">
              <a:solidFill>
                <a:schemeClr val="bg1"/>
              </a:solidFill>
            </a:endParaRPr>
          </a:p>
        </p:txBody>
      </p:sp>
      <p:pic>
        <p:nvPicPr>
          <p:cNvPr id="3" name="Picture 2"/>
          <p:cNvPicPr>
            <a:picLocks noChangeAspect="1"/>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2928921" y="4257608"/>
            <a:ext cx="2489662" cy="1574232"/>
          </a:xfrm>
          <a:prstGeom prst="rect">
            <a:avLst/>
          </a:prstGeom>
        </p:spPr>
      </p:pic>
      <p:pic>
        <p:nvPicPr>
          <p:cNvPr id="4" name="Picture 3"/>
          <p:cNvPicPr>
            <a:picLocks noChangeAspect="1"/>
          </p:cNvPicPr>
          <p:nvPr/>
        </p:nvPicPr>
        <p:blipFill rotWithShape="1">
          <a:blip r:embed="rId5" cstate="print">
            <a:lum bright="70000" contrast="-70000"/>
            <a:extLst>
              <a:ext uri="{28A0092B-C50C-407E-A947-70E740481C1C}">
                <a14:useLocalDpi xmlns:a14="http://schemas.microsoft.com/office/drawing/2010/main" val="0"/>
              </a:ext>
            </a:extLst>
          </a:blip>
          <a:srcRect r="29517" b="34046"/>
          <a:stretch/>
        </p:blipFill>
        <p:spPr>
          <a:xfrm>
            <a:off x="2019605" y="2832038"/>
            <a:ext cx="1970228" cy="1052330"/>
          </a:xfrm>
          <a:prstGeom prst="rect">
            <a:avLst/>
          </a:prstGeom>
        </p:spPr>
      </p:pic>
      <p:pic>
        <p:nvPicPr>
          <p:cNvPr id="5" name="Picture 4"/>
          <p:cNvPicPr>
            <a:picLocks noChangeAspect="1"/>
          </p:cNvPicPr>
          <p:nvPr/>
        </p:nvPicPr>
        <p:blipFill>
          <a:blip r:embed="rId6" cstate="print">
            <a:lum bright="70000" contrast="-70000"/>
            <a:extLst>
              <a:ext uri="{28A0092B-C50C-407E-A947-70E740481C1C}">
                <a14:useLocalDpi xmlns:a14="http://schemas.microsoft.com/office/drawing/2010/main" val="0"/>
              </a:ext>
            </a:extLst>
          </a:blip>
          <a:stretch>
            <a:fillRect/>
          </a:stretch>
        </p:blipFill>
        <p:spPr>
          <a:xfrm>
            <a:off x="6714791" y="3125461"/>
            <a:ext cx="1930400" cy="1377950"/>
          </a:xfrm>
          <a:prstGeom prst="rect">
            <a:avLst/>
          </a:prstGeom>
        </p:spPr>
      </p:pic>
      <p:pic>
        <p:nvPicPr>
          <p:cNvPr id="19" name="Picture 18"/>
          <p:cNvPicPr>
            <a:picLocks noChangeAspect="1"/>
          </p:cNvPicPr>
          <p:nvPr/>
        </p:nvPicPr>
        <p:blipFill rotWithShape="1">
          <a:blip r:embed="rId5" cstate="print">
            <a:lum bright="70000" contrast="-70000"/>
            <a:extLst>
              <a:ext uri="{28A0092B-C50C-407E-A947-70E740481C1C}">
                <a14:useLocalDpi xmlns:a14="http://schemas.microsoft.com/office/drawing/2010/main" val="0"/>
              </a:ext>
            </a:extLst>
          </a:blip>
          <a:srcRect r="28930" b="35412"/>
          <a:stretch/>
        </p:blipFill>
        <p:spPr>
          <a:xfrm>
            <a:off x="8463631" y="4503411"/>
            <a:ext cx="1986656" cy="966660"/>
          </a:xfrm>
          <a:prstGeom prst="rect">
            <a:avLst/>
          </a:prstGeom>
        </p:spPr>
      </p:pic>
      <p:sp>
        <p:nvSpPr>
          <p:cNvPr id="6" name="&quot;No&quot; Symbol 5"/>
          <p:cNvSpPr/>
          <p:nvPr/>
        </p:nvSpPr>
        <p:spPr>
          <a:xfrm>
            <a:off x="8645191" y="4257608"/>
            <a:ext cx="1428750" cy="1405336"/>
          </a:xfrm>
          <a:prstGeom prst="noSmoking">
            <a:avLst/>
          </a:prstGeom>
          <a:gradFill>
            <a:gsLst>
              <a:gs pos="0">
                <a:schemeClr val="accent2">
                  <a:tint val="65000"/>
                  <a:shade val="92000"/>
                  <a:satMod val="130000"/>
                  <a:alpha val="30000"/>
                </a:schemeClr>
              </a:gs>
              <a:gs pos="100000">
                <a:schemeClr val="accent2">
                  <a:tint val="60000"/>
                  <a:shade val="99000"/>
                  <a:satMod val="120000"/>
                </a:schemeClr>
              </a:gs>
              <a:gs pos="100000">
                <a:schemeClr val="accent2">
                  <a:tint val="55000"/>
                  <a:satMod val="140000"/>
                </a:schemeClr>
              </a:gs>
            </a:gsLst>
          </a:grad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solidFill>
                <a:schemeClr val="tx1"/>
              </a:solidFill>
            </a:endParaRPr>
          </a:p>
        </p:txBody>
      </p:sp>
    </p:spTree>
    <p:custDataLst>
      <p:tags r:id="rId1"/>
    </p:custDataLst>
    <p:extLst>
      <p:ext uri="{BB962C8B-B14F-4D97-AF65-F5344CB8AC3E}">
        <p14:creationId xmlns:p14="http://schemas.microsoft.com/office/powerpoint/2010/main" val="1999490645"/>
      </p:ext>
    </p:extLst>
  </p:cSld>
  <p:clrMapOvr>
    <a:masterClrMapping/>
  </p:clrMapOvr>
  <mc:AlternateContent xmlns:mc="http://schemas.openxmlformats.org/markup-compatibility/2006" xmlns:p14="http://schemas.microsoft.com/office/powerpoint/2010/main">
    <mc:Choice Requires="p14">
      <p:transition spd="slow" p14:dur="2000" advTm="42515"/>
    </mc:Choice>
    <mc:Fallback xmlns="">
      <p:transition spd="slow" advTm="4251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0-#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0-#ppt_w/2"/>
                                          </p:val>
                                        </p:tav>
                                        <p:tav tm="100000">
                                          <p:val>
                                            <p:strVal val="#ppt_x"/>
                                          </p:val>
                                        </p:tav>
                                      </p:tavLst>
                                    </p:anim>
                                    <p:anim calcmode="lin" valueType="num">
                                      <p:cBhvr additive="base">
                                        <p:cTn id="24"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50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19"/>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fade">
                                      <p:cBhvr>
                                        <p:cTn id="3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6" grpId="0"/>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5380" y="422031"/>
            <a:ext cx="10058400" cy="1195754"/>
          </a:xfrm>
        </p:spPr>
        <p:txBody>
          <a:bodyPr/>
          <a:lstStyle/>
          <a:p>
            <a:r>
              <a:rPr lang="en-US" dirty="0" smtClean="0"/>
              <a:t>5 Pasos </a:t>
            </a:r>
            <a:r>
              <a:rPr lang="en-US" dirty="0"/>
              <a:t>para la Intervención</a:t>
            </a:r>
            <a:endParaRPr lang="en-US" sz="2800" dirty="0" smtClean="0">
              <a:solidFill>
                <a:srgbClr val="ED038A"/>
              </a:solidFill>
            </a:endParaRPr>
          </a:p>
        </p:txBody>
      </p:sp>
      <p:graphicFrame>
        <p:nvGraphicFramePr>
          <p:cNvPr id="7" name="Content Placeholder 4"/>
          <p:cNvGraphicFramePr>
            <a:graphicFrameLocks noGrp="1"/>
          </p:cNvGraphicFramePr>
          <p:nvPr>
            <p:ph idx="1"/>
            <p:extLst>
              <p:ext uri="{D42A27DB-BD31-4B8C-83A1-F6EECF244321}">
                <p14:modId xmlns:p14="http://schemas.microsoft.com/office/powerpoint/2010/main" val="1769017120"/>
              </p:ext>
            </p:extLst>
          </p:nvPr>
        </p:nvGraphicFramePr>
        <p:xfrm>
          <a:off x="1096963" y="1846263"/>
          <a:ext cx="10058400" cy="40227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2645162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graphicEl>
                                              <a:dgm id="{582968EB-CA2F-4EAD-A2E7-8A8A4C9A571E}"/>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graphicEl>
                                              <a:dgm id="{6F9E2D2E-B2CA-42EB-B193-DB0B1B43A249}"/>
                                            </p:graphicEl>
                                          </p:spTgt>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0" nodeType="afterEffect">
                                  <p:stCondLst>
                                    <p:cond delay="0"/>
                                  </p:stCondLst>
                                  <p:childTnLst>
                                    <p:set>
                                      <p:cBhvr>
                                        <p:cTn id="11" dur="1" fill="hold">
                                          <p:stCondLst>
                                            <p:cond delay="0"/>
                                          </p:stCondLst>
                                        </p:cTn>
                                        <p:tgtEl>
                                          <p:spTgt spid="7">
                                            <p:graphicEl>
                                              <a:dgm id="{F62AE1B0-EDE3-4C9C-B00C-9FFBC13DFF80}"/>
                                            </p:graphic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7">
                                            <p:graphicEl>
                                              <a:dgm id="{E81AD96A-287B-443D-BF38-4FD353BD3797}"/>
                                            </p:graphicEl>
                                          </p:spTgt>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7">
                                            <p:graphicEl>
                                              <a:dgm id="{AA985192-EB93-4383-93DD-1BF927E53796}"/>
                                            </p:graphic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7">
                                            <p:graphicEl>
                                              <a:dgm id="{51211CEE-C51A-4EA8-945C-CE9A28E3FDD7}"/>
                                            </p:graphicEl>
                                          </p:spTgt>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7">
                                            <p:graphicEl>
                                              <a:dgm id="{FA46DECD-0117-40C9-BE71-BB5D9E56B3F3}"/>
                                            </p:graphic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7">
                                            <p:graphicEl>
                                              <a:dgm id="{5BA65149-EC53-420C-8958-08F93D0E22FA}"/>
                                            </p:graphicEl>
                                          </p:spTgt>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7">
                                            <p:graphicEl>
                                              <a:dgm id="{9CF22FEB-A254-4597-8D60-1696B8788378}"/>
                                            </p:graphic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7">
                                            <p:graphicEl>
                                              <a:dgm id="{2E1393FE-BF89-4B14-97BD-624EF0BC3C69}"/>
                                            </p:graphicEl>
                                          </p:spTgt>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7">
                                            <p:graphicEl>
                                              <a:dgm id="{6ECD4CAA-5539-402B-B260-8DA5BF5BD1F5}"/>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7200" dirty="0" smtClean="0"/>
              <a:t>Practique Intervenir</a:t>
            </a:r>
            <a:endParaRPr lang="en-US" sz="7200" dirty="0"/>
          </a:p>
        </p:txBody>
      </p:sp>
      <p:sp>
        <p:nvSpPr>
          <p:cNvPr id="3" name="Text Placeholder 2"/>
          <p:cNvSpPr>
            <a:spLocks noGrp="1"/>
          </p:cNvSpPr>
          <p:nvPr>
            <p:ph type="body" idx="1"/>
          </p:nvPr>
        </p:nvSpPr>
        <p:spPr/>
        <p:txBody>
          <a:bodyPr/>
          <a:lstStyle/>
          <a:p>
            <a:r>
              <a:rPr lang="en-US" dirty="0" smtClean="0"/>
              <a:t>PRACTIQUE ESTAS TECNICAS CON DOS VECINOS</a:t>
            </a:r>
            <a:endParaRPr lang="en-US" dirty="0"/>
          </a:p>
        </p:txBody>
      </p:sp>
    </p:spTree>
    <p:custDataLst>
      <p:tags r:id="rId1"/>
    </p:custDataLst>
    <p:extLst>
      <p:ext uri="{BB962C8B-B14F-4D97-AF65-F5344CB8AC3E}">
        <p14:creationId xmlns:p14="http://schemas.microsoft.com/office/powerpoint/2010/main" val="2970936687"/>
      </p:ext>
    </p:extLst>
  </p:cSld>
  <p:clrMapOvr>
    <a:masterClrMapping/>
  </p:clrMapOvr>
  <mc:AlternateContent xmlns:mc="http://schemas.openxmlformats.org/markup-compatibility/2006" xmlns:p14="http://schemas.microsoft.com/office/powerpoint/2010/main">
    <mc:Choice Requires="p14">
      <p:transition spd="slow" p14:dur="2000" advTm="13095"/>
    </mc:Choice>
    <mc:Fallback xmlns="">
      <p:transition spd="slow" advTm="13095"/>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2073" y="169372"/>
            <a:ext cx="10058400" cy="1450757"/>
          </a:xfrm>
        </p:spPr>
        <p:txBody>
          <a:bodyPr/>
          <a:lstStyle/>
          <a:p>
            <a:r>
              <a:rPr lang="en-US" dirty="0" smtClean="0"/>
              <a:t>Practique las Técnicas</a:t>
            </a:r>
            <a:endParaRPr lang="en-US" dirty="0"/>
          </a:p>
        </p:txBody>
      </p:sp>
      <p:sp>
        <p:nvSpPr>
          <p:cNvPr id="3" name="Content Placeholder 2"/>
          <p:cNvSpPr>
            <a:spLocks noGrp="1"/>
          </p:cNvSpPr>
          <p:nvPr>
            <p:ph idx="1"/>
          </p:nvPr>
        </p:nvSpPr>
        <p:spPr>
          <a:xfrm>
            <a:off x="1097280" y="1617785"/>
            <a:ext cx="10058400" cy="4675439"/>
          </a:xfrm>
        </p:spPr>
        <p:txBody>
          <a:bodyPr>
            <a:noAutofit/>
          </a:bodyPr>
          <a:lstStyle/>
          <a:p>
            <a:pPr marL="0" indent="0">
              <a:buNone/>
            </a:pPr>
            <a:endParaRPr lang="en-US" sz="2800" dirty="0" smtClean="0"/>
          </a:p>
          <a:p>
            <a:pPr marL="0" indent="0">
              <a:buNone/>
            </a:pPr>
            <a:endParaRPr lang="en-US" sz="2800" dirty="0"/>
          </a:p>
          <a:p>
            <a:pPr marL="0" indent="0">
              <a:buNone/>
            </a:pPr>
            <a:endParaRPr lang="en-US" sz="2800" dirty="0" smtClean="0"/>
          </a:p>
          <a:p>
            <a:pPr marL="0" indent="0">
              <a:buNone/>
            </a:pPr>
            <a:endParaRPr lang="en-US" sz="2800" dirty="0" smtClean="0"/>
          </a:p>
          <a:p>
            <a:pPr marL="0" indent="0">
              <a:buNone/>
            </a:pPr>
            <a:r>
              <a:rPr lang="en-US" sz="3600" dirty="0" smtClean="0"/>
              <a:t>Pongase en </a:t>
            </a:r>
            <a:r>
              <a:rPr lang="en-US" sz="3600" dirty="0" smtClean="0">
                <a:solidFill>
                  <a:schemeClr val="accent4"/>
                </a:solidFill>
              </a:rPr>
              <a:t>grupos de tres:</a:t>
            </a:r>
          </a:p>
          <a:p>
            <a:pPr>
              <a:buFont typeface="Wingdings" panose="05000000000000000000" pitchFamily="2" charset="2"/>
              <a:buChar char="q"/>
            </a:pPr>
            <a:r>
              <a:rPr lang="en-US" sz="2800" dirty="0" smtClean="0"/>
              <a:t> </a:t>
            </a:r>
            <a:r>
              <a:rPr lang="es-AR" sz="2800" dirty="0"/>
              <a:t>Una persona va a actuar (no violenta!) </a:t>
            </a:r>
            <a:r>
              <a:rPr lang="es-AR" sz="2800" dirty="0" smtClean="0"/>
              <a:t>la parte </a:t>
            </a:r>
            <a:r>
              <a:rPr lang="es-AR" sz="2800" dirty="0"/>
              <a:t>del </a:t>
            </a:r>
            <a:r>
              <a:rPr lang="es-AR" sz="2800" dirty="0" smtClean="0"/>
              <a:t>abusador</a:t>
            </a:r>
          </a:p>
          <a:p>
            <a:pPr>
              <a:buFont typeface="Wingdings" panose="05000000000000000000" pitchFamily="2" charset="2"/>
              <a:buChar char="q"/>
            </a:pPr>
            <a:r>
              <a:rPr lang="en-US" sz="2800" dirty="0" smtClean="0"/>
              <a:t> Una persona va a actuar la parte de la victima</a:t>
            </a:r>
          </a:p>
          <a:p>
            <a:pPr>
              <a:buFont typeface="Wingdings" panose="05000000000000000000" pitchFamily="2" charset="2"/>
              <a:buChar char="q"/>
            </a:pPr>
            <a:r>
              <a:rPr lang="en-US" sz="2800" dirty="0"/>
              <a:t> Una persona va a actuar la parte </a:t>
            </a:r>
            <a:r>
              <a:rPr lang="en-US" sz="2800" dirty="0" smtClean="0"/>
              <a:t>del </a:t>
            </a:r>
            <a:r>
              <a:rPr lang="en-US" sz="2800" dirty="0"/>
              <a:t>colega interviniendo</a:t>
            </a:r>
            <a:endParaRPr lang="en-US" dirty="0"/>
          </a:p>
        </p:txBody>
      </p:sp>
      <p:pic>
        <p:nvPicPr>
          <p:cNvPr id="4" name="Picture 2" descr="http://openclipart.org/image/2400px/svg_to_png/15038/nicubunu_Stick_figure_male_2.png"/>
          <p:cNvPicPr>
            <a:picLocks noChangeAspect="1" noChangeArrowheads="1"/>
          </p:cNvPicPr>
          <p:nvPr/>
        </p:nvPicPr>
        <p:blipFill>
          <a:blip r:embed="rId4" cstate="print">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4088259" y="2043235"/>
            <a:ext cx="1868638" cy="1868638"/>
          </a:xfrm>
          <a:prstGeom prst="rect">
            <a:avLst/>
          </a:prstGeom>
          <a:noFill/>
        </p:spPr>
      </p:pic>
      <p:pic>
        <p:nvPicPr>
          <p:cNvPr id="5" name="Picture 2" descr="http://openclipart.org/image/2400px/svg_to_png/15038/nicubunu_Stick_figure_male_2.png"/>
          <p:cNvPicPr>
            <a:picLocks noChangeAspect="1" noChangeArrowheads="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124766" y="2034790"/>
            <a:ext cx="1868638" cy="1868638"/>
          </a:xfrm>
          <a:prstGeom prst="rect">
            <a:avLst/>
          </a:prstGeom>
          <a:noFill/>
        </p:spPr>
      </p:pic>
      <p:pic>
        <p:nvPicPr>
          <p:cNvPr id="6" name="Picture 2" descr="http://openclipart.org/image/2400px/svg_to_png/15038/nicubunu_Stick_figure_male_2.png"/>
          <p:cNvPicPr>
            <a:picLocks noChangeAspect="1" noChangeArrowheads="1"/>
          </p:cNvPicPr>
          <p:nvPr/>
        </p:nvPicPr>
        <p:blipFill>
          <a:blip r:embed="rId4" cstate="print">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6161273" y="2043235"/>
            <a:ext cx="1868638" cy="1868638"/>
          </a:xfrm>
          <a:prstGeom prst="rect">
            <a:avLst/>
          </a:prstGeom>
          <a:noFill/>
        </p:spPr>
      </p:pic>
    </p:spTree>
    <p:custDataLst>
      <p:tags r:id="rId1"/>
    </p:custDataLst>
    <p:extLst>
      <p:ext uri="{BB962C8B-B14F-4D97-AF65-F5344CB8AC3E}">
        <p14:creationId xmlns:p14="http://schemas.microsoft.com/office/powerpoint/2010/main" val="385295315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Practique las </a:t>
            </a:r>
            <a:r>
              <a:rPr lang="en-US" dirty="0" smtClean="0"/>
              <a:t>Técnicas</a:t>
            </a:r>
            <a:endParaRPr lang="en-US" dirty="0"/>
          </a:p>
        </p:txBody>
      </p:sp>
      <p:sp>
        <p:nvSpPr>
          <p:cNvPr id="3" name="Content Placeholder 2"/>
          <p:cNvSpPr>
            <a:spLocks noGrp="1"/>
          </p:cNvSpPr>
          <p:nvPr>
            <p:ph idx="1"/>
          </p:nvPr>
        </p:nvSpPr>
        <p:spPr>
          <a:xfrm>
            <a:off x="1137284" y="1874309"/>
            <a:ext cx="10235565" cy="4023360"/>
          </a:xfrm>
        </p:spPr>
        <p:txBody>
          <a:bodyPr>
            <a:normAutofit fontScale="92500" lnSpcReduction="10000"/>
          </a:bodyPr>
          <a:lstStyle/>
          <a:p>
            <a:pPr marL="0" indent="0">
              <a:buNone/>
            </a:pPr>
            <a:r>
              <a:rPr lang="en-US" sz="2400" b="1" dirty="0" smtClean="0"/>
              <a:t>INSTRUCCIONES:</a:t>
            </a:r>
          </a:p>
          <a:p>
            <a:pPr marL="457200" indent="-457200">
              <a:buFont typeface="+mj-lt"/>
              <a:buAutoNum type="arabicParenR"/>
            </a:pPr>
            <a:r>
              <a:rPr lang="en-US" sz="2800" dirty="0" smtClean="0"/>
              <a:t>Vuela a actuar la escena del restaurante (sientase libre de improvisar– (sea creativo)</a:t>
            </a:r>
          </a:p>
          <a:p>
            <a:pPr marL="457200" indent="-457200">
              <a:buFont typeface="+mj-lt"/>
              <a:buAutoNum type="arabicParenR"/>
            </a:pPr>
            <a:r>
              <a:rPr lang="es-AR" sz="2800" dirty="0"/>
              <a:t>Elija una de las técnicas de respuesta (directos o distraer</a:t>
            </a:r>
            <a:r>
              <a:rPr lang="es-AR" sz="2800" dirty="0" smtClean="0"/>
              <a:t>).</a:t>
            </a:r>
          </a:p>
          <a:p>
            <a:pPr marL="457200" indent="-457200">
              <a:buFont typeface="+mj-lt"/>
              <a:buAutoNum type="arabicParenR"/>
            </a:pPr>
            <a:r>
              <a:rPr lang="es-AR" sz="2800" dirty="0"/>
              <a:t>Cambien los papeles con tus compañeros de ejercicio y repite, esta vez la elección de la otra técnica de </a:t>
            </a:r>
            <a:r>
              <a:rPr lang="es-AR" sz="2800" dirty="0" smtClean="0"/>
              <a:t>respuesta del </a:t>
            </a:r>
            <a:r>
              <a:rPr lang="es-AR" sz="2800" dirty="0"/>
              <a:t>espectador</a:t>
            </a:r>
            <a:r>
              <a:rPr lang="en-US" sz="2800" dirty="0" smtClean="0"/>
              <a:t>. </a:t>
            </a:r>
            <a:endParaRPr lang="en-US" sz="2800" dirty="0"/>
          </a:p>
          <a:p>
            <a:pPr marL="457200" indent="-457200">
              <a:buFont typeface="+mj-lt"/>
              <a:buAutoNum type="arabicParenR"/>
            </a:pPr>
            <a:r>
              <a:rPr lang="es-AR" sz="2800" dirty="0"/>
              <a:t>Esté preparado para discutir en pequeños grupos</a:t>
            </a:r>
            <a:r>
              <a:rPr lang="en-US" sz="2800" dirty="0" smtClean="0"/>
              <a:t>:</a:t>
            </a:r>
          </a:p>
          <a:p>
            <a:pPr>
              <a:buFont typeface="Wingdings" panose="05000000000000000000" pitchFamily="2" charset="2"/>
              <a:buChar char="§"/>
            </a:pPr>
            <a:r>
              <a:rPr lang="en-US" sz="2800" i="1" dirty="0" smtClean="0">
                <a:solidFill>
                  <a:schemeClr val="accent4"/>
                </a:solidFill>
              </a:rPr>
              <a:t>¿Qué fue lo que más te sorprendió?</a:t>
            </a:r>
          </a:p>
          <a:p>
            <a:pPr>
              <a:buFont typeface="Wingdings" panose="05000000000000000000" pitchFamily="2" charset="2"/>
              <a:buChar char="§"/>
            </a:pPr>
            <a:r>
              <a:rPr lang="es-AR" sz="2800" i="1" dirty="0" smtClean="0">
                <a:solidFill>
                  <a:schemeClr val="accent4"/>
                </a:solidFill>
              </a:rPr>
              <a:t>¿Qué </a:t>
            </a:r>
            <a:r>
              <a:rPr lang="es-AR" sz="2800" i="1" dirty="0">
                <a:solidFill>
                  <a:schemeClr val="accent4"/>
                </a:solidFill>
              </a:rPr>
              <a:t>fue </a:t>
            </a:r>
            <a:r>
              <a:rPr lang="es-AR" sz="2800" i="1" dirty="0" smtClean="0">
                <a:solidFill>
                  <a:schemeClr val="accent4"/>
                </a:solidFill>
              </a:rPr>
              <a:t>lo más </a:t>
            </a:r>
            <a:r>
              <a:rPr lang="es-AR" sz="2800" i="1" dirty="0">
                <a:solidFill>
                  <a:schemeClr val="accent4"/>
                </a:solidFill>
              </a:rPr>
              <a:t>difícil de responder / qué técnica fue más desafiante?</a:t>
            </a:r>
            <a:endParaRPr lang="en-US" sz="2800" i="1" dirty="0" smtClean="0">
              <a:solidFill>
                <a:schemeClr val="accent4"/>
              </a:solidFill>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37825" y="3660446"/>
            <a:ext cx="1818742" cy="1448410"/>
          </a:xfrm>
          <a:prstGeom prst="rect">
            <a:avLst/>
          </a:prstGeom>
        </p:spPr>
      </p:pic>
    </p:spTree>
    <p:custDataLst>
      <p:tags r:id="rId1"/>
    </p:custDataLst>
    <p:extLst>
      <p:ext uri="{BB962C8B-B14F-4D97-AF65-F5344CB8AC3E}">
        <p14:creationId xmlns:p14="http://schemas.microsoft.com/office/powerpoint/2010/main" val="1684956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53" presetClass="entr" presetSubtype="16"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Comparta con el Grupo</a:t>
            </a:r>
            <a:endParaRPr lang="en-US" dirty="0"/>
          </a:p>
        </p:txBody>
      </p:sp>
      <p:sp>
        <p:nvSpPr>
          <p:cNvPr id="3" name="Content Placeholder 2"/>
          <p:cNvSpPr>
            <a:spLocks noGrp="1"/>
          </p:cNvSpPr>
          <p:nvPr>
            <p:ph idx="1"/>
          </p:nvPr>
        </p:nvSpPr>
        <p:spPr>
          <a:xfrm>
            <a:off x="1137284" y="1874309"/>
            <a:ext cx="10235565" cy="4023360"/>
          </a:xfrm>
        </p:spPr>
        <p:txBody>
          <a:bodyPr>
            <a:normAutofit/>
          </a:bodyPr>
          <a:lstStyle/>
          <a:p>
            <a:pPr>
              <a:buFont typeface="Wingdings" panose="05000000000000000000" pitchFamily="2" charset="2"/>
              <a:buChar char="§"/>
            </a:pPr>
            <a:r>
              <a:rPr lang="en-US" sz="2800" i="1" dirty="0" smtClean="0">
                <a:solidFill>
                  <a:schemeClr val="accent4"/>
                </a:solidFill>
              </a:rPr>
              <a:t>¿Qué fue lo que más le sorprendió</a:t>
            </a:r>
          </a:p>
          <a:p>
            <a:pPr>
              <a:buFont typeface="Wingdings" panose="05000000000000000000" pitchFamily="2" charset="2"/>
              <a:buChar char="§"/>
            </a:pPr>
            <a:r>
              <a:rPr lang="es-AR" sz="2800" i="1" dirty="0" smtClean="0">
                <a:solidFill>
                  <a:schemeClr val="accent4"/>
                </a:solidFill>
              </a:rPr>
              <a:t>¿Qué </a:t>
            </a:r>
            <a:r>
              <a:rPr lang="es-AR" sz="2800" i="1" dirty="0">
                <a:solidFill>
                  <a:schemeClr val="accent4"/>
                </a:solidFill>
              </a:rPr>
              <a:t>fue </a:t>
            </a:r>
            <a:r>
              <a:rPr lang="es-AR" sz="2800" i="1" dirty="0" smtClean="0">
                <a:solidFill>
                  <a:schemeClr val="accent4"/>
                </a:solidFill>
              </a:rPr>
              <a:t>lo más </a:t>
            </a:r>
            <a:r>
              <a:rPr lang="es-AR" sz="2800" i="1" dirty="0">
                <a:solidFill>
                  <a:schemeClr val="accent4"/>
                </a:solidFill>
              </a:rPr>
              <a:t>difícil de responder? Más fácil</a:t>
            </a:r>
            <a:r>
              <a:rPr lang="es-AR" sz="2800" i="1" dirty="0" smtClean="0">
                <a:solidFill>
                  <a:schemeClr val="accent4"/>
                </a:solidFill>
              </a:rPr>
              <a:t>?</a:t>
            </a:r>
          </a:p>
          <a:p>
            <a:pPr>
              <a:buFont typeface="Wingdings" panose="05000000000000000000" pitchFamily="2" charset="2"/>
              <a:buChar char="§"/>
            </a:pPr>
            <a:r>
              <a:rPr lang="es-AR" sz="2800" i="1" dirty="0" smtClean="0">
                <a:solidFill>
                  <a:schemeClr val="accent4"/>
                </a:solidFill>
              </a:rPr>
              <a:t>¿</a:t>
            </a:r>
            <a:r>
              <a:rPr lang="es-AR" sz="2800" i="1" dirty="0">
                <a:solidFill>
                  <a:schemeClr val="accent4"/>
                </a:solidFill>
              </a:rPr>
              <a:t>Q</a:t>
            </a:r>
            <a:r>
              <a:rPr lang="es-AR" sz="2800" i="1" dirty="0" smtClean="0">
                <a:solidFill>
                  <a:schemeClr val="accent4"/>
                </a:solidFill>
              </a:rPr>
              <a:t>ué </a:t>
            </a:r>
            <a:r>
              <a:rPr lang="es-AR" sz="2800" i="1" dirty="0">
                <a:solidFill>
                  <a:schemeClr val="accent4"/>
                </a:solidFill>
              </a:rPr>
              <a:t>técnica fue </a:t>
            </a:r>
            <a:r>
              <a:rPr lang="es-AR" sz="2800" i="1" dirty="0" smtClean="0">
                <a:solidFill>
                  <a:schemeClr val="accent4"/>
                </a:solidFill>
              </a:rPr>
              <a:t>la más </a:t>
            </a:r>
            <a:r>
              <a:rPr lang="es-AR" sz="2800" i="1" dirty="0">
                <a:solidFill>
                  <a:schemeClr val="accent4"/>
                </a:solidFill>
              </a:rPr>
              <a:t>desafiante?</a:t>
            </a:r>
            <a:endParaRPr lang="en-US" sz="2800" i="1" dirty="0" smtClean="0">
              <a:solidFill>
                <a:schemeClr val="accent4"/>
              </a:solidFill>
            </a:endParaRPr>
          </a:p>
        </p:txBody>
      </p:sp>
    </p:spTree>
    <p:custDataLst>
      <p:tags r:id="rId1"/>
    </p:custDataLst>
    <p:extLst>
      <p:ext uri="{BB962C8B-B14F-4D97-AF65-F5344CB8AC3E}">
        <p14:creationId xmlns:p14="http://schemas.microsoft.com/office/powerpoint/2010/main" val="2096822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Entrenamiento Piloto: Sus Comentarios</a:t>
            </a:r>
            <a:endParaRPr lang="en-US" dirty="0"/>
          </a:p>
        </p:txBody>
      </p:sp>
      <p:sp>
        <p:nvSpPr>
          <p:cNvPr id="3" name="Content Placeholder 2"/>
          <p:cNvSpPr>
            <a:spLocks noGrp="1"/>
          </p:cNvSpPr>
          <p:nvPr>
            <p:ph idx="1"/>
          </p:nvPr>
        </p:nvSpPr>
        <p:spPr>
          <a:xfrm>
            <a:off x="1137284" y="1874309"/>
            <a:ext cx="10235565" cy="4023360"/>
          </a:xfrm>
        </p:spPr>
        <p:txBody>
          <a:bodyPr>
            <a:normAutofit/>
          </a:bodyPr>
          <a:lstStyle/>
          <a:p>
            <a:pPr>
              <a:buFont typeface="Wingdings" panose="05000000000000000000" pitchFamily="2" charset="2"/>
              <a:buChar char="§"/>
            </a:pPr>
            <a:r>
              <a:rPr lang="es-AR" sz="2800" i="1" dirty="0">
                <a:solidFill>
                  <a:schemeClr val="accent4"/>
                </a:solidFill>
              </a:rPr>
              <a:t>¿Cómo podría mejorarse la capacitación? específicamente</a:t>
            </a:r>
            <a:r>
              <a:rPr lang="es-AR" sz="2800" i="1" dirty="0" smtClean="0">
                <a:solidFill>
                  <a:schemeClr val="accent4"/>
                </a:solidFill>
              </a:rPr>
              <a:t>:</a:t>
            </a:r>
          </a:p>
          <a:p>
            <a:pPr lvl="1">
              <a:buFont typeface="Wingdings" panose="05000000000000000000" pitchFamily="2" charset="2"/>
              <a:buChar char="§"/>
            </a:pPr>
            <a:r>
              <a:rPr lang="en-US" sz="2600" i="1" dirty="0">
                <a:solidFill>
                  <a:schemeClr val="tx1"/>
                </a:solidFill>
              </a:rPr>
              <a:t>Antecedentes sobre la violencia </a:t>
            </a:r>
            <a:r>
              <a:rPr lang="en-US" sz="2600" i="1" dirty="0" smtClean="0">
                <a:solidFill>
                  <a:schemeClr val="tx1"/>
                </a:solidFill>
              </a:rPr>
              <a:t>doméstica</a:t>
            </a:r>
          </a:p>
          <a:p>
            <a:pPr lvl="1">
              <a:buFont typeface="Wingdings" panose="05000000000000000000" pitchFamily="2" charset="2"/>
              <a:buChar char="§"/>
            </a:pPr>
            <a:r>
              <a:rPr lang="en-US" sz="2600" i="1" dirty="0" smtClean="0">
                <a:solidFill>
                  <a:schemeClr val="tx1"/>
                </a:solidFill>
              </a:rPr>
              <a:t>Como Intervenir</a:t>
            </a:r>
          </a:p>
          <a:p>
            <a:pPr lvl="1">
              <a:buFont typeface="Wingdings" panose="05000000000000000000" pitchFamily="2" charset="2"/>
              <a:buChar char="§"/>
            </a:pPr>
            <a:r>
              <a:rPr lang="en-US" sz="2600" i="1" dirty="0" smtClean="0">
                <a:solidFill>
                  <a:schemeClr val="tx1"/>
                </a:solidFill>
              </a:rPr>
              <a:t>Ejercicios Interactivos</a:t>
            </a:r>
          </a:p>
          <a:p>
            <a:pPr lvl="1">
              <a:buFont typeface="Wingdings" panose="05000000000000000000" pitchFamily="2" charset="2"/>
              <a:buChar char="§"/>
            </a:pPr>
            <a:endParaRPr lang="en-US" sz="2600" i="1" dirty="0">
              <a:solidFill>
                <a:schemeClr val="accent4"/>
              </a:solidFill>
            </a:endParaRPr>
          </a:p>
          <a:p>
            <a:pPr lvl="1">
              <a:buFont typeface="Wingdings" panose="05000000000000000000" pitchFamily="2" charset="2"/>
              <a:buChar char="§"/>
            </a:pPr>
            <a:r>
              <a:rPr lang="en-US" sz="2600" i="1" dirty="0">
                <a:solidFill>
                  <a:schemeClr val="accent4"/>
                </a:solidFill>
              </a:rPr>
              <a:t>¿Qué funcionó bien?</a:t>
            </a:r>
            <a:endParaRPr lang="en-US" sz="2600" i="1" dirty="0" smtClean="0">
              <a:solidFill>
                <a:schemeClr val="accent4"/>
              </a:solidFill>
            </a:endParaRPr>
          </a:p>
        </p:txBody>
      </p:sp>
    </p:spTree>
    <p:custDataLst>
      <p:tags r:id="rId1"/>
    </p:custDataLst>
    <p:extLst>
      <p:ext uri="{BB962C8B-B14F-4D97-AF65-F5344CB8AC3E}">
        <p14:creationId xmlns:p14="http://schemas.microsoft.com/office/powerpoint/2010/main" val="3725646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solidFill>
                  <a:schemeClr val="tx1"/>
                </a:solidFill>
              </a:rPr>
              <a:t>Recursos de Violencia </a:t>
            </a:r>
            <a:r>
              <a:rPr lang="en-US" dirty="0">
                <a:solidFill>
                  <a:schemeClr val="tx1"/>
                </a:solidFill>
              </a:rPr>
              <a:t>Doméstica </a:t>
            </a:r>
          </a:p>
        </p:txBody>
      </p:sp>
      <p:sp>
        <p:nvSpPr>
          <p:cNvPr id="2" name="Content Placeholder 1"/>
          <p:cNvSpPr>
            <a:spLocks noGrp="1"/>
          </p:cNvSpPr>
          <p:nvPr>
            <p:ph idx="1"/>
          </p:nvPr>
        </p:nvSpPr>
        <p:spPr/>
        <p:txBody>
          <a:bodyPr>
            <a:normAutofit fontScale="92500" lnSpcReduction="20000"/>
          </a:bodyPr>
          <a:lstStyle/>
          <a:p>
            <a:pPr>
              <a:buSzPct val="70000"/>
              <a:buFont typeface="Wingdings" panose="05000000000000000000" pitchFamily="2" charset="2"/>
              <a:buChar char="q"/>
            </a:pPr>
            <a:r>
              <a:rPr lang="en-US" sz="2800" dirty="0" smtClean="0">
                <a:solidFill>
                  <a:schemeClr val="accent4"/>
                </a:solidFill>
              </a:rPr>
              <a:t>Recursos en su estado:</a:t>
            </a:r>
          </a:p>
          <a:p>
            <a:pPr marL="0" indent="0">
              <a:buSzPct val="70000"/>
              <a:buNone/>
            </a:pPr>
            <a:r>
              <a:rPr lang="es-AR" sz="2800" dirty="0"/>
              <a:t>Para encontrar la agencia de violencia doméstica más cercano en su estado, visite:</a:t>
            </a:r>
            <a:r>
              <a:rPr lang="en-US" sz="3000" b="1" u="sng" dirty="0" smtClean="0">
                <a:solidFill>
                  <a:srgbClr val="5987C5"/>
                </a:solidFill>
              </a:rPr>
              <a:t>www.ncadv.org/resources/StateCoalitionList.php</a:t>
            </a:r>
            <a:endParaRPr lang="en-US" sz="3000" b="1" u="sng" dirty="0">
              <a:solidFill>
                <a:srgbClr val="5987C5"/>
              </a:solidFill>
            </a:endParaRPr>
          </a:p>
          <a:p>
            <a:pPr>
              <a:buSzPct val="70000"/>
              <a:buFont typeface="Wingdings" panose="05000000000000000000" pitchFamily="2" charset="2"/>
              <a:buChar char="q"/>
            </a:pPr>
            <a:endParaRPr lang="en-US" sz="2800" dirty="0" smtClean="0"/>
          </a:p>
          <a:p>
            <a:pPr>
              <a:buSzPct val="70000"/>
              <a:buFont typeface="Wingdings" panose="05000000000000000000" pitchFamily="2" charset="2"/>
              <a:buChar char="q"/>
            </a:pPr>
            <a:r>
              <a:rPr lang="es-AR" sz="2800" dirty="0">
                <a:solidFill>
                  <a:schemeClr val="accent4"/>
                </a:solidFill>
              </a:rPr>
              <a:t>La Línea Nacional de Violencia Doméstica</a:t>
            </a:r>
            <a:r>
              <a:rPr lang="en-US" sz="2800" dirty="0" smtClean="0">
                <a:solidFill>
                  <a:schemeClr val="accent4"/>
                </a:solidFill>
              </a:rPr>
              <a:t>: </a:t>
            </a:r>
            <a:endParaRPr lang="en-US" sz="2800" dirty="0">
              <a:solidFill>
                <a:schemeClr val="accent4"/>
              </a:solidFill>
            </a:endParaRPr>
          </a:p>
          <a:p>
            <a:pPr marL="0" indent="0" fontAlgn="base">
              <a:buSzPct val="70000"/>
              <a:buNone/>
            </a:pPr>
            <a:r>
              <a:rPr lang="en-US" sz="2800" b="1" dirty="0" smtClean="0"/>
              <a:t>1-800-799-7233  </a:t>
            </a:r>
            <a:endParaRPr lang="en-US" sz="2800" b="1" dirty="0"/>
          </a:p>
          <a:p>
            <a:pPr marL="0" indent="0" fontAlgn="base">
              <a:buSzPct val="70000"/>
              <a:buNone/>
            </a:pPr>
            <a:r>
              <a:rPr lang="en-US" sz="2800" b="1" dirty="0"/>
              <a:t>1-800-787-3224 (TTY)</a:t>
            </a:r>
          </a:p>
          <a:p>
            <a:pPr marL="0" indent="0">
              <a:buSzPct val="70000"/>
              <a:buNone/>
            </a:pPr>
            <a:r>
              <a:rPr lang="en-US" sz="2800" dirty="0" smtClean="0">
                <a:hlinkClick r:id="rId4"/>
              </a:rPr>
              <a:t>www.thehotline.org</a:t>
            </a:r>
            <a:endParaRPr lang="en-US" sz="2800" dirty="0" smtClean="0"/>
          </a:p>
          <a:p>
            <a:pPr marL="0" indent="0">
              <a:buSzPct val="70000"/>
              <a:buNone/>
            </a:pPr>
            <a:r>
              <a:rPr lang="en-US" sz="2800" dirty="0"/>
              <a:t>Asistencia disponible 24/7</a:t>
            </a:r>
            <a:endParaRPr lang="en-US" dirty="0"/>
          </a:p>
        </p:txBody>
      </p:sp>
    </p:spTree>
    <p:custDataLst>
      <p:tags r:id="rId1"/>
    </p:custDataLst>
    <p:extLst>
      <p:ext uri="{BB962C8B-B14F-4D97-AF65-F5344CB8AC3E}">
        <p14:creationId xmlns:p14="http://schemas.microsoft.com/office/powerpoint/2010/main" val="36704734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4"/>
          <p:cNvGraphicFramePr>
            <a:graphicFrameLocks/>
          </p:cNvGraphicFramePr>
          <p:nvPr>
            <p:extLst>
              <p:ext uri="{D42A27DB-BD31-4B8C-83A1-F6EECF244321}">
                <p14:modId xmlns:p14="http://schemas.microsoft.com/office/powerpoint/2010/main" val="166630323"/>
              </p:ext>
            </p:extLst>
          </p:nvPr>
        </p:nvGraphicFramePr>
        <p:xfrm>
          <a:off x="1244835" y="-569388"/>
          <a:ext cx="9763290" cy="365378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Content Placeholder 2"/>
          <p:cNvSpPr>
            <a:spLocks noGrp="1"/>
          </p:cNvSpPr>
          <p:nvPr>
            <p:ph idx="1"/>
          </p:nvPr>
        </p:nvSpPr>
        <p:spPr>
          <a:xfrm>
            <a:off x="1230630" y="1802801"/>
            <a:ext cx="10058400" cy="4023360"/>
          </a:xfrm>
        </p:spPr>
        <p:txBody>
          <a:bodyPr>
            <a:normAutofit/>
          </a:bodyPr>
          <a:lstStyle/>
          <a:p>
            <a:pPr>
              <a:buFont typeface="Wingdings" panose="05000000000000000000" pitchFamily="2" charset="2"/>
              <a:buChar char="§"/>
            </a:pPr>
            <a:r>
              <a:rPr lang="en-US" sz="3200" dirty="0" smtClean="0">
                <a:solidFill>
                  <a:schemeClr val="accent4"/>
                </a:solidFill>
              </a:rPr>
              <a:t>PASO 1: NOTE QIUE UN EVENTO ESTA OCURRIENDO</a:t>
            </a:r>
          </a:p>
          <a:p>
            <a:pPr marL="0" indent="0">
              <a:buNone/>
            </a:pPr>
            <a:r>
              <a:rPr lang="es-AR" sz="2400" dirty="0">
                <a:solidFill>
                  <a:schemeClr val="bg2">
                    <a:lumMod val="75000"/>
                    <a:lumOff val="25000"/>
                  </a:schemeClr>
                </a:solidFill>
              </a:rPr>
              <a:t>Acciones o patrones de comportamiento que pueden indicar que alguien está perpetrando la violencia doméstica. </a:t>
            </a:r>
          </a:p>
          <a:p>
            <a:pPr marL="0" indent="0">
              <a:buNone/>
            </a:pPr>
            <a:r>
              <a:rPr lang="es-AR" sz="2400" dirty="0">
                <a:solidFill>
                  <a:schemeClr val="bg2">
                    <a:lumMod val="75000"/>
                    <a:lumOff val="25000"/>
                  </a:schemeClr>
                </a:solidFill>
              </a:rPr>
              <a:t>Alguien que busca ejercer poder y control a través de:</a:t>
            </a:r>
            <a:endParaRPr lang="en-US" sz="3200" dirty="0">
              <a:solidFill>
                <a:schemeClr val="bg2">
                  <a:lumMod val="75000"/>
                  <a:lumOff val="25000"/>
                </a:schemeClr>
              </a:solidFill>
            </a:endParaRPr>
          </a:p>
          <a:p>
            <a:pPr marL="0" indent="0">
              <a:buNone/>
            </a:pPr>
            <a:endParaRPr lang="en-US" sz="3200" dirty="0" smtClean="0">
              <a:solidFill>
                <a:schemeClr val="accent4"/>
              </a:solidFill>
            </a:endParaRPr>
          </a:p>
        </p:txBody>
      </p:sp>
      <p:graphicFrame>
        <p:nvGraphicFramePr>
          <p:cNvPr id="6" name="Diagram 5"/>
          <p:cNvGraphicFramePr/>
          <p:nvPr>
            <p:extLst>
              <p:ext uri="{D42A27DB-BD31-4B8C-83A1-F6EECF244321}">
                <p14:modId xmlns:p14="http://schemas.microsoft.com/office/powerpoint/2010/main" val="1172652931"/>
              </p:ext>
            </p:extLst>
          </p:nvPr>
        </p:nvGraphicFramePr>
        <p:xfrm>
          <a:off x="2651857" y="3759547"/>
          <a:ext cx="6225443" cy="2066614"/>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custDataLst>
      <p:tags r:id="rId1"/>
    </p:custDataLst>
    <p:extLst>
      <p:ext uri="{BB962C8B-B14F-4D97-AF65-F5344CB8AC3E}">
        <p14:creationId xmlns:p14="http://schemas.microsoft.com/office/powerpoint/2010/main" val="2905006446"/>
      </p:ext>
    </p:extLst>
  </p:cSld>
  <p:clrMapOvr>
    <a:masterClrMapping/>
  </p:clrMapOvr>
  <mc:AlternateContent xmlns:mc="http://schemas.openxmlformats.org/markup-compatibility/2006" xmlns:p14="http://schemas.microsoft.com/office/powerpoint/2010/main">
    <mc:Choice Requires="p14">
      <p:transition spd="slow" p14:dur="2000" advTm="2850"/>
    </mc:Choice>
    <mc:Fallback xmlns="">
      <p:transition spd="slow" advTm="285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C5A39F40-4C41-4F28-923B-2DE4538C63EF}"/>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3BF4168F-14B6-48EE-860D-CBE0D99F8C55}"/>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graphicEl>
                                              <a:dgm id="{F91E1962-7614-44B7-9C31-3F69CD450BEA}"/>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graphicEl>
                                              <a:dgm id="{20263540-A30E-4983-9568-0546186F95D5}"/>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graphicEl>
                                              <a:dgm id="{254B31A3-829A-4371-8E9F-243B0324DC42}"/>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graphicEl>
                                              <a:dgm id="{4F0D827A-659B-4DEA-BFC8-C3362A314909}"/>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38223" y="2684512"/>
            <a:ext cx="10058400" cy="2878088"/>
          </a:xfrm>
        </p:spPr>
        <p:txBody>
          <a:bodyPr>
            <a:normAutofit/>
          </a:bodyPr>
          <a:lstStyle/>
          <a:p>
            <a:pPr>
              <a:buFont typeface="Wingdings" panose="05000000000000000000" pitchFamily="2" charset="2"/>
              <a:buChar char="§"/>
            </a:pPr>
            <a:r>
              <a:rPr lang="en-US" sz="3200" dirty="0" smtClean="0">
                <a:solidFill>
                  <a:srgbClr val="ED038A"/>
                </a:solidFill>
              </a:rPr>
              <a:t>PASO 2: PROBLEMA DEMANDA ACCION</a:t>
            </a:r>
          </a:p>
          <a:p>
            <a:pPr marL="0" indent="0">
              <a:buNone/>
            </a:pPr>
            <a:r>
              <a:rPr lang="en-US" sz="3200" dirty="0" smtClean="0">
                <a:solidFill>
                  <a:schemeClr val="bg2">
                    <a:lumMod val="75000"/>
                    <a:lumOff val="25000"/>
                  </a:schemeClr>
                </a:solidFill>
              </a:rPr>
              <a:t>Usted decide actuar</a:t>
            </a:r>
          </a:p>
          <a:p>
            <a:pPr marL="0" indent="0">
              <a:buNone/>
            </a:pPr>
            <a:endParaRPr lang="en-US" sz="3200" dirty="0" smtClean="0">
              <a:solidFill>
                <a:schemeClr val="bg2">
                  <a:lumMod val="75000"/>
                  <a:lumOff val="25000"/>
                </a:schemeClr>
              </a:solidFill>
            </a:endParaRPr>
          </a:p>
          <a:p>
            <a:pPr marL="0" indent="0">
              <a:buNone/>
            </a:pPr>
            <a:endParaRPr lang="en-US" sz="3200" dirty="0" smtClean="0">
              <a:solidFill>
                <a:schemeClr val="bg2">
                  <a:lumMod val="75000"/>
                  <a:lumOff val="25000"/>
                </a:schemeClr>
              </a:solidFill>
            </a:endParaRPr>
          </a:p>
        </p:txBody>
      </p:sp>
      <p:graphicFrame>
        <p:nvGraphicFramePr>
          <p:cNvPr id="4" name="Content Placeholder 4"/>
          <p:cNvGraphicFramePr>
            <a:graphicFrameLocks/>
          </p:cNvGraphicFramePr>
          <p:nvPr>
            <p:extLst>
              <p:ext uri="{D42A27DB-BD31-4B8C-83A1-F6EECF244321}">
                <p14:modId xmlns:p14="http://schemas.microsoft.com/office/powerpoint/2010/main" val="1393228315"/>
              </p:ext>
            </p:extLst>
          </p:nvPr>
        </p:nvGraphicFramePr>
        <p:xfrm>
          <a:off x="1244835" y="-569388"/>
          <a:ext cx="9763290" cy="365378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15" name="Group 14"/>
          <p:cNvGrpSpPr/>
          <p:nvPr/>
        </p:nvGrpSpPr>
        <p:grpSpPr>
          <a:xfrm>
            <a:off x="1319198" y="4341729"/>
            <a:ext cx="8739202" cy="1304023"/>
            <a:chOff x="1319198" y="4341729"/>
            <a:chExt cx="8739202" cy="1304023"/>
          </a:xfrm>
        </p:grpSpPr>
        <p:sp>
          <p:nvSpPr>
            <p:cNvPr id="12" name="Double Bracket 11"/>
            <p:cNvSpPr/>
            <p:nvPr/>
          </p:nvSpPr>
          <p:spPr>
            <a:xfrm>
              <a:off x="3205148" y="4341729"/>
              <a:ext cx="6853252" cy="1304023"/>
            </a:xfrm>
            <a:prstGeom prst="bracketPair">
              <a:avLst/>
            </a:prstGeom>
          </p:spPr>
          <p:style>
            <a:lnRef idx="1">
              <a:schemeClr val="accent1"/>
            </a:lnRef>
            <a:fillRef idx="0">
              <a:schemeClr val="accent1"/>
            </a:fillRef>
            <a:effectRef idx="0">
              <a:schemeClr val="accent1"/>
            </a:effectRef>
            <a:fontRef idx="minor">
              <a:schemeClr val="tx1"/>
            </a:fontRef>
          </p:style>
          <p:txBody>
            <a:bodyPr rtlCol="0" anchor="ctr"/>
            <a:lstStyle/>
            <a:p>
              <a:pPr algn="just"/>
              <a:endParaRPr lang="en-US" sz="2400" i="1" dirty="0">
                <a:solidFill>
                  <a:schemeClr val="tx1">
                    <a:lumMod val="75000"/>
                    <a:lumOff val="25000"/>
                  </a:schemeClr>
                </a:solidFill>
              </a:endParaRPr>
            </a:p>
          </p:txBody>
        </p:sp>
        <p:grpSp>
          <p:nvGrpSpPr>
            <p:cNvPr id="14" name="Group 13"/>
            <p:cNvGrpSpPr/>
            <p:nvPr/>
          </p:nvGrpSpPr>
          <p:grpSpPr>
            <a:xfrm>
              <a:off x="1319198" y="4369402"/>
              <a:ext cx="1795477" cy="1276350"/>
              <a:chOff x="1319198" y="4369402"/>
              <a:chExt cx="1795477" cy="1276350"/>
            </a:xfrm>
          </p:grpSpPr>
          <p:sp>
            <p:nvSpPr>
              <p:cNvPr id="9" name="Rounded Rectangle 8"/>
              <p:cNvSpPr/>
              <p:nvPr/>
            </p:nvSpPr>
            <p:spPr>
              <a:xfrm>
                <a:off x="1319198" y="4369402"/>
                <a:ext cx="1795477" cy="1276350"/>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381995" y="4457700"/>
                <a:ext cx="1669883" cy="1188052"/>
              </a:xfrm>
              <a:prstGeom prst="rect">
                <a:avLst/>
              </a:prstGeom>
            </p:spPr>
          </p:pic>
        </p:grpSp>
      </p:grpSp>
      <p:sp>
        <p:nvSpPr>
          <p:cNvPr id="16" name="TextBox 15"/>
          <p:cNvSpPr txBox="1"/>
          <p:nvPr/>
        </p:nvSpPr>
        <p:spPr>
          <a:xfrm>
            <a:off x="3505200" y="4457700"/>
            <a:ext cx="6553200" cy="892552"/>
          </a:xfrm>
          <a:prstGeom prst="rect">
            <a:avLst/>
          </a:prstGeom>
          <a:noFill/>
        </p:spPr>
        <p:txBody>
          <a:bodyPr wrap="square" rtlCol="0">
            <a:spAutoFit/>
          </a:bodyPr>
          <a:lstStyle/>
          <a:p>
            <a:pPr algn="ctr"/>
            <a:r>
              <a:rPr lang="es-AR" sz="2600" i="1" dirty="0">
                <a:solidFill>
                  <a:schemeClr val="tx1">
                    <a:lumMod val="75000"/>
                    <a:lumOff val="25000"/>
                  </a:schemeClr>
                </a:solidFill>
              </a:rPr>
              <a:t>"Si yo no actúo, podría empeorar la situación?"</a:t>
            </a:r>
          </a:p>
          <a:p>
            <a:pPr algn="ctr"/>
            <a:r>
              <a:rPr lang="es-AR" sz="2600" i="1" dirty="0">
                <a:solidFill>
                  <a:schemeClr val="tx1">
                    <a:lumMod val="75000"/>
                    <a:lumOff val="25000"/>
                  </a:schemeClr>
                </a:solidFill>
              </a:rPr>
              <a:t>EN CASO SI, continúe con el paso 4!</a:t>
            </a:r>
            <a:endParaRPr lang="en-US" dirty="0"/>
          </a:p>
        </p:txBody>
      </p:sp>
    </p:spTree>
    <p:custDataLst>
      <p:tags r:id="rId1"/>
    </p:custDataLst>
    <p:extLst>
      <p:ext uri="{BB962C8B-B14F-4D97-AF65-F5344CB8AC3E}">
        <p14:creationId xmlns:p14="http://schemas.microsoft.com/office/powerpoint/2010/main" val="3508502936"/>
      </p:ext>
    </p:extLst>
  </p:cSld>
  <p:clrMapOvr>
    <a:masterClrMapping/>
  </p:clrMapOvr>
  <mc:AlternateContent xmlns:mc="http://schemas.openxmlformats.org/markup-compatibility/2006" xmlns:p14="http://schemas.microsoft.com/office/powerpoint/2010/main">
    <mc:Choice Requires="p14">
      <p:transition spd="slow" p14:dur="2000" advTm="58782"/>
    </mc:Choice>
    <mc:Fallback xmlns="">
      <p:transition spd="slow" advTm="5878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nodeType="afterEffect">
                                  <p:stCondLst>
                                    <p:cond delay="0"/>
                                  </p:stCondLst>
                                  <p:childTnLst>
                                    <p:set>
                                      <p:cBhvr>
                                        <p:cTn id="9" dur="1" fill="hold">
                                          <p:stCondLst>
                                            <p:cond delay="0"/>
                                          </p:stCondLst>
                                        </p:cTn>
                                        <p:tgtEl>
                                          <p:spTgt spid="16">
                                            <p:txEl>
                                              <p:pRg st="0" end="0"/>
                                            </p:txEl>
                                          </p:spTgt>
                                        </p:tgtEl>
                                        <p:attrNameLst>
                                          <p:attrName>style.visibility</p:attrName>
                                        </p:attrNameLst>
                                      </p:cBhvr>
                                      <p:to>
                                        <p:strVal val="visible"/>
                                      </p:to>
                                    </p:set>
                                    <p:animEffect transition="in" filter="fade">
                                      <p:cBhvr>
                                        <p:cTn id="10" dur="500"/>
                                        <p:tgtEl>
                                          <p:spTgt spid="16">
                                            <p:txEl>
                                              <p:pRg st="0" end="0"/>
                                            </p:txEl>
                                          </p:spTgt>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16">
                                            <p:txEl>
                                              <p:pRg st="1" end="1"/>
                                            </p:txEl>
                                          </p:spTgt>
                                        </p:tgtEl>
                                        <p:attrNameLst>
                                          <p:attrName>style.visibility</p:attrName>
                                        </p:attrNameLst>
                                      </p:cBhvr>
                                      <p:to>
                                        <p:strVal val="visible"/>
                                      </p:to>
                                    </p:set>
                                    <p:animEffect transition="in" filter="fade">
                                      <p:cBhvr>
                                        <p:cTn id="14" dur="500"/>
                                        <p:tgtEl>
                                          <p:spTgt spid="1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38223" y="2711808"/>
            <a:ext cx="10058400" cy="4023360"/>
          </a:xfrm>
        </p:spPr>
        <p:txBody>
          <a:bodyPr>
            <a:normAutofit/>
          </a:bodyPr>
          <a:lstStyle/>
          <a:p>
            <a:pPr>
              <a:buFont typeface="Wingdings" panose="05000000000000000000" pitchFamily="2" charset="2"/>
              <a:buChar char="§"/>
            </a:pPr>
            <a:r>
              <a:rPr lang="en-US" sz="3200" dirty="0" smtClean="0">
                <a:solidFill>
                  <a:srgbClr val="ED038A"/>
                </a:solidFill>
              </a:rPr>
              <a:t>PASO 3: TOME RESPONSABILIDAD POR ACTUAR</a:t>
            </a:r>
            <a:endParaRPr lang="en-US" sz="3200" dirty="0">
              <a:solidFill>
                <a:schemeClr val="bg2">
                  <a:lumMod val="75000"/>
                  <a:lumOff val="25000"/>
                </a:schemeClr>
              </a:solidFill>
            </a:endParaRPr>
          </a:p>
        </p:txBody>
      </p:sp>
      <p:graphicFrame>
        <p:nvGraphicFramePr>
          <p:cNvPr id="4" name="Content Placeholder 4"/>
          <p:cNvGraphicFramePr>
            <a:graphicFrameLocks/>
          </p:cNvGraphicFramePr>
          <p:nvPr>
            <p:extLst>
              <p:ext uri="{D42A27DB-BD31-4B8C-83A1-F6EECF244321}">
                <p14:modId xmlns:p14="http://schemas.microsoft.com/office/powerpoint/2010/main" val="2431443616"/>
              </p:ext>
            </p:extLst>
          </p:nvPr>
        </p:nvGraphicFramePr>
        <p:xfrm>
          <a:off x="1201020" y="-304800"/>
          <a:ext cx="9763290" cy="321880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TextBox 5"/>
          <p:cNvSpPr txBox="1"/>
          <p:nvPr/>
        </p:nvSpPr>
        <p:spPr>
          <a:xfrm>
            <a:off x="3567479" y="3305585"/>
            <a:ext cx="6309946" cy="1384995"/>
          </a:xfrm>
          <a:prstGeom prst="rect">
            <a:avLst/>
          </a:prstGeom>
          <a:noFill/>
        </p:spPr>
        <p:txBody>
          <a:bodyPr wrap="square" rtlCol="0">
            <a:spAutoFit/>
          </a:bodyPr>
          <a:lstStyle/>
          <a:p>
            <a:pPr marL="0" lvl="2"/>
            <a:r>
              <a:rPr lang="es-AR" sz="2800" i="1" dirty="0">
                <a:solidFill>
                  <a:schemeClr val="tx1">
                    <a:lumMod val="75000"/>
                    <a:lumOff val="25000"/>
                  </a:schemeClr>
                </a:solidFill>
              </a:rPr>
              <a:t>Si fuera mi amigo o miembro de la familia, querría que alguien actúe? </a:t>
            </a:r>
          </a:p>
          <a:p>
            <a:pPr marL="0" lvl="2"/>
            <a:r>
              <a:rPr lang="es-AR" sz="2800" i="1" dirty="0">
                <a:solidFill>
                  <a:schemeClr val="tx1">
                    <a:lumMod val="75000"/>
                    <a:lumOff val="25000"/>
                  </a:schemeClr>
                </a:solidFill>
              </a:rPr>
              <a:t>EN CASO SI, continúe con el paso 4!</a:t>
            </a:r>
            <a:endParaRPr lang="en-US" sz="2400" dirty="0">
              <a:solidFill>
                <a:schemeClr val="tx1">
                  <a:lumMod val="75000"/>
                  <a:lumOff val="25000"/>
                </a:schemeClr>
              </a:solidFill>
            </a:endParaRPr>
          </a:p>
        </p:txBody>
      </p:sp>
      <p:sp>
        <p:nvSpPr>
          <p:cNvPr id="2" name="Rectangle 1"/>
          <p:cNvSpPr/>
          <p:nvPr/>
        </p:nvSpPr>
        <p:spPr>
          <a:xfrm>
            <a:off x="1138223" y="4922361"/>
            <a:ext cx="10584854" cy="1200329"/>
          </a:xfrm>
          <a:prstGeom prst="rect">
            <a:avLst/>
          </a:prstGeom>
        </p:spPr>
        <p:txBody>
          <a:bodyPr wrap="square">
            <a:spAutoFit/>
          </a:bodyPr>
          <a:lstStyle/>
          <a:p>
            <a:r>
              <a:rPr lang="es-AR" sz="3600" dirty="0">
                <a:solidFill>
                  <a:schemeClr val="bg2">
                    <a:lumMod val="75000"/>
                    <a:lumOff val="25000"/>
                  </a:schemeClr>
                </a:solidFill>
              </a:rPr>
              <a:t>¿Qué barreras pueden hacer que alguien se </a:t>
            </a:r>
            <a:r>
              <a:rPr lang="es-AR" sz="3600" dirty="0" smtClean="0">
                <a:solidFill>
                  <a:schemeClr val="bg2">
                    <a:lumMod val="75000"/>
                    <a:lumOff val="25000"/>
                  </a:schemeClr>
                </a:solidFill>
              </a:rPr>
              <a:t>atreva </a:t>
            </a:r>
            <a:r>
              <a:rPr lang="es-AR" sz="3600" dirty="0">
                <a:solidFill>
                  <a:schemeClr val="bg2">
                    <a:lumMod val="75000"/>
                    <a:lumOff val="25000"/>
                  </a:schemeClr>
                </a:solidFill>
              </a:rPr>
              <a:t>a actuar si </a:t>
            </a:r>
            <a:r>
              <a:rPr lang="es-AR" sz="3600" dirty="0" smtClean="0">
                <a:solidFill>
                  <a:schemeClr val="bg2">
                    <a:lumMod val="75000"/>
                    <a:lumOff val="25000"/>
                  </a:schemeClr>
                </a:solidFill>
              </a:rPr>
              <a:t>es testigo </a:t>
            </a:r>
            <a:r>
              <a:rPr lang="es-AR" sz="3600" dirty="0">
                <a:solidFill>
                  <a:schemeClr val="bg2">
                    <a:lumMod val="75000"/>
                    <a:lumOff val="25000"/>
                  </a:schemeClr>
                </a:solidFill>
              </a:rPr>
              <a:t>de </a:t>
            </a:r>
            <a:r>
              <a:rPr lang="es-AR" sz="3600" dirty="0" smtClean="0">
                <a:solidFill>
                  <a:schemeClr val="bg2">
                    <a:lumMod val="75000"/>
                    <a:lumOff val="25000"/>
                  </a:schemeClr>
                </a:solidFill>
              </a:rPr>
              <a:t>violencia </a:t>
            </a:r>
            <a:r>
              <a:rPr lang="es-AR" sz="3600" dirty="0">
                <a:solidFill>
                  <a:schemeClr val="bg2">
                    <a:lumMod val="75000"/>
                    <a:lumOff val="25000"/>
                  </a:schemeClr>
                </a:solidFill>
              </a:rPr>
              <a:t>doméstica?</a:t>
            </a:r>
            <a:endParaRPr lang="en-US" sz="3600" dirty="0">
              <a:solidFill>
                <a:schemeClr val="bg2">
                  <a:lumMod val="75000"/>
                  <a:lumOff val="25000"/>
                </a:schemeClr>
              </a:solidFill>
            </a:endParaRPr>
          </a:p>
        </p:txBody>
      </p:sp>
      <p:grpSp>
        <p:nvGrpSpPr>
          <p:cNvPr id="7" name="Group 6"/>
          <p:cNvGrpSpPr/>
          <p:nvPr/>
        </p:nvGrpSpPr>
        <p:grpSpPr>
          <a:xfrm>
            <a:off x="1138223" y="3305585"/>
            <a:ext cx="8739202" cy="1304023"/>
            <a:chOff x="1319198" y="4341729"/>
            <a:chExt cx="8739202" cy="1304023"/>
          </a:xfrm>
        </p:grpSpPr>
        <p:sp>
          <p:nvSpPr>
            <p:cNvPr id="8" name="Double Bracket 7"/>
            <p:cNvSpPr/>
            <p:nvPr/>
          </p:nvSpPr>
          <p:spPr>
            <a:xfrm>
              <a:off x="3205148" y="4341729"/>
              <a:ext cx="6853252" cy="1304023"/>
            </a:xfrm>
            <a:prstGeom prst="bracketPair">
              <a:avLst/>
            </a:prstGeom>
          </p:spPr>
          <p:style>
            <a:lnRef idx="1">
              <a:schemeClr val="accent1"/>
            </a:lnRef>
            <a:fillRef idx="0">
              <a:schemeClr val="accent1"/>
            </a:fillRef>
            <a:effectRef idx="0">
              <a:schemeClr val="accent1"/>
            </a:effectRef>
            <a:fontRef idx="minor">
              <a:schemeClr val="tx1"/>
            </a:fontRef>
          </p:style>
          <p:txBody>
            <a:bodyPr rtlCol="0" anchor="ctr"/>
            <a:lstStyle/>
            <a:p>
              <a:pPr algn="just"/>
              <a:endParaRPr lang="en-US" sz="2400" i="1" dirty="0">
                <a:solidFill>
                  <a:schemeClr val="tx1">
                    <a:lumMod val="75000"/>
                    <a:lumOff val="25000"/>
                  </a:schemeClr>
                </a:solidFill>
              </a:endParaRPr>
            </a:p>
          </p:txBody>
        </p:sp>
        <p:grpSp>
          <p:nvGrpSpPr>
            <p:cNvPr id="9" name="Group 8"/>
            <p:cNvGrpSpPr/>
            <p:nvPr/>
          </p:nvGrpSpPr>
          <p:grpSpPr>
            <a:xfrm>
              <a:off x="1319198" y="4369402"/>
              <a:ext cx="1795477" cy="1276350"/>
              <a:chOff x="1319198" y="4369402"/>
              <a:chExt cx="1795477" cy="1276350"/>
            </a:xfrm>
          </p:grpSpPr>
          <p:sp>
            <p:nvSpPr>
              <p:cNvPr id="10" name="Rounded Rectangle 9"/>
              <p:cNvSpPr/>
              <p:nvPr/>
            </p:nvSpPr>
            <p:spPr>
              <a:xfrm>
                <a:off x="1319198" y="4369402"/>
                <a:ext cx="1795477" cy="1276350"/>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381995" y="4457700"/>
                <a:ext cx="1669883" cy="1188052"/>
              </a:xfrm>
              <a:prstGeom prst="rect">
                <a:avLst/>
              </a:prstGeom>
            </p:spPr>
          </p:pic>
        </p:grpSp>
      </p:grpSp>
    </p:spTree>
    <p:custDataLst>
      <p:tags r:id="rId1"/>
    </p:custDataLst>
    <p:extLst>
      <p:ext uri="{BB962C8B-B14F-4D97-AF65-F5344CB8AC3E}">
        <p14:creationId xmlns:p14="http://schemas.microsoft.com/office/powerpoint/2010/main" val="3206286012"/>
      </p:ext>
    </p:extLst>
  </p:cSld>
  <p:clrMapOvr>
    <a:masterClrMapping/>
  </p:clrMapOvr>
  <mc:AlternateContent xmlns:mc="http://schemas.openxmlformats.org/markup-compatibility/2006" xmlns:p14="http://schemas.microsoft.com/office/powerpoint/2010/main">
    <mc:Choice Requires="p14">
      <p:transition spd="slow" p14:dur="2000" advTm="14515"/>
    </mc:Choice>
    <mc:Fallback xmlns="">
      <p:transition spd="slow" advTm="1451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4"/>
          <p:cNvGraphicFramePr>
            <a:graphicFrameLocks/>
          </p:cNvGraphicFramePr>
          <p:nvPr>
            <p:extLst>
              <p:ext uri="{D42A27DB-BD31-4B8C-83A1-F6EECF244321}">
                <p14:modId xmlns:p14="http://schemas.microsoft.com/office/powerpoint/2010/main" val="2733423236"/>
              </p:ext>
            </p:extLst>
          </p:nvPr>
        </p:nvGraphicFramePr>
        <p:xfrm>
          <a:off x="1244835" y="-569388"/>
          <a:ext cx="9763290" cy="365378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2" name="Diagram 1"/>
          <p:cNvGraphicFramePr/>
          <p:nvPr>
            <p:extLst>
              <p:ext uri="{D42A27DB-BD31-4B8C-83A1-F6EECF244321}">
                <p14:modId xmlns:p14="http://schemas.microsoft.com/office/powerpoint/2010/main" val="3088668804"/>
              </p:ext>
            </p:extLst>
          </p:nvPr>
        </p:nvGraphicFramePr>
        <p:xfrm>
          <a:off x="920653" y="935372"/>
          <a:ext cx="11021060" cy="5406813"/>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custDataLst>
      <p:tags r:id="rId1"/>
    </p:custDataLst>
    <p:extLst>
      <p:ext uri="{BB962C8B-B14F-4D97-AF65-F5344CB8AC3E}">
        <p14:creationId xmlns:p14="http://schemas.microsoft.com/office/powerpoint/2010/main" val="3424978122"/>
      </p:ext>
    </p:extLst>
  </p:cSld>
  <p:clrMapOvr>
    <a:masterClrMapping/>
  </p:clrMapOvr>
  <mc:AlternateContent xmlns:mc="http://schemas.openxmlformats.org/markup-compatibility/2006" xmlns:p14="http://schemas.microsoft.com/office/powerpoint/2010/main">
    <mc:Choice Requires="p14">
      <p:transition spd="slow" p14:dur="2000" advTm="20649"/>
    </mc:Choice>
    <mc:Fallback xmlns="">
      <p:transition spd="slow" advTm="2064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graphicEl>
                                              <a:dgm id="{3571994D-908E-4AC2-8231-B1458030F9C1}"/>
                                            </p:graphicEl>
                                          </p:spTgt>
                                        </p:tgtEl>
                                        <p:attrNameLst>
                                          <p:attrName>style.visibility</p:attrName>
                                        </p:attrNameLst>
                                      </p:cBhvr>
                                      <p:to>
                                        <p:strVal val="visible"/>
                                      </p:to>
                                    </p:set>
                                    <p:animEffect transition="in" filter="fade">
                                      <p:cBhvr>
                                        <p:cTn id="7" dur="1000"/>
                                        <p:tgtEl>
                                          <p:spTgt spid="2">
                                            <p:graphicEl>
                                              <a:dgm id="{3571994D-908E-4AC2-8231-B1458030F9C1}"/>
                                            </p:graphicEl>
                                          </p:spTgt>
                                        </p:tgtEl>
                                      </p:cBhvr>
                                    </p:animEffect>
                                    <p:anim calcmode="lin" valueType="num">
                                      <p:cBhvr>
                                        <p:cTn id="8" dur="1000" fill="hold"/>
                                        <p:tgtEl>
                                          <p:spTgt spid="2">
                                            <p:graphicEl>
                                              <a:dgm id="{3571994D-908E-4AC2-8231-B1458030F9C1}"/>
                                            </p:graphicEl>
                                          </p:spTgt>
                                        </p:tgtEl>
                                        <p:attrNameLst>
                                          <p:attrName>ppt_x</p:attrName>
                                        </p:attrNameLst>
                                      </p:cBhvr>
                                      <p:tavLst>
                                        <p:tav tm="0">
                                          <p:val>
                                            <p:strVal val="#ppt_x"/>
                                          </p:val>
                                        </p:tav>
                                        <p:tav tm="100000">
                                          <p:val>
                                            <p:strVal val="#ppt_x"/>
                                          </p:val>
                                        </p:tav>
                                      </p:tavLst>
                                    </p:anim>
                                    <p:anim calcmode="lin" valueType="num">
                                      <p:cBhvr>
                                        <p:cTn id="9" dur="1000" fill="hold"/>
                                        <p:tgtEl>
                                          <p:spTgt spid="2">
                                            <p:graphicEl>
                                              <a:dgm id="{3571994D-908E-4AC2-8231-B1458030F9C1}"/>
                                            </p:graphic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graphicEl>
                                              <a:dgm id="{7D8A3B86-ABCF-48FC-9EF5-21718E503298}"/>
                                            </p:graphicEl>
                                          </p:spTgt>
                                        </p:tgtEl>
                                        <p:attrNameLst>
                                          <p:attrName>style.visibility</p:attrName>
                                        </p:attrNameLst>
                                      </p:cBhvr>
                                      <p:to>
                                        <p:strVal val="visible"/>
                                      </p:to>
                                    </p:set>
                                    <p:animEffect transition="in" filter="fade">
                                      <p:cBhvr>
                                        <p:cTn id="12" dur="1000"/>
                                        <p:tgtEl>
                                          <p:spTgt spid="2">
                                            <p:graphicEl>
                                              <a:dgm id="{7D8A3B86-ABCF-48FC-9EF5-21718E503298}"/>
                                            </p:graphicEl>
                                          </p:spTgt>
                                        </p:tgtEl>
                                      </p:cBhvr>
                                    </p:animEffect>
                                    <p:anim calcmode="lin" valueType="num">
                                      <p:cBhvr>
                                        <p:cTn id="13" dur="1000" fill="hold"/>
                                        <p:tgtEl>
                                          <p:spTgt spid="2">
                                            <p:graphicEl>
                                              <a:dgm id="{7D8A3B86-ABCF-48FC-9EF5-21718E503298}"/>
                                            </p:graphicEl>
                                          </p:spTgt>
                                        </p:tgtEl>
                                        <p:attrNameLst>
                                          <p:attrName>ppt_x</p:attrName>
                                        </p:attrNameLst>
                                      </p:cBhvr>
                                      <p:tavLst>
                                        <p:tav tm="0">
                                          <p:val>
                                            <p:strVal val="#ppt_x"/>
                                          </p:val>
                                        </p:tav>
                                        <p:tav tm="100000">
                                          <p:val>
                                            <p:strVal val="#ppt_x"/>
                                          </p:val>
                                        </p:tav>
                                      </p:tavLst>
                                    </p:anim>
                                    <p:anim calcmode="lin" valueType="num">
                                      <p:cBhvr>
                                        <p:cTn id="14" dur="1000" fill="hold"/>
                                        <p:tgtEl>
                                          <p:spTgt spid="2">
                                            <p:graphicEl>
                                              <a:dgm id="{7D8A3B86-ABCF-48FC-9EF5-21718E503298}"/>
                                            </p:graphic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
                                            <p:graphicEl>
                                              <a:dgm id="{80FF7CC7-428D-4BB8-B708-A640C673957A}"/>
                                            </p:graphicEl>
                                          </p:spTgt>
                                        </p:tgtEl>
                                        <p:attrNameLst>
                                          <p:attrName>style.visibility</p:attrName>
                                        </p:attrNameLst>
                                      </p:cBhvr>
                                      <p:to>
                                        <p:strVal val="visible"/>
                                      </p:to>
                                    </p:set>
                                    <p:animEffect transition="in" filter="fade">
                                      <p:cBhvr>
                                        <p:cTn id="19" dur="1000"/>
                                        <p:tgtEl>
                                          <p:spTgt spid="2">
                                            <p:graphicEl>
                                              <a:dgm id="{80FF7CC7-428D-4BB8-B708-A640C673957A}"/>
                                            </p:graphicEl>
                                          </p:spTgt>
                                        </p:tgtEl>
                                      </p:cBhvr>
                                    </p:animEffect>
                                    <p:anim calcmode="lin" valueType="num">
                                      <p:cBhvr>
                                        <p:cTn id="20" dur="1000" fill="hold"/>
                                        <p:tgtEl>
                                          <p:spTgt spid="2">
                                            <p:graphicEl>
                                              <a:dgm id="{80FF7CC7-428D-4BB8-B708-A640C673957A}"/>
                                            </p:graphicEl>
                                          </p:spTgt>
                                        </p:tgtEl>
                                        <p:attrNameLst>
                                          <p:attrName>ppt_x</p:attrName>
                                        </p:attrNameLst>
                                      </p:cBhvr>
                                      <p:tavLst>
                                        <p:tav tm="0">
                                          <p:val>
                                            <p:strVal val="#ppt_x"/>
                                          </p:val>
                                        </p:tav>
                                        <p:tav tm="100000">
                                          <p:val>
                                            <p:strVal val="#ppt_x"/>
                                          </p:val>
                                        </p:tav>
                                      </p:tavLst>
                                    </p:anim>
                                    <p:anim calcmode="lin" valueType="num">
                                      <p:cBhvr>
                                        <p:cTn id="21" dur="1000" fill="hold"/>
                                        <p:tgtEl>
                                          <p:spTgt spid="2">
                                            <p:graphicEl>
                                              <a:dgm id="{80FF7CC7-428D-4BB8-B708-A640C673957A}"/>
                                            </p:graphic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2">
                                            <p:graphicEl>
                                              <a:dgm id="{BF3474F1-B077-4345-9098-73FA22B61D2F}"/>
                                            </p:graphicEl>
                                          </p:spTgt>
                                        </p:tgtEl>
                                        <p:attrNameLst>
                                          <p:attrName>style.visibility</p:attrName>
                                        </p:attrNameLst>
                                      </p:cBhvr>
                                      <p:to>
                                        <p:strVal val="visible"/>
                                      </p:to>
                                    </p:set>
                                    <p:animEffect transition="in" filter="fade">
                                      <p:cBhvr>
                                        <p:cTn id="24" dur="1000"/>
                                        <p:tgtEl>
                                          <p:spTgt spid="2">
                                            <p:graphicEl>
                                              <a:dgm id="{BF3474F1-B077-4345-9098-73FA22B61D2F}"/>
                                            </p:graphicEl>
                                          </p:spTgt>
                                        </p:tgtEl>
                                      </p:cBhvr>
                                    </p:animEffect>
                                    <p:anim calcmode="lin" valueType="num">
                                      <p:cBhvr>
                                        <p:cTn id="25" dur="1000" fill="hold"/>
                                        <p:tgtEl>
                                          <p:spTgt spid="2">
                                            <p:graphicEl>
                                              <a:dgm id="{BF3474F1-B077-4345-9098-73FA22B61D2F}"/>
                                            </p:graphicEl>
                                          </p:spTgt>
                                        </p:tgtEl>
                                        <p:attrNameLst>
                                          <p:attrName>ppt_x</p:attrName>
                                        </p:attrNameLst>
                                      </p:cBhvr>
                                      <p:tavLst>
                                        <p:tav tm="0">
                                          <p:val>
                                            <p:strVal val="#ppt_x"/>
                                          </p:val>
                                        </p:tav>
                                        <p:tav tm="100000">
                                          <p:val>
                                            <p:strVal val="#ppt_x"/>
                                          </p:val>
                                        </p:tav>
                                      </p:tavLst>
                                    </p:anim>
                                    <p:anim calcmode="lin" valueType="num">
                                      <p:cBhvr>
                                        <p:cTn id="26" dur="1000" fill="hold"/>
                                        <p:tgtEl>
                                          <p:spTgt spid="2">
                                            <p:graphicEl>
                                              <a:dgm id="{BF3474F1-B077-4345-9098-73FA22B61D2F}"/>
                                            </p:graphic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2">
                                            <p:graphicEl>
                                              <a:dgm id="{564AF53D-3BF2-404E-8A03-5E67F9A1E467}"/>
                                            </p:graphicEl>
                                          </p:spTgt>
                                        </p:tgtEl>
                                        <p:attrNameLst>
                                          <p:attrName>style.visibility</p:attrName>
                                        </p:attrNameLst>
                                      </p:cBhvr>
                                      <p:to>
                                        <p:strVal val="visible"/>
                                      </p:to>
                                    </p:set>
                                    <p:animEffect transition="in" filter="fade">
                                      <p:cBhvr>
                                        <p:cTn id="31" dur="1000"/>
                                        <p:tgtEl>
                                          <p:spTgt spid="2">
                                            <p:graphicEl>
                                              <a:dgm id="{564AF53D-3BF2-404E-8A03-5E67F9A1E467}"/>
                                            </p:graphicEl>
                                          </p:spTgt>
                                        </p:tgtEl>
                                      </p:cBhvr>
                                    </p:animEffect>
                                    <p:anim calcmode="lin" valueType="num">
                                      <p:cBhvr>
                                        <p:cTn id="32" dur="1000" fill="hold"/>
                                        <p:tgtEl>
                                          <p:spTgt spid="2">
                                            <p:graphicEl>
                                              <a:dgm id="{564AF53D-3BF2-404E-8A03-5E67F9A1E467}"/>
                                            </p:graphicEl>
                                          </p:spTgt>
                                        </p:tgtEl>
                                        <p:attrNameLst>
                                          <p:attrName>ppt_x</p:attrName>
                                        </p:attrNameLst>
                                      </p:cBhvr>
                                      <p:tavLst>
                                        <p:tav tm="0">
                                          <p:val>
                                            <p:strVal val="#ppt_x"/>
                                          </p:val>
                                        </p:tav>
                                        <p:tav tm="100000">
                                          <p:val>
                                            <p:strVal val="#ppt_x"/>
                                          </p:val>
                                        </p:tav>
                                      </p:tavLst>
                                    </p:anim>
                                    <p:anim calcmode="lin" valueType="num">
                                      <p:cBhvr>
                                        <p:cTn id="33" dur="1000" fill="hold"/>
                                        <p:tgtEl>
                                          <p:spTgt spid="2">
                                            <p:graphicEl>
                                              <a:dgm id="{564AF53D-3BF2-404E-8A03-5E67F9A1E467}"/>
                                            </p:graphicEl>
                                          </p:spTgt>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2">
                                            <p:graphicEl>
                                              <a:dgm id="{09C1DBE9-7BB9-46AE-97FE-1B7569D985EE}"/>
                                            </p:graphicEl>
                                          </p:spTgt>
                                        </p:tgtEl>
                                        <p:attrNameLst>
                                          <p:attrName>style.visibility</p:attrName>
                                        </p:attrNameLst>
                                      </p:cBhvr>
                                      <p:to>
                                        <p:strVal val="visible"/>
                                      </p:to>
                                    </p:set>
                                    <p:animEffect transition="in" filter="fade">
                                      <p:cBhvr>
                                        <p:cTn id="36" dur="1000"/>
                                        <p:tgtEl>
                                          <p:spTgt spid="2">
                                            <p:graphicEl>
                                              <a:dgm id="{09C1DBE9-7BB9-46AE-97FE-1B7569D985EE}"/>
                                            </p:graphicEl>
                                          </p:spTgt>
                                        </p:tgtEl>
                                      </p:cBhvr>
                                    </p:animEffect>
                                    <p:anim calcmode="lin" valueType="num">
                                      <p:cBhvr>
                                        <p:cTn id="37" dur="1000" fill="hold"/>
                                        <p:tgtEl>
                                          <p:spTgt spid="2">
                                            <p:graphicEl>
                                              <a:dgm id="{09C1DBE9-7BB9-46AE-97FE-1B7569D985EE}"/>
                                            </p:graphicEl>
                                          </p:spTgt>
                                        </p:tgtEl>
                                        <p:attrNameLst>
                                          <p:attrName>ppt_x</p:attrName>
                                        </p:attrNameLst>
                                      </p:cBhvr>
                                      <p:tavLst>
                                        <p:tav tm="0">
                                          <p:val>
                                            <p:strVal val="#ppt_x"/>
                                          </p:val>
                                        </p:tav>
                                        <p:tav tm="100000">
                                          <p:val>
                                            <p:strVal val="#ppt_x"/>
                                          </p:val>
                                        </p:tav>
                                      </p:tavLst>
                                    </p:anim>
                                    <p:anim calcmode="lin" valueType="num">
                                      <p:cBhvr>
                                        <p:cTn id="38" dur="1000" fill="hold"/>
                                        <p:tgtEl>
                                          <p:spTgt spid="2">
                                            <p:graphicEl>
                                              <a:dgm id="{09C1DBE9-7BB9-46AE-97FE-1B7569D985EE}"/>
                                            </p:graphic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2">
                                            <p:graphicEl>
                                              <a:dgm id="{BF4FF55D-23D6-444C-86B2-0BEA19C89726}"/>
                                            </p:graphicEl>
                                          </p:spTgt>
                                        </p:tgtEl>
                                        <p:attrNameLst>
                                          <p:attrName>style.visibility</p:attrName>
                                        </p:attrNameLst>
                                      </p:cBhvr>
                                      <p:to>
                                        <p:strVal val="visible"/>
                                      </p:to>
                                    </p:set>
                                    <p:animEffect transition="in" filter="fade">
                                      <p:cBhvr>
                                        <p:cTn id="43" dur="1000"/>
                                        <p:tgtEl>
                                          <p:spTgt spid="2">
                                            <p:graphicEl>
                                              <a:dgm id="{BF4FF55D-23D6-444C-86B2-0BEA19C89726}"/>
                                            </p:graphicEl>
                                          </p:spTgt>
                                        </p:tgtEl>
                                      </p:cBhvr>
                                    </p:animEffect>
                                    <p:anim calcmode="lin" valueType="num">
                                      <p:cBhvr>
                                        <p:cTn id="44" dur="1000" fill="hold"/>
                                        <p:tgtEl>
                                          <p:spTgt spid="2">
                                            <p:graphicEl>
                                              <a:dgm id="{BF4FF55D-23D6-444C-86B2-0BEA19C89726}"/>
                                            </p:graphicEl>
                                          </p:spTgt>
                                        </p:tgtEl>
                                        <p:attrNameLst>
                                          <p:attrName>ppt_x</p:attrName>
                                        </p:attrNameLst>
                                      </p:cBhvr>
                                      <p:tavLst>
                                        <p:tav tm="0">
                                          <p:val>
                                            <p:strVal val="#ppt_x"/>
                                          </p:val>
                                        </p:tav>
                                        <p:tav tm="100000">
                                          <p:val>
                                            <p:strVal val="#ppt_x"/>
                                          </p:val>
                                        </p:tav>
                                      </p:tavLst>
                                    </p:anim>
                                    <p:anim calcmode="lin" valueType="num">
                                      <p:cBhvr>
                                        <p:cTn id="45" dur="1000" fill="hold"/>
                                        <p:tgtEl>
                                          <p:spTgt spid="2">
                                            <p:graphicEl>
                                              <a:dgm id="{BF4FF55D-23D6-444C-86B2-0BEA19C89726}"/>
                                            </p:graphicEl>
                                          </p:spTgt>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2">
                                            <p:graphicEl>
                                              <a:dgm id="{1194F66B-46F2-40D0-9062-83AB82B588E1}"/>
                                            </p:graphicEl>
                                          </p:spTgt>
                                        </p:tgtEl>
                                        <p:attrNameLst>
                                          <p:attrName>style.visibility</p:attrName>
                                        </p:attrNameLst>
                                      </p:cBhvr>
                                      <p:to>
                                        <p:strVal val="visible"/>
                                      </p:to>
                                    </p:set>
                                    <p:animEffect transition="in" filter="fade">
                                      <p:cBhvr>
                                        <p:cTn id="48" dur="1000"/>
                                        <p:tgtEl>
                                          <p:spTgt spid="2">
                                            <p:graphicEl>
                                              <a:dgm id="{1194F66B-46F2-40D0-9062-83AB82B588E1}"/>
                                            </p:graphicEl>
                                          </p:spTgt>
                                        </p:tgtEl>
                                      </p:cBhvr>
                                    </p:animEffect>
                                    <p:anim calcmode="lin" valueType="num">
                                      <p:cBhvr>
                                        <p:cTn id="49" dur="1000" fill="hold"/>
                                        <p:tgtEl>
                                          <p:spTgt spid="2">
                                            <p:graphicEl>
                                              <a:dgm id="{1194F66B-46F2-40D0-9062-83AB82B588E1}"/>
                                            </p:graphicEl>
                                          </p:spTgt>
                                        </p:tgtEl>
                                        <p:attrNameLst>
                                          <p:attrName>ppt_x</p:attrName>
                                        </p:attrNameLst>
                                      </p:cBhvr>
                                      <p:tavLst>
                                        <p:tav tm="0">
                                          <p:val>
                                            <p:strVal val="#ppt_x"/>
                                          </p:val>
                                        </p:tav>
                                        <p:tav tm="100000">
                                          <p:val>
                                            <p:strVal val="#ppt_x"/>
                                          </p:val>
                                        </p:tav>
                                      </p:tavLst>
                                    </p:anim>
                                    <p:anim calcmode="lin" valueType="num">
                                      <p:cBhvr>
                                        <p:cTn id="50" dur="1000" fill="hold"/>
                                        <p:tgtEl>
                                          <p:spTgt spid="2">
                                            <p:graphicEl>
                                              <a:dgm id="{1194F66B-46F2-40D0-9062-83AB82B588E1}"/>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4"/>
          <p:cNvGraphicFramePr>
            <a:graphicFrameLocks/>
          </p:cNvGraphicFramePr>
          <p:nvPr>
            <p:extLst>
              <p:ext uri="{D42A27DB-BD31-4B8C-83A1-F6EECF244321}">
                <p14:modId xmlns:p14="http://schemas.microsoft.com/office/powerpoint/2010/main" val="1544690410"/>
              </p:ext>
            </p:extLst>
          </p:nvPr>
        </p:nvGraphicFramePr>
        <p:xfrm>
          <a:off x="1244835" y="-569388"/>
          <a:ext cx="9763290" cy="365378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2" name="Picture 1"/>
          <p:cNvPicPr>
            <a:picLocks noChangeAspect="1"/>
          </p:cNvPicPr>
          <p:nvPr/>
        </p:nvPicPr>
        <p:blipFill>
          <a:blip r:embed="rId9">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7683776" y="4175378"/>
            <a:ext cx="2325546" cy="2025967"/>
          </a:xfrm>
          <a:prstGeom prst="rect">
            <a:avLst/>
          </a:prstGeom>
        </p:spPr>
      </p:pic>
      <p:pic>
        <p:nvPicPr>
          <p:cNvPr id="9" name="Picture 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347716" y="4093719"/>
            <a:ext cx="1404942" cy="1969545"/>
          </a:xfrm>
          <a:prstGeom prst="rect">
            <a:avLst/>
          </a:prstGeom>
        </p:spPr>
      </p:pic>
      <p:grpSp>
        <p:nvGrpSpPr>
          <p:cNvPr id="11" name="Group 10"/>
          <p:cNvGrpSpPr/>
          <p:nvPr/>
        </p:nvGrpSpPr>
        <p:grpSpPr>
          <a:xfrm>
            <a:off x="1031631" y="4392692"/>
            <a:ext cx="4316719" cy="1894819"/>
            <a:chOff x="1031631" y="4392692"/>
            <a:chExt cx="4316719" cy="1894819"/>
          </a:xfrm>
        </p:grpSpPr>
        <p:pic>
          <p:nvPicPr>
            <p:cNvPr id="7" name="Picture 6"/>
            <p:cNvPicPr>
              <a:picLocks noChangeAspect="1"/>
            </p:cNvPicPr>
            <p:nvPr/>
          </p:nvPicPr>
          <p:blipFill rotWithShape="1">
            <a:blip r:embed="rId11" cstate="print">
              <a:duotone>
                <a:schemeClr val="accent4">
                  <a:shade val="45000"/>
                  <a:satMod val="135000"/>
                </a:schemeClr>
                <a:prstClr val="white"/>
              </a:duotone>
              <a:extLst>
                <a:ext uri="{28A0092B-C50C-407E-A947-70E740481C1C}">
                  <a14:useLocalDpi xmlns:a14="http://schemas.microsoft.com/office/drawing/2010/main" val="0"/>
                </a:ext>
              </a:extLst>
            </a:blip>
            <a:srcRect b="24357"/>
            <a:stretch/>
          </p:blipFill>
          <p:spPr>
            <a:xfrm>
              <a:off x="2069341" y="4392692"/>
              <a:ext cx="1739189" cy="1371600"/>
            </a:xfrm>
            <a:prstGeom prst="rect">
              <a:avLst/>
            </a:prstGeom>
          </p:spPr>
        </p:pic>
        <p:sp>
          <p:nvSpPr>
            <p:cNvPr id="10" name="Rectangle 9"/>
            <p:cNvSpPr/>
            <p:nvPr/>
          </p:nvSpPr>
          <p:spPr>
            <a:xfrm>
              <a:off x="1031631" y="5764291"/>
              <a:ext cx="4316719" cy="523220"/>
            </a:xfrm>
            <a:prstGeom prst="rect">
              <a:avLst/>
            </a:prstGeom>
          </p:spPr>
          <p:txBody>
            <a:bodyPr wrap="square">
              <a:spAutoFit/>
            </a:bodyPr>
            <a:lstStyle/>
            <a:p>
              <a:pPr marL="384048" lvl="2" indent="0">
                <a:buNone/>
              </a:pPr>
              <a:r>
                <a:rPr lang="en-US" sz="2800" dirty="0" smtClean="0">
                  <a:solidFill>
                    <a:schemeClr val="bg2">
                      <a:lumMod val="75000"/>
                      <a:lumOff val="25000"/>
                    </a:schemeClr>
                  </a:solidFill>
                </a:rPr>
                <a:t>Confie en sus instintos</a:t>
              </a:r>
              <a:endParaRPr lang="en-US" sz="2800" dirty="0">
                <a:solidFill>
                  <a:schemeClr val="bg2">
                    <a:lumMod val="75000"/>
                    <a:lumOff val="25000"/>
                  </a:schemeClr>
                </a:solidFill>
              </a:endParaRPr>
            </a:p>
          </p:txBody>
        </p:sp>
      </p:grpSp>
      <p:graphicFrame>
        <p:nvGraphicFramePr>
          <p:cNvPr id="12" name="Diagram 11"/>
          <p:cNvGraphicFramePr/>
          <p:nvPr>
            <p:extLst>
              <p:ext uri="{D42A27DB-BD31-4B8C-83A1-F6EECF244321}">
                <p14:modId xmlns:p14="http://schemas.microsoft.com/office/powerpoint/2010/main" val="1167490019"/>
              </p:ext>
            </p:extLst>
          </p:nvPr>
        </p:nvGraphicFramePr>
        <p:xfrm>
          <a:off x="1613852" y="2531533"/>
          <a:ext cx="8128000" cy="1029339"/>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custDataLst>
      <p:tags r:id="rId1"/>
    </p:custDataLst>
    <p:extLst>
      <p:ext uri="{BB962C8B-B14F-4D97-AF65-F5344CB8AC3E}">
        <p14:creationId xmlns:p14="http://schemas.microsoft.com/office/powerpoint/2010/main" val="919860638"/>
      </p:ext>
    </p:extLst>
  </p:cSld>
  <p:clrMapOvr>
    <a:masterClrMapping/>
  </p:clrMapOvr>
  <mc:AlternateContent xmlns:mc="http://schemas.openxmlformats.org/markup-compatibility/2006" xmlns:p14="http://schemas.microsoft.com/office/powerpoint/2010/main">
    <mc:Choice Requires="p14">
      <p:transition spd="slow" p14:dur="2000" advTm="40067"/>
    </mc:Choice>
    <mc:Fallback xmlns="">
      <p:transition spd="slow" advTm="40067"/>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4"/>
          <p:cNvGraphicFramePr>
            <a:graphicFrameLocks/>
          </p:cNvGraphicFramePr>
          <p:nvPr>
            <p:extLst>
              <p:ext uri="{D42A27DB-BD31-4B8C-83A1-F6EECF244321}">
                <p14:modId xmlns:p14="http://schemas.microsoft.com/office/powerpoint/2010/main" val="207755128"/>
              </p:ext>
            </p:extLst>
          </p:nvPr>
        </p:nvGraphicFramePr>
        <p:xfrm>
          <a:off x="1244835" y="-569388"/>
          <a:ext cx="9763290" cy="365378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Diamond 1"/>
          <p:cNvSpPr/>
          <p:nvPr/>
        </p:nvSpPr>
        <p:spPr>
          <a:xfrm>
            <a:off x="4389120" y="3886200"/>
            <a:ext cx="2377440" cy="2331720"/>
          </a:xfrm>
          <a:prstGeom prst="diamond">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
        <p:nvSpPr>
          <p:cNvPr id="5" name="TextBox 4"/>
          <p:cNvSpPr txBox="1"/>
          <p:nvPr/>
        </p:nvSpPr>
        <p:spPr>
          <a:xfrm>
            <a:off x="4526280" y="4513451"/>
            <a:ext cx="2103120" cy="830997"/>
          </a:xfrm>
          <a:prstGeom prst="rect">
            <a:avLst/>
          </a:prstGeom>
          <a:noFill/>
        </p:spPr>
        <p:txBody>
          <a:bodyPr wrap="square" rtlCol="0">
            <a:spAutoFit/>
          </a:bodyPr>
          <a:lstStyle/>
          <a:p>
            <a:pPr algn="ctr"/>
            <a:r>
              <a:rPr lang="en-US" sz="2400" b="1" dirty="0" smtClean="0">
                <a:latin typeface="Century Gothic" panose="020B0502020202020204" pitchFamily="34" charset="0"/>
              </a:rPr>
              <a:t>SEGURIDAD PRIMERO</a:t>
            </a:r>
            <a:endParaRPr lang="en-US" sz="2400" b="1" dirty="0">
              <a:latin typeface="Century Gothic" panose="020B0502020202020204" pitchFamily="34" charset="0"/>
            </a:endParaRPr>
          </a:p>
        </p:txBody>
      </p:sp>
      <p:graphicFrame>
        <p:nvGraphicFramePr>
          <p:cNvPr id="7" name="Diagram 6"/>
          <p:cNvGraphicFramePr/>
          <p:nvPr>
            <p:extLst>
              <p:ext uri="{D42A27DB-BD31-4B8C-83A1-F6EECF244321}">
                <p14:modId xmlns:p14="http://schemas.microsoft.com/office/powerpoint/2010/main" val="2757906006"/>
              </p:ext>
            </p:extLst>
          </p:nvPr>
        </p:nvGraphicFramePr>
        <p:xfrm>
          <a:off x="1613852" y="2531533"/>
          <a:ext cx="8128000" cy="1029339"/>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custDataLst>
      <p:tags r:id="rId1"/>
    </p:custDataLst>
    <p:extLst>
      <p:ext uri="{BB962C8B-B14F-4D97-AF65-F5344CB8AC3E}">
        <p14:creationId xmlns:p14="http://schemas.microsoft.com/office/powerpoint/2010/main" val="4035742004"/>
      </p:ext>
    </p:extLst>
  </p:cSld>
  <p:clrMapOvr>
    <a:masterClrMapping/>
  </p:clrMapOvr>
  <mc:AlternateContent xmlns:mc="http://schemas.openxmlformats.org/markup-compatibility/2006" xmlns:p14="http://schemas.microsoft.com/office/powerpoint/2010/main">
    <mc:Choice Requires="p14">
      <p:transition spd="slow" p14:dur="2000" advTm="29526"/>
    </mc:Choice>
    <mc:Fallback xmlns="">
      <p:transition spd="slow" advTm="29526"/>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COUNT" val="35"/>
  <p:tag name="ARTICULATE_DESIGN_ID_CUSTOM DESIGN" val="DPJcISYw"/>
  <p:tag name="ARTICULATE_DESIGN_ID_RETROSPECT" val="9QEJGp7g"/>
  <p:tag name="ARTICULATE_DESIGN_ID_1_CUSTOM DESIGN" val="jyJWub91"/>
  <p:tag name="ARTICULATE_SLIDE_THUMBNAIL_REFRESH" val="1"/>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TIMING" val="|1"/>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TIMING" val="|7.1|13.4|1.7|1.3|1.6|2.1|3.7"/>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TIMING" val="|7.8"/>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TIMING" val="|1.6|1.3|2.6"/>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TIMING" val="|1.6|7.9|7.1|9.5"/>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TIMING" val="|1.1|6.5"/>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TIMING" val="|1|6.2|10.1"/>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TIMING" val="|3.9"/>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TIMING" val="|8|5.2"/>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TIMING" val="|8|5.2"/>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TIMING" val="|14.6|1.9|6.9|12.3|3.5"/>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TIMING" val="|7|4.9|6.8|3.2|6.3|5.1|5.3"/>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TIMING" val="|1.5|6|1.2|5.3|5.9|1.8|13.3"/>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TIMING" val="|1.5|6|1.2|5.3|5.9|1.8|13.3"/>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Retrospect">
  <a:themeElements>
    <a:clrScheme name="Avon custom test">
      <a:dk1>
        <a:sysClr val="windowText" lastClr="000000"/>
      </a:dk1>
      <a:lt1>
        <a:sysClr val="window" lastClr="FFFFFF"/>
      </a:lt1>
      <a:dk2>
        <a:srgbClr val="514949"/>
      </a:dk2>
      <a:lt2>
        <a:srgbClr val="000000"/>
      </a:lt2>
      <a:accent1>
        <a:srgbClr val="000000"/>
      </a:accent1>
      <a:accent2>
        <a:srgbClr val="998E8E"/>
      </a:accent2>
      <a:accent3>
        <a:srgbClr val="5987C5"/>
      </a:accent3>
      <a:accent4>
        <a:srgbClr val="ED038A"/>
      </a:accent4>
      <a:accent5>
        <a:srgbClr val="927C61"/>
      </a:accent5>
      <a:accent6>
        <a:srgbClr val="B3B435"/>
      </a:accent6>
      <a:hlink>
        <a:srgbClr val="0000FF"/>
      </a:hlink>
      <a:folHlink>
        <a:srgbClr val="800080"/>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4AE901BC-D190-49E6-8B33-2F32A0F2BF0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3485</Words>
  <Application>Microsoft Office PowerPoint</Application>
  <PresentationFormat>Widescreen</PresentationFormat>
  <Paragraphs>495</Paragraphs>
  <Slides>35</Slides>
  <Notes>35</Notes>
  <HiddenSlides>0</HiddenSlides>
  <MMClips>3</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35</vt:i4>
      </vt:variant>
    </vt:vector>
  </HeadingPairs>
  <TitlesOfParts>
    <vt:vector size="47" baseType="lpstr">
      <vt:lpstr>Arial</vt:lpstr>
      <vt:lpstr>Calibri</vt:lpstr>
      <vt:lpstr>Calibri Light</vt:lpstr>
      <vt:lpstr>Century Gothic</vt:lpstr>
      <vt:lpstr>Courier New</vt:lpstr>
      <vt:lpstr>Covered By Your Grace</vt:lpstr>
      <vt:lpstr>Garamond</vt:lpstr>
      <vt:lpstr>Times New Roman</vt:lpstr>
      <vt:lpstr>Wingdings</vt:lpstr>
      <vt:lpstr>Retrospect</vt:lpstr>
      <vt:lpstr>1_Custom Design</vt:lpstr>
      <vt:lpstr>Custom Design</vt:lpstr>
      <vt:lpstr>PowerPoint Presentation</vt:lpstr>
      <vt:lpstr>5</vt:lpstr>
      <vt:lpstr>5 Pasos para la Intervención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Después de tomar acción</vt:lpstr>
      <vt:lpstr>Después de tomar acción</vt:lpstr>
      <vt:lpstr>PowerPoint Presentation</vt:lpstr>
      <vt:lpstr> </vt:lpstr>
      <vt:lpstr>PowerPoint Presentation</vt:lpstr>
      <vt:lpstr>PowerPoint Presentation</vt:lpstr>
      <vt:lpstr>PowerPoint Presentation</vt:lpstr>
      <vt:lpstr>PowerPoint Presentation</vt:lpstr>
      <vt:lpstr>PowerPoint Presentation</vt:lpstr>
      <vt:lpstr>Respuesta del Espectador: Directa</vt:lpstr>
      <vt:lpstr>PowerPoint Presentation</vt:lpstr>
      <vt:lpstr>PowerPoint Presentation</vt:lpstr>
      <vt:lpstr>ejercicio de vídeo: responder a la violencia doméstica</vt:lpstr>
      <vt:lpstr>Respuesta del Espectador: Distrear</vt:lpstr>
      <vt:lpstr>PowerPoint Presentation</vt:lpstr>
      <vt:lpstr>PowerPoint Presentation</vt:lpstr>
      <vt:lpstr>ejercicio de vídeo: responder a la violencia doméstica</vt:lpstr>
      <vt:lpstr>Practique Intervenir</vt:lpstr>
      <vt:lpstr>Practique las Técnicas</vt:lpstr>
      <vt:lpstr>Practique las Técnicas</vt:lpstr>
      <vt:lpstr>Comparta con el Grupo</vt:lpstr>
      <vt:lpstr>Entrenamiento Piloto: Sus Comentarios</vt:lpstr>
      <vt:lpstr>Recursos de Violencia Doméstica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2014-04-04T20:15:02Z</dcterms:created>
  <dcterms:modified xsi:type="dcterms:W3CDTF">2021-07-14T15:21:16Z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TC030395169991</vt:lpwstr>
  </property>
  <property fmtid="{D5CDD505-2E9C-101B-9397-08002B2CF9AE}" pid="3" name="ArticulateGUID">
    <vt:lpwstr>7F303FFD-E0ED-4088-BBD8-5EC4400B6EB1</vt:lpwstr>
  </property>
  <property fmtid="{D5CDD505-2E9C-101B-9397-08002B2CF9AE}" pid="4" name="ArticulatePath">
    <vt:lpwstr>DV Bystander Training (Part II, Spanish)</vt:lpwstr>
  </property>
</Properties>
</file>