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xml" ContentType="application/vnd.openxmlformats-officedocument.presentationml.tags+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0.xml" ContentType="application/vnd.openxmlformats-officedocument.presentationml.tags+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2.xml" ContentType="application/vnd.openxmlformats-officedocument.presentationml.tags+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0" r:id="rId2"/>
    <p:sldMasterId id="2147483784" r:id="rId3"/>
    <p:sldMasterId id="2147483772" r:id="rId4"/>
  </p:sldMasterIdLst>
  <p:notesMasterIdLst>
    <p:notesMasterId r:id="rId43"/>
  </p:notesMasterIdLst>
  <p:handoutMasterIdLst>
    <p:handoutMasterId r:id="rId44"/>
  </p:handoutMasterIdLst>
  <p:sldIdLst>
    <p:sldId id="529" r:id="rId5"/>
    <p:sldId id="490" r:id="rId6"/>
    <p:sldId id="491" r:id="rId7"/>
    <p:sldId id="493" r:id="rId8"/>
    <p:sldId id="494" r:id="rId9"/>
    <p:sldId id="495" r:id="rId10"/>
    <p:sldId id="496" r:id="rId11"/>
    <p:sldId id="497" r:id="rId12"/>
    <p:sldId id="498" r:id="rId13"/>
    <p:sldId id="499" r:id="rId14"/>
    <p:sldId id="535" r:id="rId15"/>
    <p:sldId id="501" r:id="rId16"/>
    <p:sldId id="536" r:id="rId17"/>
    <p:sldId id="503" r:id="rId18"/>
    <p:sldId id="532" r:id="rId19"/>
    <p:sldId id="505" r:id="rId20"/>
    <p:sldId id="506" r:id="rId21"/>
    <p:sldId id="507" r:id="rId22"/>
    <p:sldId id="508" r:id="rId23"/>
    <p:sldId id="509" r:id="rId24"/>
    <p:sldId id="537" r:id="rId25"/>
    <p:sldId id="520" r:id="rId26"/>
    <p:sldId id="521" r:id="rId27"/>
    <p:sldId id="522" r:id="rId28"/>
    <p:sldId id="512" r:id="rId29"/>
    <p:sldId id="513" r:id="rId30"/>
    <p:sldId id="514" r:id="rId31"/>
    <p:sldId id="515" r:id="rId32"/>
    <p:sldId id="517" r:id="rId33"/>
    <p:sldId id="518" r:id="rId34"/>
    <p:sldId id="538" r:id="rId35"/>
    <p:sldId id="539" r:id="rId36"/>
    <p:sldId id="540" r:id="rId37"/>
    <p:sldId id="541" r:id="rId38"/>
    <p:sldId id="533" r:id="rId39"/>
    <p:sldId id="542" r:id="rId40"/>
    <p:sldId id="534" r:id="rId41"/>
    <p:sldId id="481" r:id="rId42"/>
  </p:sldIdLst>
  <p:sldSz cx="12192000" cy="6858000"/>
  <p:notesSz cx="7023100" cy="93091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7F1"/>
    <a:srgbClr val="ED038A"/>
    <a:srgbClr val="5987C5"/>
    <a:srgbClr val="F7F1DD"/>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86079" autoAdjust="0"/>
  </p:normalViewPr>
  <p:slideViewPr>
    <p:cSldViewPr snapToGrid="0" showGuides="1">
      <p:cViewPr>
        <p:scale>
          <a:sx n="75" d="100"/>
          <a:sy n="75" d="100"/>
        </p:scale>
        <p:origin x="2268"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78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1.xml.rels><?xml version="1.0" encoding="UTF-8" standalone="yes"?>
<Relationships xmlns="http://schemas.openxmlformats.org/package/2006/relationships"><Relationship Id="rId1" Type="http://schemas.openxmlformats.org/officeDocument/2006/relationships/image" Target="../media/image13.wmf"/></Relationships>
</file>

<file path=ppt/diagrams/_rels/data13.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image" Target="../media/image5.jpeg"/><Relationship Id="rId4" Type="http://schemas.openxmlformats.org/officeDocument/2006/relationships/image" Target="../media/image8.png"/></Relationships>
</file>

<file path=ppt/diagrams/_rels/data9.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3.wmf"/></Relationships>
</file>

<file path=ppt/diagrams/_rels/drawing1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image" Target="../media/image5.jpeg"/><Relationship Id="rId4" Type="http://schemas.openxmlformats.org/officeDocument/2006/relationships/image" Target="../media/image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1" dirty="0" smtClean="0"/>
            <a:t>1. Notice an event</a:t>
          </a:r>
          <a:endParaRPr lang="en-US" dirty="0"/>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1" dirty="0" smtClean="0"/>
            <a:t>2. Recognize there is a problem</a:t>
          </a:r>
          <a:endParaRPr lang="en-US" dirty="0"/>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t>3. Take responsibility for acting</a:t>
          </a:r>
          <a:endParaRPr lang="en-US" dirty="0"/>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t>4. Decide how to respond appropriately</a:t>
          </a:r>
          <a:endParaRPr lang="en-US" dirty="0"/>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t>5. Safely Respond</a:t>
          </a:r>
          <a:endParaRPr lang="en-US" dirty="0"/>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8AD4AB03-4853-4A17-8868-F87D85240072}" type="presOf" srcId="{D04347B2-F8E1-4D1B-AB8D-B39D9BF776B4}" destId="{FA46DECD-0117-40C9-BE71-BB5D9E56B3F3}"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B4FFB647-7BDE-45A5-A11B-3C1A04868ABF}" type="presOf" srcId="{D228B23E-C399-4462-8EDB-DCAB531192AA}" destId="{AA985192-EB93-4383-93DD-1BF927E53796}" srcOrd="0" destOrd="0" presId="urn:microsoft.com/office/officeart/2005/8/layout/hProcess11"/>
    <dgm:cxn modelId="{368C678B-B83F-4521-81E3-4821E0D67A52}" srcId="{1CA4DDD7-84FD-415A-AC85-977622CACAFC}" destId="{3044BCE0-4160-46E2-820C-4890F586363B}" srcOrd="3" destOrd="0" parTransId="{46608BC2-BDC5-49D2-8A10-98A90E442305}" sibTransId="{40757988-87CF-4DCD-BC48-5BBCB2874277}"/>
    <dgm:cxn modelId="{2E730F82-76DD-469E-ADF5-4C1E661F871A}" type="presOf" srcId="{88ADFF9C-D12E-447F-9E0A-D95F653A76BA}" destId="{F62AE1B0-EDE3-4C9C-B00C-9FFBC13DFF80}"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9B43008E-BA54-4CFF-A6CD-6C56CD6BB360}" type="presOf" srcId="{3044BCE0-4160-46E2-820C-4890F586363B}" destId="{9CF22FEB-A254-4597-8D60-1696B8788378}"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1886F3E0-A626-431D-9074-750A89E2248A}" type="presOf" srcId="{8286899B-EB9E-4295-82EA-18A8520E9055}" destId="{6ECD4CAA-5539-402B-B260-8DA5BF5BD1F5}" srcOrd="0" destOrd="0" presId="urn:microsoft.com/office/officeart/2005/8/layout/hProcess11"/>
    <dgm:cxn modelId="{1E734E6A-38F5-40B3-8FB1-86B7FCBDBF1C}" type="presOf" srcId="{1CA4DDD7-84FD-415A-AC85-977622CACAFC}" destId="{2D074F9E-27BF-4560-8824-2347D98E49FA}" srcOrd="0" destOrd="0" presId="urn:microsoft.com/office/officeart/2005/8/layout/hProcess11"/>
    <dgm:cxn modelId="{5AF9CA05-26C6-48BC-9385-9C2F139E5DDC}" type="presParOf" srcId="{2D074F9E-27BF-4560-8824-2347D98E49FA}" destId="{582968EB-CA2F-4EAD-A2E7-8A8A4C9A571E}" srcOrd="0" destOrd="0" presId="urn:microsoft.com/office/officeart/2005/8/layout/hProcess11"/>
    <dgm:cxn modelId="{25999272-4F77-43F0-9019-820335739BE6}" type="presParOf" srcId="{2D074F9E-27BF-4560-8824-2347D98E49FA}" destId="{F56CAC8E-3BBB-42A8-BE3F-C0ECD592BCD2}" srcOrd="1" destOrd="0" presId="urn:microsoft.com/office/officeart/2005/8/layout/hProcess11"/>
    <dgm:cxn modelId="{C596890B-5344-478E-8875-50A9C0C0A95F}" type="presParOf" srcId="{F56CAC8E-3BBB-42A8-BE3F-C0ECD592BCD2}" destId="{D34BD288-A378-417F-977B-14D44416A199}" srcOrd="0" destOrd="0" presId="urn:microsoft.com/office/officeart/2005/8/layout/hProcess11"/>
    <dgm:cxn modelId="{8D898B4C-D0F9-4E94-9F8E-68AE5131637D}" type="presParOf" srcId="{D34BD288-A378-417F-977B-14D44416A199}" destId="{F62AE1B0-EDE3-4C9C-B00C-9FFBC13DFF80}" srcOrd="0" destOrd="0" presId="urn:microsoft.com/office/officeart/2005/8/layout/hProcess11"/>
    <dgm:cxn modelId="{29471056-1404-49FE-93A6-DBF6F3FBE5B2}" type="presParOf" srcId="{D34BD288-A378-417F-977B-14D44416A199}" destId="{6F9E2D2E-B2CA-42EB-B193-DB0B1B43A249}" srcOrd="1" destOrd="0" presId="urn:microsoft.com/office/officeart/2005/8/layout/hProcess11"/>
    <dgm:cxn modelId="{49B658CA-A533-449C-B30E-E75C06D6A89F}" type="presParOf" srcId="{D34BD288-A378-417F-977B-14D44416A199}" destId="{38495A81-0401-4B07-BD05-94C69B9F84E6}" srcOrd="2" destOrd="0" presId="urn:microsoft.com/office/officeart/2005/8/layout/hProcess11"/>
    <dgm:cxn modelId="{73CA630B-A771-4DE1-9897-B1BE4469575A}" type="presParOf" srcId="{F56CAC8E-3BBB-42A8-BE3F-C0ECD592BCD2}" destId="{9BB2226E-874C-4D12-A613-75581E1978EE}" srcOrd="1" destOrd="0" presId="urn:microsoft.com/office/officeart/2005/8/layout/hProcess11"/>
    <dgm:cxn modelId="{E104EFCD-D922-4F6A-9C17-DFA12988B575}" type="presParOf" srcId="{F56CAC8E-3BBB-42A8-BE3F-C0ECD592BCD2}" destId="{34869F82-AC17-42E2-9D3B-CF3F1736F7EA}" srcOrd="2" destOrd="0" presId="urn:microsoft.com/office/officeart/2005/8/layout/hProcess11"/>
    <dgm:cxn modelId="{BE715670-EED2-4483-8C35-A83F55CACC10}" type="presParOf" srcId="{34869F82-AC17-42E2-9D3B-CF3F1736F7EA}" destId="{AA985192-EB93-4383-93DD-1BF927E53796}" srcOrd="0" destOrd="0" presId="urn:microsoft.com/office/officeart/2005/8/layout/hProcess11"/>
    <dgm:cxn modelId="{779CA1A4-2BFC-4826-B2BE-B96A4BB81CF4}" type="presParOf" srcId="{34869F82-AC17-42E2-9D3B-CF3F1736F7EA}" destId="{E81AD96A-287B-443D-BF38-4FD353BD3797}" srcOrd="1" destOrd="0" presId="urn:microsoft.com/office/officeart/2005/8/layout/hProcess11"/>
    <dgm:cxn modelId="{460DA22F-B1D7-4196-B4D5-351D26E25E0B}" type="presParOf" srcId="{34869F82-AC17-42E2-9D3B-CF3F1736F7EA}" destId="{22568E01-8C3B-4088-9C79-55736F92E9F7}" srcOrd="2" destOrd="0" presId="urn:microsoft.com/office/officeart/2005/8/layout/hProcess11"/>
    <dgm:cxn modelId="{E1A32182-2D64-4CAB-9DA2-5F67D5C63FEE}" type="presParOf" srcId="{F56CAC8E-3BBB-42A8-BE3F-C0ECD592BCD2}" destId="{69CF7E31-6EE9-4957-8E38-1727E1E82AF0}" srcOrd="3" destOrd="0" presId="urn:microsoft.com/office/officeart/2005/8/layout/hProcess11"/>
    <dgm:cxn modelId="{AF69FCA4-C484-4115-AFBA-F6830023FC47}" type="presParOf" srcId="{F56CAC8E-3BBB-42A8-BE3F-C0ECD592BCD2}" destId="{A12F81AD-EDA8-4914-A8C0-3C2173B472A1}" srcOrd="4" destOrd="0" presId="urn:microsoft.com/office/officeart/2005/8/layout/hProcess11"/>
    <dgm:cxn modelId="{0EB7D72E-A552-42EA-8445-B3C413431E1A}" type="presParOf" srcId="{A12F81AD-EDA8-4914-A8C0-3C2173B472A1}" destId="{FA46DECD-0117-40C9-BE71-BB5D9E56B3F3}" srcOrd="0" destOrd="0" presId="urn:microsoft.com/office/officeart/2005/8/layout/hProcess11"/>
    <dgm:cxn modelId="{C9FC4A6B-AB6D-4A4E-B059-D2499F8FECF5}" type="presParOf" srcId="{A12F81AD-EDA8-4914-A8C0-3C2173B472A1}" destId="{51211CEE-C51A-4EA8-945C-CE9A28E3FDD7}" srcOrd="1" destOrd="0" presId="urn:microsoft.com/office/officeart/2005/8/layout/hProcess11"/>
    <dgm:cxn modelId="{87A9E3A9-26D3-4E06-B2F8-8AC7B2DD95AB}" type="presParOf" srcId="{A12F81AD-EDA8-4914-A8C0-3C2173B472A1}" destId="{5500DAAE-2306-4A4E-BC37-4BF51A55D8F9}" srcOrd="2" destOrd="0" presId="urn:microsoft.com/office/officeart/2005/8/layout/hProcess11"/>
    <dgm:cxn modelId="{4971B312-06E2-4FAA-A94E-56550885ADC1}" type="presParOf" srcId="{F56CAC8E-3BBB-42A8-BE3F-C0ECD592BCD2}" destId="{2E45DE94-6240-47D1-B8A3-DF8562A34452}" srcOrd="5" destOrd="0" presId="urn:microsoft.com/office/officeart/2005/8/layout/hProcess11"/>
    <dgm:cxn modelId="{3F12A8D4-500A-4040-A7F7-A7381CA75BDF}" type="presParOf" srcId="{F56CAC8E-3BBB-42A8-BE3F-C0ECD592BCD2}" destId="{005E623D-734A-4B21-9F04-B7B70C9A8DFB}" srcOrd="6" destOrd="0" presId="urn:microsoft.com/office/officeart/2005/8/layout/hProcess11"/>
    <dgm:cxn modelId="{30630AA8-2DC1-4E2E-A621-83A35ECE7650}" type="presParOf" srcId="{005E623D-734A-4B21-9F04-B7B70C9A8DFB}" destId="{9CF22FEB-A254-4597-8D60-1696B8788378}" srcOrd="0" destOrd="0" presId="urn:microsoft.com/office/officeart/2005/8/layout/hProcess11"/>
    <dgm:cxn modelId="{1F5EF54E-70B6-4E3A-8A8E-516539CA40D2}" type="presParOf" srcId="{005E623D-734A-4B21-9F04-B7B70C9A8DFB}" destId="{5BA65149-EC53-420C-8958-08F93D0E22FA}" srcOrd="1" destOrd="0" presId="urn:microsoft.com/office/officeart/2005/8/layout/hProcess11"/>
    <dgm:cxn modelId="{A00FB332-E076-48A5-B741-8B64D60CBC3B}" type="presParOf" srcId="{005E623D-734A-4B21-9F04-B7B70C9A8DFB}" destId="{4182125B-3AB9-4279-A2D7-EFA503868138}" srcOrd="2" destOrd="0" presId="urn:microsoft.com/office/officeart/2005/8/layout/hProcess11"/>
    <dgm:cxn modelId="{1AA89251-0F01-4B19-9570-95C6809229CF}" type="presParOf" srcId="{F56CAC8E-3BBB-42A8-BE3F-C0ECD592BCD2}" destId="{E1C5D077-B4E6-44D1-BF34-F1B1EDAE8384}" srcOrd="7" destOrd="0" presId="urn:microsoft.com/office/officeart/2005/8/layout/hProcess11"/>
    <dgm:cxn modelId="{AFA56B4C-5B0B-4564-B714-056E97416D4D}" type="presParOf" srcId="{F56CAC8E-3BBB-42A8-BE3F-C0ECD592BCD2}" destId="{E34A43D7-966D-42C4-AF0B-677DDB826201}" srcOrd="8" destOrd="0" presId="urn:microsoft.com/office/officeart/2005/8/layout/hProcess11"/>
    <dgm:cxn modelId="{492FC596-5A00-4D38-9B06-D262A9D6F37E}" type="presParOf" srcId="{E34A43D7-966D-42C4-AF0B-677DDB826201}" destId="{6ECD4CAA-5539-402B-B260-8DA5BF5BD1F5}" srcOrd="0" destOrd="0" presId="urn:microsoft.com/office/officeart/2005/8/layout/hProcess11"/>
    <dgm:cxn modelId="{588C2355-53B1-415B-B196-578441926EC8}" type="presParOf" srcId="{E34A43D7-966D-42C4-AF0B-677DDB826201}" destId="{2E1393FE-BF89-4B14-97BD-624EF0BC3C69}" srcOrd="1" destOrd="0" presId="urn:microsoft.com/office/officeart/2005/8/layout/hProcess11"/>
    <dgm:cxn modelId="{87C8F77D-5CE1-4EBD-8AEA-0BA6EF4114FF}"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2"/>
              </a:solidFill>
            </a:rPr>
            <a:t>3. Take responsibility for acting</a:t>
          </a:r>
          <a:endParaRPr lang="en-US" dirty="0">
            <a:solidFill>
              <a:schemeClr val="bg2"/>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EBF50C7A-4866-4707-AE5C-73176277920B}" type="presOf" srcId="{D04347B2-F8E1-4D1B-AB8D-B39D9BF776B4}" destId="{FA46DECD-0117-40C9-BE71-BB5D9E56B3F3}"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8E69FBCE-6500-465C-B9CD-C1CC9C4F841C}" type="presOf" srcId="{3044BCE0-4160-46E2-820C-4890F586363B}" destId="{9CF22FEB-A254-4597-8D60-1696B8788378}"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1DD4AE66-6270-416C-B8DA-B113803CEAC2}" type="presOf" srcId="{1CA4DDD7-84FD-415A-AC85-977622CACAFC}" destId="{2D074F9E-27BF-4560-8824-2347D98E49FA}"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2E8E3D24-E77A-422D-9F6C-175D228CBE4A}" type="presOf" srcId="{8286899B-EB9E-4295-82EA-18A8520E9055}" destId="{6ECD4CAA-5539-402B-B260-8DA5BF5BD1F5}" srcOrd="0" destOrd="0" presId="urn:microsoft.com/office/officeart/2005/8/layout/hProcess11"/>
    <dgm:cxn modelId="{84C87D94-1322-4898-96AD-D6BAEE09A30D}" type="presOf" srcId="{88ADFF9C-D12E-447F-9E0A-D95F653A76BA}" destId="{F62AE1B0-EDE3-4C9C-B00C-9FFBC13DFF80}" srcOrd="0" destOrd="0" presId="urn:microsoft.com/office/officeart/2005/8/layout/hProcess11"/>
    <dgm:cxn modelId="{65A87A71-B3D9-4F45-AF36-669CFCC5B492}" type="presOf" srcId="{D228B23E-C399-4462-8EDB-DCAB531192AA}" destId="{AA985192-EB93-4383-93DD-1BF927E53796}"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7BCC1B85-C327-4E15-8AA0-DD66E667B31F}" type="presParOf" srcId="{2D074F9E-27BF-4560-8824-2347D98E49FA}" destId="{582968EB-CA2F-4EAD-A2E7-8A8A4C9A571E}" srcOrd="0" destOrd="0" presId="urn:microsoft.com/office/officeart/2005/8/layout/hProcess11"/>
    <dgm:cxn modelId="{57863726-1E6D-4CCA-B2CE-E84B752BBDB7}" type="presParOf" srcId="{2D074F9E-27BF-4560-8824-2347D98E49FA}" destId="{F56CAC8E-3BBB-42A8-BE3F-C0ECD592BCD2}" srcOrd="1" destOrd="0" presId="urn:microsoft.com/office/officeart/2005/8/layout/hProcess11"/>
    <dgm:cxn modelId="{7F5AA26A-031D-44EA-AFFC-64F98CAE34C7}" type="presParOf" srcId="{F56CAC8E-3BBB-42A8-BE3F-C0ECD592BCD2}" destId="{D34BD288-A378-417F-977B-14D44416A199}" srcOrd="0" destOrd="0" presId="urn:microsoft.com/office/officeart/2005/8/layout/hProcess11"/>
    <dgm:cxn modelId="{E3075421-C984-49C5-8BC5-828CA8D0C69D}" type="presParOf" srcId="{D34BD288-A378-417F-977B-14D44416A199}" destId="{F62AE1B0-EDE3-4C9C-B00C-9FFBC13DFF80}" srcOrd="0" destOrd="0" presId="urn:microsoft.com/office/officeart/2005/8/layout/hProcess11"/>
    <dgm:cxn modelId="{E16BF21A-687B-4EDB-99D9-FA373C888E64}" type="presParOf" srcId="{D34BD288-A378-417F-977B-14D44416A199}" destId="{6F9E2D2E-B2CA-42EB-B193-DB0B1B43A249}" srcOrd="1" destOrd="0" presId="urn:microsoft.com/office/officeart/2005/8/layout/hProcess11"/>
    <dgm:cxn modelId="{856A0CCA-EACC-49A7-920E-A458C46214D1}" type="presParOf" srcId="{D34BD288-A378-417F-977B-14D44416A199}" destId="{38495A81-0401-4B07-BD05-94C69B9F84E6}" srcOrd="2" destOrd="0" presId="urn:microsoft.com/office/officeart/2005/8/layout/hProcess11"/>
    <dgm:cxn modelId="{4DF6E0D9-0FC5-4839-ADC5-D4E9F230E94B}" type="presParOf" srcId="{F56CAC8E-3BBB-42A8-BE3F-C0ECD592BCD2}" destId="{9BB2226E-874C-4D12-A613-75581E1978EE}" srcOrd="1" destOrd="0" presId="urn:microsoft.com/office/officeart/2005/8/layout/hProcess11"/>
    <dgm:cxn modelId="{5C13CC86-627C-403E-B83C-4CA6D520BFC9}" type="presParOf" srcId="{F56CAC8E-3BBB-42A8-BE3F-C0ECD592BCD2}" destId="{34869F82-AC17-42E2-9D3B-CF3F1736F7EA}" srcOrd="2" destOrd="0" presId="urn:microsoft.com/office/officeart/2005/8/layout/hProcess11"/>
    <dgm:cxn modelId="{926686FE-F85D-4838-8F53-C63766964BD5}" type="presParOf" srcId="{34869F82-AC17-42E2-9D3B-CF3F1736F7EA}" destId="{AA985192-EB93-4383-93DD-1BF927E53796}" srcOrd="0" destOrd="0" presId="urn:microsoft.com/office/officeart/2005/8/layout/hProcess11"/>
    <dgm:cxn modelId="{090B6686-29AB-4B94-9AC4-4BB7591EABBD}" type="presParOf" srcId="{34869F82-AC17-42E2-9D3B-CF3F1736F7EA}" destId="{E81AD96A-287B-443D-BF38-4FD353BD3797}" srcOrd="1" destOrd="0" presId="urn:microsoft.com/office/officeart/2005/8/layout/hProcess11"/>
    <dgm:cxn modelId="{556FB961-0AF1-4360-A640-D4118A62A107}" type="presParOf" srcId="{34869F82-AC17-42E2-9D3B-CF3F1736F7EA}" destId="{22568E01-8C3B-4088-9C79-55736F92E9F7}" srcOrd="2" destOrd="0" presId="urn:microsoft.com/office/officeart/2005/8/layout/hProcess11"/>
    <dgm:cxn modelId="{4F93CD44-A23A-4734-8DF8-78D6666C220C}" type="presParOf" srcId="{F56CAC8E-3BBB-42A8-BE3F-C0ECD592BCD2}" destId="{69CF7E31-6EE9-4957-8E38-1727E1E82AF0}" srcOrd="3" destOrd="0" presId="urn:microsoft.com/office/officeart/2005/8/layout/hProcess11"/>
    <dgm:cxn modelId="{640FF2EA-C14E-4B62-8ABD-579437A01471}" type="presParOf" srcId="{F56CAC8E-3BBB-42A8-BE3F-C0ECD592BCD2}" destId="{A12F81AD-EDA8-4914-A8C0-3C2173B472A1}" srcOrd="4" destOrd="0" presId="urn:microsoft.com/office/officeart/2005/8/layout/hProcess11"/>
    <dgm:cxn modelId="{0256A86A-09D6-4249-80E0-85C2AC8182C2}" type="presParOf" srcId="{A12F81AD-EDA8-4914-A8C0-3C2173B472A1}" destId="{FA46DECD-0117-40C9-BE71-BB5D9E56B3F3}" srcOrd="0" destOrd="0" presId="urn:microsoft.com/office/officeart/2005/8/layout/hProcess11"/>
    <dgm:cxn modelId="{EDDC6B01-1C99-4D49-B79F-2543FD057FEA}" type="presParOf" srcId="{A12F81AD-EDA8-4914-A8C0-3C2173B472A1}" destId="{51211CEE-C51A-4EA8-945C-CE9A28E3FDD7}" srcOrd="1" destOrd="0" presId="urn:microsoft.com/office/officeart/2005/8/layout/hProcess11"/>
    <dgm:cxn modelId="{4DB7BDFA-9D7A-4533-A2D1-485A7D2836BC}" type="presParOf" srcId="{A12F81AD-EDA8-4914-A8C0-3C2173B472A1}" destId="{5500DAAE-2306-4A4E-BC37-4BF51A55D8F9}" srcOrd="2" destOrd="0" presId="urn:microsoft.com/office/officeart/2005/8/layout/hProcess11"/>
    <dgm:cxn modelId="{9236DC03-9926-4B99-9FAD-1DCF65361F11}" type="presParOf" srcId="{F56CAC8E-3BBB-42A8-BE3F-C0ECD592BCD2}" destId="{2E45DE94-6240-47D1-B8A3-DF8562A34452}" srcOrd="5" destOrd="0" presId="urn:microsoft.com/office/officeart/2005/8/layout/hProcess11"/>
    <dgm:cxn modelId="{DC6D21C0-261B-4935-B247-0EB48372E844}" type="presParOf" srcId="{F56CAC8E-3BBB-42A8-BE3F-C0ECD592BCD2}" destId="{005E623D-734A-4B21-9F04-B7B70C9A8DFB}" srcOrd="6" destOrd="0" presId="urn:microsoft.com/office/officeart/2005/8/layout/hProcess11"/>
    <dgm:cxn modelId="{83A71009-A2F3-4ED6-B8F3-06C4D4C3D4CC}" type="presParOf" srcId="{005E623D-734A-4B21-9F04-B7B70C9A8DFB}" destId="{9CF22FEB-A254-4597-8D60-1696B8788378}" srcOrd="0" destOrd="0" presId="urn:microsoft.com/office/officeart/2005/8/layout/hProcess11"/>
    <dgm:cxn modelId="{D9671611-65DE-4A6A-B855-78D36BCC7D7C}" type="presParOf" srcId="{005E623D-734A-4B21-9F04-B7B70C9A8DFB}" destId="{5BA65149-EC53-420C-8958-08F93D0E22FA}" srcOrd="1" destOrd="0" presId="urn:microsoft.com/office/officeart/2005/8/layout/hProcess11"/>
    <dgm:cxn modelId="{F77D3DE5-E5D3-41DC-A959-A2833FD23D09}" type="presParOf" srcId="{005E623D-734A-4B21-9F04-B7B70C9A8DFB}" destId="{4182125B-3AB9-4279-A2D7-EFA503868138}" srcOrd="2" destOrd="0" presId="urn:microsoft.com/office/officeart/2005/8/layout/hProcess11"/>
    <dgm:cxn modelId="{CA3F548C-F97D-4C77-B195-4F9BCD483782}" type="presParOf" srcId="{F56CAC8E-3BBB-42A8-BE3F-C0ECD592BCD2}" destId="{E1C5D077-B4E6-44D1-BF34-F1B1EDAE8384}" srcOrd="7" destOrd="0" presId="urn:microsoft.com/office/officeart/2005/8/layout/hProcess11"/>
    <dgm:cxn modelId="{6F6EEDDC-55F7-4076-9C01-50DC0AEAAEB3}" type="presParOf" srcId="{F56CAC8E-3BBB-42A8-BE3F-C0ECD592BCD2}" destId="{E34A43D7-966D-42C4-AF0B-677DDB826201}" srcOrd="8" destOrd="0" presId="urn:microsoft.com/office/officeart/2005/8/layout/hProcess11"/>
    <dgm:cxn modelId="{A0A8BBDB-2E2F-4228-AABB-5F6B9BDBB79C}" type="presParOf" srcId="{E34A43D7-966D-42C4-AF0B-677DDB826201}" destId="{6ECD4CAA-5539-402B-B260-8DA5BF5BD1F5}" srcOrd="0" destOrd="0" presId="urn:microsoft.com/office/officeart/2005/8/layout/hProcess11"/>
    <dgm:cxn modelId="{0DB7B397-9A13-40EC-8194-FA29A23EC662}" type="presParOf" srcId="{E34A43D7-966D-42C4-AF0B-677DDB826201}" destId="{2E1393FE-BF89-4B14-97BD-624EF0BC3C69}" srcOrd="1" destOrd="0" presId="urn:microsoft.com/office/officeart/2005/8/layout/hProcess11"/>
    <dgm:cxn modelId="{BFD2FE71-F140-43AD-8D43-5592625E3B8D}"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7695C5-8E36-4AE6-820F-A88BE066B551}" type="doc">
      <dgm:prSet loTypeId="urn:microsoft.com/office/officeart/2005/8/layout/vList4#5" loCatId="picture" qsTypeId="urn:microsoft.com/office/officeart/2005/8/quickstyle/simple1" qsCatId="simple" csTypeId="urn:microsoft.com/office/officeart/2005/8/colors/accent2_1" csCatId="accent2" phldr="1"/>
      <dgm:spPr/>
    </dgm:pt>
    <dgm:pt modelId="{EE59A142-03DD-4CB1-BC43-3C382211A738}">
      <dgm:prSet phldrT="[Text]" custT="1"/>
      <dgm:spPr/>
      <dgm:t>
        <a:bodyPr/>
        <a:lstStyle/>
        <a:p>
          <a:r>
            <a:rPr lang="en-US" sz="3200" dirty="0" smtClean="0"/>
            <a:t>Is it safe?</a:t>
          </a:r>
          <a:endParaRPr lang="en-US" sz="3200" dirty="0"/>
        </a:p>
      </dgm:t>
    </dgm:pt>
    <dgm:pt modelId="{37481F37-C1FE-4565-B5DA-C440E255F02C}" type="parTrans" cxnId="{15DCCF97-FFA5-4D5C-991F-FAAF60882B74}">
      <dgm:prSet/>
      <dgm:spPr/>
      <dgm:t>
        <a:bodyPr/>
        <a:lstStyle/>
        <a:p>
          <a:endParaRPr lang="en-US"/>
        </a:p>
      </dgm:t>
    </dgm:pt>
    <dgm:pt modelId="{3FC4DCD9-A183-42D0-ACC7-9289578C23D7}" type="sibTrans" cxnId="{15DCCF97-FFA5-4D5C-991F-FAAF60882B74}">
      <dgm:prSet/>
      <dgm:spPr/>
      <dgm:t>
        <a:bodyPr/>
        <a:lstStyle/>
        <a:p>
          <a:endParaRPr lang="en-US"/>
        </a:p>
      </dgm:t>
    </dgm:pt>
    <dgm:pt modelId="{1243B3EE-DEB3-4609-8F59-3DAB3BCC7DD0}" type="pres">
      <dgm:prSet presAssocID="{677695C5-8E36-4AE6-820F-A88BE066B551}" presName="linear" presStyleCnt="0">
        <dgm:presLayoutVars>
          <dgm:dir/>
          <dgm:resizeHandles val="exact"/>
        </dgm:presLayoutVars>
      </dgm:prSet>
      <dgm:spPr/>
    </dgm:pt>
    <dgm:pt modelId="{1F559456-8A36-43D3-B299-5077F8106768}" type="pres">
      <dgm:prSet presAssocID="{EE59A142-03DD-4CB1-BC43-3C382211A738}" presName="comp" presStyleCnt="0"/>
      <dgm:spPr/>
    </dgm:pt>
    <dgm:pt modelId="{77F63C17-0CDB-4398-A848-D2D44F773817}" type="pres">
      <dgm:prSet presAssocID="{EE59A142-03DD-4CB1-BC43-3C382211A738}" presName="box" presStyleLbl="node1" presStyleIdx="0" presStyleCnt="1" custLinFactNeighborY="13409"/>
      <dgm:spPr/>
      <dgm:t>
        <a:bodyPr/>
        <a:lstStyle/>
        <a:p>
          <a:endParaRPr lang="en-US"/>
        </a:p>
      </dgm:t>
    </dgm:pt>
    <dgm:pt modelId="{AF268BCF-FCCB-405D-AA5D-7B7C81F83D17}" type="pres">
      <dgm:prSet presAssocID="{EE59A142-03DD-4CB1-BC43-3C382211A738}" presName="img" presStyleLbl="fgImgPlace1" presStyleIdx="0" presStyleCnt="1" custScaleX="62668"/>
      <dgm:spPr>
        <a:blipFill>
          <a:blip xmlns:r="http://schemas.openxmlformats.org/officeDocument/2006/relationships"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t="-5000" b="-5000"/>
          </a:stretch>
        </a:blipFill>
      </dgm:spPr>
    </dgm:pt>
    <dgm:pt modelId="{A364CA87-2F96-4ED5-BF86-DC5293F13645}" type="pres">
      <dgm:prSet presAssocID="{EE59A142-03DD-4CB1-BC43-3C382211A738}" presName="text" presStyleLbl="node1" presStyleIdx="0" presStyleCnt="1">
        <dgm:presLayoutVars>
          <dgm:bulletEnabled val="1"/>
        </dgm:presLayoutVars>
      </dgm:prSet>
      <dgm:spPr/>
      <dgm:t>
        <a:bodyPr/>
        <a:lstStyle/>
        <a:p>
          <a:endParaRPr lang="en-US"/>
        </a:p>
      </dgm:t>
    </dgm:pt>
  </dgm:ptLst>
  <dgm:cxnLst>
    <dgm:cxn modelId="{E2F494E6-8F56-46B8-AC96-4B00721FBD4D}" type="presOf" srcId="{EE59A142-03DD-4CB1-BC43-3C382211A738}" destId="{77F63C17-0CDB-4398-A848-D2D44F773817}" srcOrd="0" destOrd="0" presId="urn:microsoft.com/office/officeart/2005/8/layout/vList4#5"/>
    <dgm:cxn modelId="{890D091C-896A-4255-BBDD-A34F83BBDD28}" type="presOf" srcId="{EE59A142-03DD-4CB1-BC43-3C382211A738}" destId="{A364CA87-2F96-4ED5-BF86-DC5293F13645}" srcOrd="1" destOrd="0" presId="urn:microsoft.com/office/officeart/2005/8/layout/vList4#5"/>
    <dgm:cxn modelId="{15DCCF97-FFA5-4D5C-991F-FAAF60882B74}" srcId="{677695C5-8E36-4AE6-820F-A88BE066B551}" destId="{EE59A142-03DD-4CB1-BC43-3C382211A738}" srcOrd="0" destOrd="0" parTransId="{37481F37-C1FE-4565-B5DA-C440E255F02C}" sibTransId="{3FC4DCD9-A183-42D0-ACC7-9289578C23D7}"/>
    <dgm:cxn modelId="{A4A968EB-8C23-492A-BB55-90496D038EDC}" type="presOf" srcId="{677695C5-8E36-4AE6-820F-A88BE066B551}" destId="{1243B3EE-DEB3-4609-8F59-3DAB3BCC7DD0}" srcOrd="0" destOrd="0" presId="urn:microsoft.com/office/officeart/2005/8/layout/vList4#5"/>
    <dgm:cxn modelId="{5885CD69-1AAC-4A03-80D3-28BE7F7E604E}" type="presParOf" srcId="{1243B3EE-DEB3-4609-8F59-3DAB3BCC7DD0}" destId="{1F559456-8A36-43D3-B299-5077F8106768}" srcOrd="0" destOrd="0" presId="urn:microsoft.com/office/officeart/2005/8/layout/vList4#5"/>
    <dgm:cxn modelId="{9A27A630-4FDF-443B-A0E3-BAB0CDABD250}" type="presParOf" srcId="{1F559456-8A36-43D3-B299-5077F8106768}" destId="{77F63C17-0CDB-4398-A848-D2D44F773817}" srcOrd="0" destOrd="0" presId="urn:microsoft.com/office/officeart/2005/8/layout/vList4#5"/>
    <dgm:cxn modelId="{2E579073-543A-4046-9177-851D08191323}" type="presParOf" srcId="{1F559456-8A36-43D3-B299-5077F8106768}" destId="{AF268BCF-FCCB-405D-AA5D-7B7C81F83D17}" srcOrd="1" destOrd="0" presId="urn:microsoft.com/office/officeart/2005/8/layout/vList4#5"/>
    <dgm:cxn modelId="{51B0392A-003B-485B-9502-7A7DB64F7857}" type="presParOf" srcId="{1F559456-8A36-43D3-B299-5077F8106768}" destId="{A364CA87-2F96-4ED5-BF86-DC5293F13645}" srcOrd="2" destOrd="0" presId="urn:microsoft.com/office/officeart/2005/8/layout/vList4#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2"/>
              </a:solidFill>
            </a:rPr>
            <a:t>3. Take responsibility for acting</a:t>
          </a:r>
          <a:endParaRPr lang="en-US" dirty="0">
            <a:solidFill>
              <a:schemeClr val="bg2"/>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98943A0A-450F-41AA-869D-82252BBF772F}" type="presOf" srcId="{1CA4DDD7-84FD-415A-AC85-977622CACAFC}" destId="{2D074F9E-27BF-4560-8824-2347D98E49FA}" srcOrd="0" destOrd="0" presId="urn:microsoft.com/office/officeart/2005/8/layout/hProcess11"/>
    <dgm:cxn modelId="{0A014D6B-0181-4FD8-B773-5E07EAB974FA}" type="presOf" srcId="{88ADFF9C-D12E-447F-9E0A-D95F653A76BA}" destId="{F62AE1B0-EDE3-4C9C-B00C-9FFBC13DFF80}" srcOrd="0" destOrd="0" presId="urn:microsoft.com/office/officeart/2005/8/layout/hProcess11"/>
    <dgm:cxn modelId="{CBADC1D8-C75E-495B-97D7-FB61B68142E9}" type="presOf" srcId="{D228B23E-C399-4462-8EDB-DCAB531192AA}" destId="{AA985192-EB93-4383-93DD-1BF927E53796}" srcOrd="0" destOrd="0" presId="urn:microsoft.com/office/officeart/2005/8/layout/hProcess11"/>
    <dgm:cxn modelId="{DC8D565E-D3C1-42A3-8F83-808FF531032D}" type="presOf" srcId="{3044BCE0-4160-46E2-820C-4890F586363B}" destId="{9CF22FEB-A254-4597-8D60-1696B8788378}"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F49E5D96-CCCF-48FC-BDB0-0F8B970B8FE8}" type="presOf" srcId="{8286899B-EB9E-4295-82EA-18A8520E9055}" destId="{6ECD4CAA-5539-402B-B260-8DA5BF5BD1F5}"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EEE02B55-6687-4175-8554-CA84DAA559DA}" type="presOf" srcId="{D04347B2-F8E1-4D1B-AB8D-B39D9BF776B4}" destId="{FA46DECD-0117-40C9-BE71-BB5D9E56B3F3}"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571F3216-537A-4ACC-A602-873C396DF081}" srcId="{1CA4DDD7-84FD-415A-AC85-977622CACAFC}" destId="{D04347B2-F8E1-4D1B-AB8D-B39D9BF776B4}" srcOrd="2" destOrd="0" parTransId="{DCAB335B-2F9D-4803-B0B1-378F3E09C24A}" sibTransId="{26E4048C-D5BF-4B2B-86B5-37DD8B3358D1}"/>
    <dgm:cxn modelId="{D477E71C-8E83-4EB6-B458-A8D38C59B108}" type="presParOf" srcId="{2D074F9E-27BF-4560-8824-2347D98E49FA}" destId="{582968EB-CA2F-4EAD-A2E7-8A8A4C9A571E}" srcOrd="0" destOrd="0" presId="urn:microsoft.com/office/officeart/2005/8/layout/hProcess11"/>
    <dgm:cxn modelId="{3FC3F6FE-F227-4131-B5EC-6C465124F724}" type="presParOf" srcId="{2D074F9E-27BF-4560-8824-2347D98E49FA}" destId="{F56CAC8E-3BBB-42A8-BE3F-C0ECD592BCD2}" srcOrd="1" destOrd="0" presId="urn:microsoft.com/office/officeart/2005/8/layout/hProcess11"/>
    <dgm:cxn modelId="{27E74131-E835-4FAA-A467-3447CB8C3B1C}" type="presParOf" srcId="{F56CAC8E-3BBB-42A8-BE3F-C0ECD592BCD2}" destId="{D34BD288-A378-417F-977B-14D44416A199}" srcOrd="0" destOrd="0" presId="urn:microsoft.com/office/officeart/2005/8/layout/hProcess11"/>
    <dgm:cxn modelId="{2EE51702-B603-4578-A4AD-F9B08ACD9CFB}" type="presParOf" srcId="{D34BD288-A378-417F-977B-14D44416A199}" destId="{F62AE1B0-EDE3-4C9C-B00C-9FFBC13DFF80}" srcOrd="0" destOrd="0" presId="urn:microsoft.com/office/officeart/2005/8/layout/hProcess11"/>
    <dgm:cxn modelId="{26C6E4B0-B92D-4856-9D87-4A4B2910426E}" type="presParOf" srcId="{D34BD288-A378-417F-977B-14D44416A199}" destId="{6F9E2D2E-B2CA-42EB-B193-DB0B1B43A249}" srcOrd="1" destOrd="0" presId="urn:microsoft.com/office/officeart/2005/8/layout/hProcess11"/>
    <dgm:cxn modelId="{D15D42D3-EAE5-4A6E-B617-FA3837A682D3}" type="presParOf" srcId="{D34BD288-A378-417F-977B-14D44416A199}" destId="{38495A81-0401-4B07-BD05-94C69B9F84E6}" srcOrd="2" destOrd="0" presId="urn:microsoft.com/office/officeart/2005/8/layout/hProcess11"/>
    <dgm:cxn modelId="{C64DB87B-79AB-4EA9-889B-F5E5B8E6F611}" type="presParOf" srcId="{F56CAC8E-3BBB-42A8-BE3F-C0ECD592BCD2}" destId="{9BB2226E-874C-4D12-A613-75581E1978EE}" srcOrd="1" destOrd="0" presId="urn:microsoft.com/office/officeart/2005/8/layout/hProcess11"/>
    <dgm:cxn modelId="{4EBD7CBB-21D8-4B80-81DC-F06E77532544}" type="presParOf" srcId="{F56CAC8E-3BBB-42A8-BE3F-C0ECD592BCD2}" destId="{34869F82-AC17-42E2-9D3B-CF3F1736F7EA}" srcOrd="2" destOrd="0" presId="urn:microsoft.com/office/officeart/2005/8/layout/hProcess11"/>
    <dgm:cxn modelId="{8F8485D1-46D5-409D-8B36-826AFD883308}" type="presParOf" srcId="{34869F82-AC17-42E2-9D3B-CF3F1736F7EA}" destId="{AA985192-EB93-4383-93DD-1BF927E53796}" srcOrd="0" destOrd="0" presId="urn:microsoft.com/office/officeart/2005/8/layout/hProcess11"/>
    <dgm:cxn modelId="{DDDDCD38-8C9F-4E11-A71C-6849941C19EA}" type="presParOf" srcId="{34869F82-AC17-42E2-9D3B-CF3F1736F7EA}" destId="{E81AD96A-287B-443D-BF38-4FD353BD3797}" srcOrd="1" destOrd="0" presId="urn:microsoft.com/office/officeart/2005/8/layout/hProcess11"/>
    <dgm:cxn modelId="{7BE23701-70E9-477F-8C9A-A85C1027DEEB}" type="presParOf" srcId="{34869F82-AC17-42E2-9D3B-CF3F1736F7EA}" destId="{22568E01-8C3B-4088-9C79-55736F92E9F7}" srcOrd="2" destOrd="0" presId="urn:microsoft.com/office/officeart/2005/8/layout/hProcess11"/>
    <dgm:cxn modelId="{0A9B1E58-0197-444E-9909-17381E294905}" type="presParOf" srcId="{F56CAC8E-3BBB-42A8-BE3F-C0ECD592BCD2}" destId="{69CF7E31-6EE9-4957-8E38-1727E1E82AF0}" srcOrd="3" destOrd="0" presId="urn:microsoft.com/office/officeart/2005/8/layout/hProcess11"/>
    <dgm:cxn modelId="{3E880108-27D5-419F-A72A-F83E3BC509A4}" type="presParOf" srcId="{F56CAC8E-3BBB-42A8-BE3F-C0ECD592BCD2}" destId="{A12F81AD-EDA8-4914-A8C0-3C2173B472A1}" srcOrd="4" destOrd="0" presId="urn:microsoft.com/office/officeart/2005/8/layout/hProcess11"/>
    <dgm:cxn modelId="{43E16501-91FD-4617-8C99-F0A87263551B}" type="presParOf" srcId="{A12F81AD-EDA8-4914-A8C0-3C2173B472A1}" destId="{FA46DECD-0117-40C9-BE71-BB5D9E56B3F3}" srcOrd="0" destOrd="0" presId="urn:microsoft.com/office/officeart/2005/8/layout/hProcess11"/>
    <dgm:cxn modelId="{4D2D2186-3976-4FA9-B133-2B37C942E762}" type="presParOf" srcId="{A12F81AD-EDA8-4914-A8C0-3C2173B472A1}" destId="{51211CEE-C51A-4EA8-945C-CE9A28E3FDD7}" srcOrd="1" destOrd="0" presId="urn:microsoft.com/office/officeart/2005/8/layout/hProcess11"/>
    <dgm:cxn modelId="{1D2BAF00-3083-4008-8011-6255ABD37815}" type="presParOf" srcId="{A12F81AD-EDA8-4914-A8C0-3C2173B472A1}" destId="{5500DAAE-2306-4A4E-BC37-4BF51A55D8F9}" srcOrd="2" destOrd="0" presId="urn:microsoft.com/office/officeart/2005/8/layout/hProcess11"/>
    <dgm:cxn modelId="{6D845B3F-DB3B-4A6D-85D2-071051FE7B46}" type="presParOf" srcId="{F56CAC8E-3BBB-42A8-BE3F-C0ECD592BCD2}" destId="{2E45DE94-6240-47D1-B8A3-DF8562A34452}" srcOrd="5" destOrd="0" presId="urn:microsoft.com/office/officeart/2005/8/layout/hProcess11"/>
    <dgm:cxn modelId="{A6CD30F0-944A-426E-AEC2-B9FC98C231C4}" type="presParOf" srcId="{F56CAC8E-3BBB-42A8-BE3F-C0ECD592BCD2}" destId="{005E623D-734A-4B21-9F04-B7B70C9A8DFB}" srcOrd="6" destOrd="0" presId="urn:microsoft.com/office/officeart/2005/8/layout/hProcess11"/>
    <dgm:cxn modelId="{D8E36809-BDB0-4C97-9A03-98AB5B0EFF1D}" type="presParOf" srcId="{005E623D-734A-4B21-9F04-B7B70C9A8DFB}" destId="{9CF22FEB-A254-4597-8D60-1696B8788378}" srcOrd="0" destOrd="0" presId="urn:microsoft.com/office/officeart/2005/8/layout/hProcess11"/>
    <dgm:cxn modelId="{E731692E-C2F3-41C6-A1C7-42FFC86427D6}" type="presParOf" srcId="{005E623D-734A-4B21-9F04-B7B70C9A8DFB}" destId="{5BA65149-EC53-420C-8958-08F93D0E22FA}" srcOrd="1" destOrd="0" presId="urn:microsoft.com/office/officeart/2005/8/layout/hProcess11"/>
    <dgm:cxn modelId="{BC96FF7D-3F74-40B6-8813-7A4FE33A2900}" type="presParOf" srcId="{005E623D-734A-4B21-9F04-B7B70C9A8DFB}" destId="{4182125B-3AB9-4279-A2D7-EFA503868138}" srcOrd="2" destOrd="0" presId="urn:microsoft.com/office/officeart/2005/8/layout/hProcess11"/>
    <dgm:cxn modelId="{D09F62BD-4400-436E-9725-217325A473B5}" type="presParOf" srcId="{F56CAC8E-3BBB-42A8-BE3F-C0ECD592BCD2}" destId="{E1C5D077-B4E6-44D1-BF34-F1B1EDAE8384}" srcOrd="7" destOrd="0" presId="urn:microsoft.com/office/officeart/2005/8/layout/hProcess11"/>
    <dgm:cxn modelId="{85E4F825-52E6-4937-AF3C-88982FA15467}" type="presParOf" srcId="{F56CAC8E-3BBB-42A8-BE3F-C0ECD592BCD2}" destId="{E34A43D7-966D-42C4-AF0B-677DDB826201}" srcOrd="8" destOrd="0" presId="urn:microsoft.com/office/officeart/2005/8/layout/hProcess11"/>
    <dgm:cxn modelId="{621049BA-AA4A-46B6-BA5E-4482AEECA13F}" type="presParOf" srcId="{E34A43D7-966D-42C4-AF0B-677DDB826201}" destId="{6ECD4CAA-5539-402B-B260-8DA5BF5BD1F5}" srcOrd="0" destOrd="0" presId="urn:microsoft.com/office/officeart/2005/8/layout/hProcess11"/>
    <dgm:cxn modelId="{51AF12EF-36A6-476D-AA11-1CE85A239A1B}" type="presParOf" srcId="{E34A43D7-966D-42C4-AF0B-677DDB826201}" destId="{2E1393FE-BF89-4B14-97BD-624EF0BC3C69}" srcOrd="1" destOrd="0" presId="urn:microsoft.com/office/officeart/2005/8/layout/hProcess11"/>
    <dgm:cxn modelId="{F4B713F4-17D5-4503-9F9F-9346BFAAA0E3}"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7695C5-8E36-4AE6-820F-A88BE066B551}" type="doc">
      <dgm:prSet loTypeId="urn:microsoft.com/office/officeart/2005/8/layout/vList4#6" loCatId="picture" qsTypeId="urn:microsoft.com/office/officeart/2005/8/quickstyle/simple1" qsCatId="simple" csTypeId="urn:microsoft.com/office/officeart/2005/8/colors/accent2_1" csCatId="accent2" phldr="1"/>
      <dgm:spPr/>
    </dgm:pt>
    <dgm:pt modelId="{EE59A142-03DD-4CB1-BC43-3C382211A738}">
      <dgm:prSet phldrT="[Text]"/>
      <dgm:spPr/>
      <dgm:t>
        <a:bodyPr/>
        <a:lstStyle/>
        <a:p>
          <a:r>
            <a:rPr lang="en-US" dirty="0" smtClean="0"/>
            <a:t>Am I interfering with something personal?</a:t>
          </a:r>
          <a:endParaRPr lang="en-US" dirty="0"/>
        </a:p>
      </dgm:t>
    </dgm:pt>
    <dgm:pt modelId="{37481F37-C1FE-4565-B5DA-C440E255F02C}" type="parTrans" cxnId="{15DCCF97-FFA5-4D5C-991F-FAAF60882B74}">
      <dgm:prSet/>
      <dgm:spPr/>
      <dgm:t>
        <a:bodyPr/>
        <a:lstStyle/>
        <a:p>
          <a:endParaRPr lang="en-US"/>
        </a:p>
      </dgm:t>
    </dgm:pt>
    <dgm:pt modelId="{3FC4DCD9-A183-42D0-ACC7-9289578C23D7}" type="sibTrans" cxnId="{15DCCF97-FFA5-4D5C-991F-FAAF60882B74}">
      <dgm:prSet/>
      <dgm:spPr/>
      <dgm:t>
        <a:bodyPr/>
        <a:lstStyle/>
        <a:p>
          <a:endParaRPr lang="en-US"/>
        </a:p>
      </dgm:t>
    </dgm:pt>
    <dgm:pt modelId="{1243B3EE-DEB3-4609-8F59-3DAB3BCC7DD0}" type="pres">
      <dgm:prSet presAssocID="{677695C5-8E36-4AE6-820F-A88BE066B551}" presName="linear" presStyleCnt="0">
        <dgm:presLayoutVars>
          <dgm:dir/>
          <dgm:resizeHandles val="exact"/>
        </dgm:presLayoutVars>
      </dgm:prSet>
      <dgm:spPr/>
    </dgm:pt>
    <dgm:pt modelId="{1F559456-8A36-43D3-B299-5077F8106768}" type="pres">
      <dgm:prSet presAssocID="{EE59A142-03DD-4CB1-BC43-3C382211A738}" presName="comp" presStyleCnt="0"/>
      <dgm:spPr/>
    </dgm:pt>
    <dgm:pt modelId="{77F63C17-0CDB-4398-A848-D2D44F773817}" type="pres">
      <dgm:prSet presAssocID="{EE59A142-03DD-4CB1-BC43-3C382211A738}" presName="box" presStyleLbl="node1" presStyleIdx="0" presStyleCnt="1"/>
      <dgm:spPr/>
      <dgm:t>
        <a:bodyPr/>
        <a:lstStyle/>
        <a:p>
          <a:endParaRPr lang="en-US"/>
        </a:p>
      </dgm:t>
    </dgm:pt>
    <dgm:pt modelId="{AF268BCF-FCCB-405D-AA5D-7B7C81F83D17}" type="pres">
      <dgm:prSet presAssocID="{EE59A142-03DD-4CB1-BC43-3C382211A738}" presName="img" presStyleLbl="fgImgPlace1" presStyleIdx="0" presStyleCnt="1" custScaleX="62668"/>
      <dgm:spPr>
        <a:blipFill>
          <a:blip xmlns:r="http://schemas.openxmlformats.org/officeDocument/2006/relationships" r:embed="rId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t="-2000" b="-2000"/>
          </a:stretch>
        </a:blipFill>
      </dgm:spPr>
    </dgm:pt>
    <dgm:pt modelId="{A364CA87-2F96-4ED5-BF86-DC5293F13645}" type="pres">
      <dgm:prSet presAssocID="{EE59A142-03DD-4CB1-BC43-3C382211A738}" presName="text" presStyleLbl="node1" presStyleIdx="0" presStyleCnt="1">
        <dgm:presLayoutVars>
          <dgm:bulletEnabled val="1"/>
        </dgm:presLayoutVars>
      </dgm:prSet>
      <dgm:spPr/>
      <dgm:t>
        <a:bodyPr/>
        <a:lstStyle/>
        <a:p>
          <a:endParaRPr lang="en-US"/>
        </a:p>
      </dgm:t>
    </dgm:pt>
  </dgm:ptLst>
  <dgm:cxnLst>
    <dgm:cxn modelId="{A60D3B31-1324-4E64-AE35-B8A509DECFFC}" type="presOf" srcId="{677695C5-8E36-4AE6-820F-A88BE066B551}" destId="{1243B3EE-DEB3-4609-8F59-3DAB3BCC7DD0}" srcOrd="0" destOrd="0" presId="urn:microsoft.com/office/officeart/2005/8/layout/vList4#6"/>
    <dgm:cxn modelId="{15DCCF97-FFA5-4D5C-991F-FAAF60882B74}" srcId="{677695C5-8E36-4AE6-820F-A88BE066B551}" destId="{EE59A142-03DD-4CB1-BC43-3C382211A738}" srcOrd="0" destOrd="0" parTransId="{37481F37-C1FE-4565-B5DA-C440E255F02C}" sibTransId="{3FC4DCD9-A183-42D0-ACC7-9289578C23D7}"/>
    <dgm:cxn modelId="{B8F7CA96-1E92-4426-9711-5F8973296753}" type="presOf" srcId="{EE59A142-03DD-4CB1-BC43-3C382211A738}" destId="{A364CA87-2F96-4ED5-BF86-DC5293F13645}" srcOrd="1" destOrd="0" presId="urn:microsoft.com/office/officeart/2005/8/layout/vList4#6"/>
    <dgm:cxn modelId="{7403C036-CF69-44EA-81CD-2F5EA3500453}" type="presOf" srcId="{EE59A142-03DD-4CB1-BC43-3C382211A738}" destId="{77F63C17-0CDB-4398-A848-D2D44F773817}" srcOrd="0" destOrd="0" presId="urn:microsoft.com/office/officeart/2005/8/layout/vList4#6"/>
    <dgm:cxn modelId="{71021185-4290-48FD-A2A9-B79BCA31659A}" type="presParOf" srcId="{1243B3EE-DEB3-4609-8F59-3DAB3BCC7DD0}" destId="{1F559456-8A36-43D3-B299-5077F8106768}" srcOrd="0" destOrd="0" presId="urn:microsoft.com/office/officeart/2005/8/layout/vList4#6"/>
    <dgm:cxn modelId="{49462319-A850-48C1-A892-A3F13EA9F3FA}" type="presParOf" srcId="{1F559456-8A36-43D3-B299-5077F8106768}" destId="{77F63C17-0CDB-4398-A848-D2D44F773817}" srcOrd="0" destOrd="0" presId="urn:microsoft.com/office/officeart/2005/8/layout/vList4#6"/>
    <dgm:cxn modelId="{289D41C5-271A-4533-A8C8-0524E028E5A5}" type="presParOf" srcId="{1F559456-8A36-43D3-B299-5077F8106768}" destId="{AF268BCF-FCCB-405D-AA5D-7B7C81F83D17}" srcOrd="1" destOrd="0" presId="urn:microsoft.com/office/officeart/2005/8/layout/vList4#6"/>
    <dgm:cxn modelId="{A4F38C0C-4F83-4FD8-B1BD-EB07B50A9EC0}" type="presParOf" srcId="{1F559456-8A36-43D3-B299-5077F8106768}" destId="{A364CA87-2F96-4ED5-BF86-DC5293F13645}" srcOrd="2" destOrd="0" presId="urn:microsoft.com/office/officeart/2005/8/layout/vList4#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0" dirty="0" smtClean="0">
              <a:solidFill>
                <a:schemeClr val="accent4">
                  <a:lumMod val="60000"/>
                  <a:lumOff val="40000"/>
                </a:schemeClr>
              </a:solidFill>
            </a:rPr>
            <a:t>3. Take responsibility for acting</a:t>
          </a:r>
          <a:endParaRPr lang="en-US" b="0" dirty="0">
            <a:solidFill>
              <a:schemeClr val="accent4">
                <a:lumMod val="60000"/>
                <a:lumOff val="40000"/>
              </a:schemeClr>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custT="1"/>
      <dgm:spPr/>
      <dgm:t>
        <a:bodyPr/>
        <a:lstStyle/>
        <a:p>
          <a:pPr rtl="0"/>
          <a:r>
            <a:rPr lang="en-US" sz="2800" b="1" dirty="0" smtClean="0"/>
            <a:t>4. Decide how to respond appropriately</a:t>
          </a:r>
          <a:endParaRPr lang="en-US" sz="2800" dirty="0"/>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4">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4"/>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4">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4"/>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4">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4"/>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4" custScaleX="184851">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4"/>
      <dgm:spPr>
        <a:solidFill>
          <a:schemeClr val="accent4">
            <a:lumMod val="75000"/>
          </a:schemeClr>
        </a:solidFill>
      </dgm:spPr>
    </dgm:pt>
    <dgm:pt modelId="{4182125B-3AB9-4279-A2D7-EFA503868138}" type="pres">
      <dgm:prSet presAssocID="{3044BCE0-4160-46E2-820C-4890F586363B}" presName="spaceB" presStyleCnt="0"/>
      <dgm:spPr/>
    </dgm:pt>
  </dgm:ptLst>
  <dgm:cxnLst>
    <dgm:cxn modelId="{952F6E7C-5CF9-49E9-8536-F559199E5042}" type="presOf" srcId="{1CA4DDD7-84FD-415A-AC85-977622CACAFC}" destId="{2D074F9E-27BF-4560-8824-2347D98E49FA}"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368C678B-B83F-4521-81E3-4821E0D67A52}" srcId="{1CA4DDD7-84FD-415A-AC85-977622CACAFC}" destId="{3044BCE0-4160-46E2-820C-4890F586363B}" srcOrd="3" destOrd="0" parTransId="{46608BC2-BDC5-49D2-8A10-98A90E442305}" sibTransId="{40757988-87CF-4DCD-BC48-5BBCB2874277}"/>
    <dgm:cxn modelId="{4E8169D1-4225-447F-AAAF-84CCF5C33BAB}" type="presOf" srcId="{88ADFF9C-D12E-447F-9E0A-D95F653A76BA}" destId="{F62AE1B0-EDE3-4C9C-B00C-9FFBC13DFF80}" srcOrd="0" destOrd="0" presId="urn:microsoft.com/office/officeart/2005/8/layout/hProcess11"/>
    <dgm:cxn modelId="{870987BA-92D7-452D-B9E0-45871154C3B8}" type="presOf" srcId="{D04347B2-F8E1-4D1B-AB8D-B39D9BF776B4}" destId="{FA46DECD-0117-40C9-BE71-BB5D9E56B3F3}"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E8E636B2-AFF0-4899-A115-9C1C081C388E}" type="presOf" srcId="{3044BCE0-4160-46E2-820C-4890F586363B}" destId="{9CF22FEB-A254-4597-8D60-1696B8788378}"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DA1E3D62-7758-4DEC-87CE-FF2CB88A5393}" type="presOf" srcId="{D228B23E-C399-4462-8EDB-DCAB531192AA}" destId="{AA985192-EB93-4383-93DD-1BF927E53796}" srcOrd="0" destOrd="0" presId="urn:microsoft.com/office/officeart/2005/8/layout/hProcess11"/>
    <dgm:cxn modelId="{84AA3793-B68F-4A4C-8B69-04697F2D6C5E}" type="presParOf" srcId="{2D074F9E-27BF-4560-8824-2347D98E49FA}" destId="{582968EB-CA2F-4EAD-A2E7-8A8A4C9A571E}" srcOrd="0" destOrd="0" presId="urn:microsoft.com/office/officeart/2005/8/layout/hProcess11"/>
    <dgm:cxn modelId="{DED7ADF5-7ADB-4A43-ACE5-62F9CBFDAE80}" type="presParOf" srcId="{2D074F9E-27BF-4560-8824-2347D98E49FA}" destId="{F56CAC8E-3BBB-42A8-BE3F-C0ECD592BCD2}" srcOrd="1" destOrd="0" presId="urn:microsoft.com/office/officeart/2005/8/layout/hProcess11"/>
    <dgm:cxn modelId="{8D58E5B2-CC1E-458E-9027-0CB1EDA2F4E2}" type="presParOf" srcId="{F56CAC8E-3BBB-42A8-BE3F-C0ECD592BCD2}" destId="{D34BD288-A378-417F-977B-14D44416A199}" srcOrd="0" destOrd="0" presId="urn:microsoft.com/office/officeart/2005/8/layout/hProcess11"/>
    <dgm:cxn modelId="{665C7553-8963-45FE-9438-3BD98B77FD49}" type="presParOf" srcId="{D34BD288-A378-417F-977B-14D44416A199}" destId="{F62AE1B0-EDE3-4C9C-B00C-9FFBC13DFF80}" srcOrd="0" destOrd="0" presId="urn:microsoft.com/office/officeart/2005/8/layout/hProcess11"/>
    <dgm:cxn modelId="{C1CEE7BC-9402-483F-8904-BE3007C1C0FD}" type="presParOf" srcId="{D34BD288-A378-417F-977B-14D44416A199}" destId="{6F9E2D2E-B2CA-42EB-B193-DB0B1B43A249}" srcOrd="1" destOrd="0" presId="urn:microsoft.com/office/officeart/2005/8/layout/hProcess11"/>
    <dgm:cxn modelId="{D81DD9A8-3FD2-49BF-9DB6-C5BCFB6BEE04}" type="presParOf" srcId="{D34BD288-A378-417F-977B-14D44416A199}" destId="{38495A81-0401-4B07-BD05-94C69B9F84E6}" srcOrd="2" destOrd="0" presId="urn:microsoft.com/office/officeart/2005/8/layout/hProcess11"/>
    <dgm:cxn modelId="{985CB60F-5543-48C8-9857-5D416C644F18}" type="presParOf" srcId="{F56CAC8E-3BBB-42A8-BE3F-C0ECD592BCD2}" destId="{9BB2226E-874C-4D12-A613-75581E1978EE}" srcOrd="1" destOrd="0" presId="urn:microsoft.com/office/officeart/2005/8/layout/hProcess11"/>
    <dgm:cxn modelId="{5B7AD54C-6EBD-4208-BD69-A64AD7E37F66}" type="presParOf" srcId="{F56CAC8E-3BBB-42A8-BE3F-C0ECD592BCD2}" destId="{34869F82-AC17-42E2-9D3B-CF3F1736F7EA}" srcOrd="2" destOrd="0" presId="urn:microsoft.com/office/officeart/2005/8/layout/hProcess11"/>
    <dgm:cxn modelId="{CF7ED979-1AAE-409C-89D7-A1D927373299}" type="presParOf" srcId="{34869F82-AC17-42E2-9D3B-CF3F1736F7EA}" destId="{AA985192-EB93-4383-93DD-1BF927E53796}" srcOrd="0" destOrd="0" presId="urn:microsoft.com/office/officeart/2005/8/layout/hProcess11"/>
    <dgm:cxn modelId="{24010949-88B0-49C8-9061-264F8B68BB1A}" type="presParOf" srcId="{34869F82-AC17-42E2-9D3B-CF3F1736F7EA}" destId="{E81AD96A-287B-443D-BF38-4FD353BD3797}" srcOrd="1" destOrd="0" presId="urn:microsoft.com/office/officeart/2005/8/layout/hProcess11"/>
    <dgm:cxn modelId="{4D9BF566-7E69-4DF0-9F3E-7DF7BDDB9AC2}" type="presParOf" srcId="{34869F82-AC17-42E2-9D3B-CF3F1736F7EA}" destId="{22568E01-8C3B-4088-9C79-55736F92E9F7}" srcOrd="2" destOrd="0" presId="urn:microsoft.com/office/officeart/2005/8/layout/hProcess11"/>
    <dgm:cxn modelId="{DF40014B-7C61-41B2-9909-01507380BDD4}" type="presParOf" srcId="{F56CAC8E-3BBB-42A8-BE3F-C0ECD592BCD2}" destId="{69CF7E31-6EE9-4957-8E38-1727E1E82AF0}" srcOrd="3" destOrd="0" presId="urn:microsoft.com/office/officeart/2005/8/layout/hProcess11"/>
    <dgm:cxn modelId="{8E12D516-A2D4-4F43-985B-18DC1DCDBA46}" type="presParOf" srcId="{F56CAC8E-3BBB-42A8-BE3F-C0ECD592BCD2}" destId="{A12F81AD-EDA8-4914-A8C0-3C2173B472A1}" srcOrd="4" destOrd="0" presId="urn:microsoft.com/office/officeart/2005/8/layout/hProcess11"/>
    <dgm:cxn modelId="{D63D745A-958C-4A4D-8F1E-6583FF468232}" type="presParOf" srcId="{A12F81AD-EDA8-4914-A8C0-3C2173B472A1}" destId="{FA46DECD-0117-40C9-BE71-BB5D9E56B3F3}" srcOrd="0" destOrd="0" presId="urn:microsoft.com/office/officeart/2005/8/layout/hProcess11"/>
    <dgm:cxn modelId="{A3AA0D90-5924-4FF8-AA7F-BCC07BF3630A}" type="presParOf" srcId="{A12F81AD-EDA8-4914-A8C0-3C2173B472A1}" destId="{51211CEE-C51A-4EA8-945C-CE9A28E3FDD7}" srcOrd="1" destOrd="0" presId="urn:microsoft.com/office/officeart/2005/8/layout/hProcess11"/>
    <dgm:cxn modelId="{350B4966-A315-4440-B683-11D1001B630A}" type="presParOf" srcId="{A12F81AD-EDA8-4914-A8C0-3C2173B472A1}" destId="{5500DAAE-2306-4A4E-BC37-4BF51A55D8F9}" srcOrd="2" destOrd="0" presId="urn:microsoft.com/office/officeart/2005/8/layout/hProcess11"/>
    <dgm:cxn modelId="{8FDD54D3-9130-414A-BB22-882BCEDA0E85}" type="presParOf" srcId="{F56CAC8E-3BBB-42A8-BE3F-C0ECD592BCD2}" destId="{2E45DE94-6240-47D1-B8A3-DF8562A34452}" srcOrd="5" destOrd="0" presId="urn:microsoft.com/office/officeart/2005/8/layout/hProcess11"/>
    <dgm:cxn modelId="{85E0FD23-A7BC-41F2-8310-3E9F6BA74C92}" type="presParOf" srcId="{F56CAC8E-3BBB-42A8-BE3F-C0ECD592BCD2}" destId="{005E623D-734A-4B21-9F04-B7B70C9A8DFB}" srcOrd="6" destOrd="0" presId="urn:microsoft.com/office/officeart/2005/8/layout/hProcess11"/>
    <dgm:cxn modelId="{F1A0C774-563B-4CAF-84F7-BBE27BCAC6A5}" type="presParOf" srcId="{005E623D-734A-4B21-9F04-B7B70C9A8DFB}" destId="{9CF22FEB-A254-4597-8D60-1696B8788378}" srcOrd="0" destOrd="0" presId="urn:microsoft.com/office/officeart/2005/8/layout/hProcess11"/>
    <dgm:cxn modelId="{D21E221C-3064-4DCF-A467-A99A5361CD16}" type="presParOf" srcId="{005E623D-734A-4B21-9F04-B7B70C9A8DFB}" destId="{5BA65149-EC53-420C-8958-08F93D0E22FA}" srcOrd="1" destOrd="0" presId="urn:microsoft.com/office/officeart/2005/8/layout/hProcess11"/>
    <dgm:cxn modelId="{B24176E0-2650-49BC-BEC4-339AF1CE4089}" type="presParOf" srcId="{005E623D-734A-4B21-9F04-B7B70C9A8DFB}" destId="{4182125B-3AB9-4279-A2D7-EFA503868138}"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0" dirty="0" smtClean="0">
              <a:solidFill>
                <a:schemeClr val="accent4">
                  <a:lumMod val="60000"/>
                  <a:lumOff val="40000"/>
                </a:schemeClr>
              </a:solidFill>
            </a:rPr>
            <a:t>3. Take responsibility for acting</a:t>
          </a:r>
          <a:endParaRPr lang="en-US" b="0" dirty="0">
            <a:solidFill>
              <a:schemeClr val="accent4">
                <a:lumMod val="60000"/>
                <a:lumOff val="40000"/>
              </a:schemeClr>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0" dirty="0" smtClean="0">
              <a:solidFill>
                <a:schemeClr val="accent4">
                  <a:lumMod val="75000"/>
                </a:schemeClr>
              </a:solidFill>
            </a:rPr>
            <a:t>4. Decide how to respond appropriately</a:t>
          </a:r>
          <a:endParaRPr lang="en-US" b="0" dirty="0">
            <a:solidFill>
              <a:schemeClr val="accent4">
                <a:lumMod val="75000"/>
              </a:schemeClr>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custT="1"/>
      <dgm:spPr/>
      <dgm:t>
        <a:bodyPr/>
        <a:lstStyle/>
        <a:p>
          <a:pPr rtl="0"/>
          <a:r>
            <a:rPr lang="en-US" sz="2400" b="1" dirty="0" smtClean="0">
              <a:solidFill>
                <a:schemeClr val="tx1"/>
              </a:solidFill>
            </a:rPr>
            <a:t>5. Respond</a:t>
          </a:r>
          <a:endParaRPr lang="en-US" sz="2400" dirty="0">
            <a:solidFill>
              <a:schemeClr val="tx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custScaleX="175788">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45857C8B-123E-48E6-98E8-9B2734BA36AB}" type="presOf" srcId="{8286899B-EB9E-4295-82EA-18A8520E9055}" destId="{6ECD4CAA-5539-402B-B260-8DA5BF5BD1F5}" srcOrd="0" destOrd="0" presId="urn:microsoft.com/office/officeart/2005/8/layout/hProcess11"/>
    <dgm:cxn modelId="{92D8C389-F600-4405-A936-72C7A320CB8F}" type="presOf" srcId="{D04347B2-F8E1-4D1B-AB8D-B39D9BF776B4}" destId="{FA46DECD-0117-40C9-BE71-BB5D9E56B3F3}" srcOrd="0" destOrd="0" presId="urn:microsoft.com/office/officeart/2005/8/layout/hProcess11"/>
    <dgm:cxn modelId="{C5886527-040C-4BF4-9ADB-35617DF59875}" type="presOf" srcId="{D228B23E-C399-4462-8EDB-DCAB531192AA}" destId="{AA985192-EB93-4383-93DD-1BF927E53796}" srcOrd="0" destOrd="0" presId="urn:microsoft.com/office/officeart/2005/8/layout/hProcess11"/>
    <dgm:cxn modelId="{AC7FBE36-7555-491E-92A3-83612C381678}" type="presOf" srcId="{1CA4DDD7-84FD-415A-AC85-977622CACAFC}" destId="{2D074F9E-27BF-4560-8824-2347D98E49FA}"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2BFF4C91-0318-4EEF-A56C-59D99E93015B}" type="presOf" srcId="{3044BCE0-4160-46E2-820C-4890F586363B}" destId="{9CF22FEB-A254-4597-8D60-1696B8788378}"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19556483-F822-4C75-9F23-648185446C13}" type="presOf" srcId="{88ADFF9C-D12E-447F-9E0A-D95F653A76BA}" destId="{F62AE1B0-EDE3-4C9C-B00C-9FFBC13DFF80}"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6F10922C-A34B-4F52-AADA-DC24C972523C}" type="presParOf" srcId="{2D074F9E-27BF-4560-8824-2347D98E49FA}" destId="{582968EB-CA2F-4EAD-A2E7-8A8A4C9A571E}" srcOrd="0" destOrd="0" presId="urn:microsoft.com/office/officeart/2005/8/layout/hProcess11"/>
    <dgm:cxn modelId="{E4ED990D-9D71-4339-BD72-06CB82BFF0C2}" type="presParOf" srcId="{2D074F9E-27BF-4560-8824-2347D98E49FA}" destId="{F56CAC8E-3BBB-42A8-BE3F-C0ECD592BCD2}" srcOrd="1" destOrd="0" presId="urn:microsoft.com/office/officeart/2005/8/layout/hProcess11"/>
    <dgm:cxn modelId="{12D6DCCE-F847-474D-AEBE-381EF83B5B21}" type="presParOf" srcId="{F56CAC8E-3BBB-42A8-BE3F-C0ECD592BCD2}" destId="{D34BD288-A378-417F-977B-14D44416A199}" srcOrd="0" destOrd="0" presId="urn:microsoft.com/office/officeart/2005/8/layout/hProcess11"/>
    <dgm:cxn modelId="{0C1C3AF6-8991-4D3F-BB2A-F625D5B84CAB}" type="presParOf" srcId="{D34BD288-A378-417F-977B-14D44416A199}" destId="{F62AE1B0-EDE3-4C9C-B00C-9FFBC13DFF80}" srcOrd="0" destOrd="0" presId="urn:microsoft.com/office/officeart/2005/8/layout/hProcess11"/>
    <dgm:cxn modelId="{68D6AAD5-4047-427E-86A6-C7621A380815}" type="presParOf" srcId="{D34BD288-A378-417F-977B-14D44416A199}" destId="{6F9E2D2E-B2CA-42EB-B193-DB0B1B43A249}" srcOrd="1" destOrd="0" presId="urn:microsoft.com/office/officeart/2005/8/layout/hProcess11"/>
    <dgm:cxn modelId="{77C5AC7A-2A82-4F20-AFAF-C8B564DCCC49}" type="presParOf" srcId="{D34BD288-A378-417F-977B-14D44416A199}" destId="{38495A81-0401-4B07-BD05-94C69B9F84E6}" srcOrd="2" destOrd="0" presId="urn:microsoft.com/office/officeart/2005/8/layout/hProcess11"/>
    <dgm:cxn modelId="{ABE0F75A-72D2-4B61-9F3F-EF0BDEBA71EF}" type="presParOf" srcId="{F56CAC8E-3BBB-42A8-BE3F-C0ECD592BCD2}" destId="{9BB2226E-874C-4D12-A613-75581E1978EE}" srcOrd="1" destOrd="0" presId="urn:microsoft.com/office/officeart/2005/8/layout/hProcess11"/>
    <dgm:cxn modelId="{73F2499D-BBA7-40F2-83E2-AA14C349659E}" type="presParOf" srcId="{F56CAC8E-3BBB-42A8-BE3F-C0ECD592BCD2}" destId="{34869F82-AC17-42E2-9D3B-CF3F1736F7EA}" srcOrd="2" destOrd="0" presId="urn:microsoft.com/office/officeart/2005/8/layout/hProcess11"/>
    <dgm:cxn modelId="{F62882E3-C28C-424C-800D-1B8A0E39AC03}" type="presParOf" srcId="{34869F82-AC17-42E2-9D3B-CF3F1736F7EA}" destId="{AA985192-EB93-4383-93DD-1BF927E53796}" srcOrd="0" destOrd="0" presId="urn:microsoft.com/office/officeart/2005/8/layout/hProcess11"/>
    <dgm:cxn modelId="{A0E3B589-E283-4056-A7A4-DB0040F78776}" type="presParOf" srcId="{34869F82-AC17-42E2-9D3B-CF3F1736F7EA}" destId="{E81AD96A-287B-443D-BF38-4FD353BD3797}" srcOrd="1" destOrd="0" presId="urn:microsoft.com/office/officeart/2005/8/layout/hProcess11"/>
    <dgm:cxn modelId="{44879E3B-D4FB-4A74-A4CC-182F5BEC36AF}" type="presParOf" srcId="{34869F82-AC17-42E2-9D3B-CF3F1736F7EA}" destId="{22568E01-8C3B-4088-9C79-55736F92E9F7}" srcOrd="2" destOrd="0" presId="urn:microsoft.com/office/officeart/2005/8/layout/hProcess11"/>
    <dgm:cxn modelId="{98E7F05F-4F7A-484F-BE8B-0E5A828F3D61}" type="presParOf" srcId="{F56CAC8E-3BBB-42A8-BE3F-C0ECD592BCD2}" destId="{69CF7E31-6EE9-4957-8E38-1727E1E82AF0}" srcOrd="3" destOrd="0" presId="urn:microsoft.com/office/officeart/2005/8/layout/hProcess11"/>
    <dgm:cxn modelId="{214D92F8-5FD7-48F1-915C-64283D9636F5}" type="presParOf" srcId="{F56CAC8E-3BBB-42A8-BE3F-C0ECD592BCD2}" destId="{A12F81AD-EDA8-4914-A8C0-3C2173B472A1}" srcOrd="4" destOrd="0" presId="urn:microsoft.com/office/officeart/2005/8/layout/hProcess11"/>
    <dgm:cxn modelId="{D9DEC1FC-08C6-46B1-9C91-E0CB297AC855}" type="presParOf" srcId="{A12F81AD-EDA8-4914-A8C0-3C2173B472A1}" destId="{FA46DECD-0117-40C9-BE71-BB5D9E56B3F3}" srcOrd="0" destOrd="0" presId="urn:microsoft.com/office/officeart/2005/8/layout/hProcess11"/>
    <dgm:cxn modelId="{B87375D3-DF50-4933-8D9A-2DB1A2517D15}" type="presParOf" srcId="{A12F81AD-EDA8-4914-A8C0-3C2173B472A1}" destId="{51211CEE-C51A-4EA8-945C-CE9A28E3FDD7}" srcOrd="1" destOrd="0" presId="urn:microsoft.com/office/officeart/2005/8/layout/hProcess11"/>
    <dgm:cxn modelId="{84FC5723-180D-414F-909D-1F2B9912D9A1}" type="presParOf" srcId="{A12F81AD-EDA8-4914-A8C0-3C2173B472A1}" destId="{5500DAAE-2306-4A4E-BC37-4BF51A55D8F9}" srcOrd="2" destOrd="0" presId="urn:microsoft.com/office/officeart/2005/8/layout/hProcess11"/>
    <dgm:cxn modelId="{D9F70092-F57F-4B50-9FB4-0B1012E74E94}" type="presParOf" srcId="{F56CAC8E-3BBB-42A8-BE3F-C0ECD592BCD2}" destId="{2E45DE94-6240-47D1-B8A3-DF8562A34452}" srcOrd="5" destOrd="0" presId="urn:microsoft.com/office/officeart/2005/8/layout/hProcess11"/>
    <dgm:cxn modelId="{2424F401-40E3-4D43-BDEB-CA8F97608236}" type="presParOf" srcId="{F56CAC8E-3BBB-42A8-BE3F-C0ECD592BCD2}" destId="{005E623D-734A-4B21-9F04-B7B70C9A8DFB}" srcOrd="6" destOrd="0" presId="urn:microsoft.com/office/officeart/2005/8/layout/hProcess11"/>
    <dgm:cxn modelId="{39904DED-BDB5-46D9-ADC4-37D2CAC84195}" type="presParOf" srcId="{005E623D-734A-4B21-9F04-B7B70C9A8DFB}" destId="{9CF22FEB-A254-4597-8D60-1696B8788378}" srcOrd="0" destOrd="0" presId="urn:microsoft.com/office/officeart/2005/8/layout/hProcess11"/>
    <dgm:cxn modelId="{DA3DDB33-A7E8-4684-B569-172B9AA2B8FE}" type="presParOf" srcId="{005E623D-734A-4B21-9F04-B7B70C9A8DFB}" destId="{5BA65149-EC53-420C-8958-08F93D0E22FA}" srcOrd="1" destOrd="0" presId="urn:microsoft.com/office/officeart/2005/8/layout/hProcess11"/>
    <dgm:cxn modelId="{772FBA32-E21A-4A66-B46D-EA4493CDBAD5}" type="presParOf" srcId="{005E623D-734A-4B21-9F04-B7B70C9A8DFB}" destId="{4182125B-3AB9-4279-A2D7-EFA503868138}" srcOrd="2" destOrd="0" presId="urn:microsoft.com/office/officeart/2005/8/layout/hProcess11"/>
    <dgm:cxn modelId="{7DCA0F45-B6E7-4E68-86A8-B5C96D0AB5B8}" type="presParOf" srcId="{F56CAC8E-3BBB-42A8-BE3F-C0ECD592BCD2}" destId="{E1C5D077-B4E6-44D1-BF34-F1B1EDAE8384}" srcOrd="7" destOrd="0" presId="urn:microsoft.com/office/officeart/2005/8/layout/hProcess11"/>
    <dgm:cxn modelId="{318D1034-CA46-4E54-820D-3676C55E6F55}" type="presParOf" srcId="{F56CAC8E-3BBB-42A8-BE3F-C0ECD592BCD2}" destId="{E34A43D7-966D-42C4-AF0B-677DDB826201}" srcOrd="8" destOrd="0" presId="urn:microsoft.com/office/officeart/2005/8/layout/hProcess11"/>
    <dgm:cxn modelId="{C6D0D1CA-980B-45A9-94D6-B438D72D35E8}" type="presParOf" srcId="{E34A43D7-966D-42C4-AF0B-677DDB826201}" destId="{6ECD4CAA-5539-402B-B260-8DA5BF5BD1F5}" srcOrd="0" destOrd="0" presId="urn:microsoft.com/office/officeart/2005/8/layout/hProcess11"/>
    <dgm:cxn modelId="{C0CB6DFF-5ACC-46AE-8115-964BF3A5F64B}" type="presParOf" srcId="{E34A43D7-966D-42C4-AF0B-677DDB826201}" destId="{2E1393FE-BF89-4B14-97BD-624EF0BC3C69}" srcOrd="1" destOrd="0" presId="urn:microsoft.com/office/officeart/2005/8/layout/hProcess11"/>
    <dgm:cxn modelId="{4C35D65F-3091-401B-BA24-35AB115813CA}"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1" dirty="0" smtClean="0"/>
            <a:t>1. Notice an event</a:t>
          </a:r>
          <a:endParaRPr lang="en-US" dirty="0"/>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1" dirty="0" smtClean="0">
              <a:solidFill>
                <a:schemeClr val="bg1"/>
              </a:solidFill>
            </a:rPr>
            <a:t>2. Recognize there is a problem</a:t>
          </a:r>
          <a:endParaRPr lang="en-US" dirty="0">
            <a:solidFill>
              <a:schemeClr val="bg1"/>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1"/>
              </a:solidFill>
            </a:rPr>
            <a:t>3. Take responsibility for acting</a:t>
          </a:r>
          <a:endParaRPr lang="en-US" dirty="0">
            <a:solidFill>
              <a:schemeClr val="bg1"/>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2F28FD78-A5D8-4D6D-B25C-A9991612AD30}" type="presOf" srcId="{88ADFF9C-D12E-447F-9E0A-D95F653A76BA}" destId="{F62AE1B0-EDE3-4C9C-B00C-9FFBC13DFF80}" srcOrd="0" destOrd="0" presId="urn:microsoft.com/office/officeart/2005/8/layout/hProcess11"/>
    <dgm:cxn modelId="{A64EEA19-2270-4F13-BEC7-90C64D6431BC}" type="presOf" srcId="{D228B23E-C399-4462-8EDB-DCAB531192AA}" destId="{AA985192-EB93-4383-93DD-1BF927E53796}" srcOrd="0" destOrd="0" presId="urn:microsoft.com/office/officeart/2005/8/layout/hProcess11"/>
    <dgm:cxn modelId="{11EE0543-810B-4A60-B649-A851A5F03AB4}" type="presOf" srcId="{3044BCE0-4160-46E2-820C-4890F586363B}" destId="{9CF22FEB-A254-4597-8D60-1696B8788378}"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F2926E01-765D-4D54-9B9A-1040C046252F}" type="presOf" srcId="{D04347B2-F8E1-4D1B-AB8D-B39D9BF776B4}" destId="{FA46DECD-0117-40C9-BE71-BB5D9E56B3F3}"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77D92692-67A9-4F5E-8538-EF464A12136F}" type="presOf" srcId="{8286899B-EB9E-4295-82EA-18A8520E9055}" destId="{6ECD4CAA-5539-402B-B260-8DA5BF5BD1F5}"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938D66FD-D66D-4270-B09D-F6D09440E0D6}" type="presOf" srcId="{1CA4DDD7-84FD-415A-AC85-977622CACAFC}" destId="{2D074F9E-27BF-4560-8824-2347D98E49FA}" srcOrd="0" destOrd="0" presId="urn:microsoft.com/office/officeart/2005/8/layout/hProcess11"/>
    <dgm:cxn modelId="{6B20C8F3-F3AC-4037-BE2D-774D5D9AB0AA}" type="presParOf" srcId="{2D074F9E-27BF-4560-8824-2347D98E49FA}" destId="{582968EB-CA2F-4EAD-A2E7-8A8A4C9A571E}" srcOrd="0" destOrd="0" presId="urn:microsoft.com/office/officeart/2005/8/layout/hProcess11"/>
    <dgm:cxn modelId="{EBE31D80-1433-432C-AC14-7D28A722F6A4}" type="presParOf" srcId="{2D074F9E-27BF-4560-8824-2347D98E49FA}" destId="{F56CAC8E-3BBB-42A8-BE3F-C0ECD592BCD2}" srcOrd="1" destOrd="0" presId="urn:microsoft.com/office/officeart/2005/8/layout/hProcess11"/>
    <dgm:cxn modelId="{454FA460-780B-406E-B3EB-F5650AE2EBCC}" type="presParOf" srcId="{F56CAC8E-3BBB-42A8-BE3F-C0ECD592BCD2}" destId="{D34BD288-A378-417F-977B-14D44416A199}" srcOrd="0" destOrd="0" presId="urn:microsoft.com/office/officeart/2005/8/layout/hProcess11"/>
    <dgm:cxn modelId="{FEE503A8-D80D-4C23-9B3F-9EA9E8D78539}" type="presParOf" srcId="{D34BD288-A378-417F-977B-14D44416A199}" destId="{F62AE1B0-EDE3-4C9C-B00C-9FFBC13DFF80}" srcOrd="0" destOrd="0" presId="urn:microsoft.com/office/officeart/2005/8/layout/hProcess11"/>
    <dgm:cxn modelId="{3FFFF088-F54A-4A9C-A945-7AC8328A97B2}" type="presParOf" srcId="{D34BD288-A378-417F-977B-14D44416A199}" destId="{6F9E2D2E-B2CA-42EB-B193-DB0B1B43A249}" srcOrd="1" destOrd="0" presId="urn:microsoft.com/office/officeart/2005/8/layout/hProcess11"/>
    <dgm:cxn modelId="{31838E41-12DE-475D-BF07-B529E499ECDB}" type="presParOf" srcId="{D34BD288-A378-417F-977B-14D44416A199}" destId="{38495A81-0401-4B07-BD05-94C69B9F84E6}" srcOrd="2" destOrd="0" presId="urn:microsoft.com/office/officeart/2005/8/layout/hProcess11"/>
    <dgm:cxn modelId="{5A92C0CB-CFCE-444D-AAC6-18C4F737FF75}" type="presParOf" srcId="{F56CAC8E-3BBB-42A8-BE3F-C0ECD592BCD2}" destId="{9BB2226E-874C-4D12-A613-75581E1978EE}" srcOrd="1" destOrd="0" presId="urn:microsoft.com/office/officeart/2005/8/layout/hProcess11"/>
    <dgm:cxn modelId="{0F8051B2-9540-4590-95BA-CFEB8D225C91}" type="presParOf" srcId="{F56CAC8E-3BBB-42A8-BE3F-C0ECD592BCD2}" destId="{34869F82-AC17-42E2-9D3B-CF3F1736F7EA}" srcOrd="2" destOrd="0" presId="urn:microsoft.com/office/officeart/2005/8/layout/hProcess11"/>
    <dgm:cxn modelId="{F95264BB-4044-4DA3-AD43-60B34BD647CA}" type="presParOf" srcId="{34869F82-AC17-42E2-9D3B-CF3F1736F7EA}" destId="{AA985192-EB93-4383-93DD-1BF927E53796}" srcOrd="0" destOrd="0" presId="urn:microsoft.com/office/officeart/2005/8/layout/hProcess11"/>
    <dgm:cxn modelId="{F56468E8-E3F1-4398-B037-2F745A276183}" type="presParOf" srcId="{34869F82-AC17-42E2-9D3B-CF3F1736F7EA}" destId="{E81AD96A-287B-443D-BF38-4FD353BD3797}" srcOrd="1" destOrd="0" presId="urn:microsoft.com/office/officeart/2005/8/layout/hProcess11"/>
    <dgm:cxn modelId="{ED27F816-8A1F-4515-AF20-6388FBD47149}" type="presParOf" srcId="{34869F82-AC17-42E2-9D3B-CF3F1736F7EA}" destId="{22568E01-8C3B-4088-9C79-55736F92E9F7}" srcOrd="2" destOrd="0" presId="urn:microsoft.com/office/officeart/2005/8/layout/hProcess11"/>
    <dgm:cxn modelId="{67AAF72B-FA4A-48C6-A256-368CCCA05B9A}" type="presParOf" srcId="{F56CAC8E-3BBB-42A8-BE3F-C0ECD592BCD2}" destId="{69CF7E31-6EE9-4957-8E38-1727E1E82AF0}" srcOrd="3" destOrd="0" presId="urn:microsoft.com/office/officeart/2005/8/layout/hProcess11"/>
    <dgm:cxn modelId="{7F49C4DB-62AD-4A14-A4B7-875824F1CC08}" type="presParOf" srcId="{F56CAC8E-3BBB-42A8-BE3F-C0ECD592BCD2}" destId="{A12F81AD-EDA8-4914-A8C0-3C2173B472A1}" srcOrd="4" destOrd="0" presId="urn:microsoft.com/office/officeart/2005/8/layout/hProcess11"/>
    <dgm:cxn modelId="{0AA4884C-8728-419A-BDDE-41E49E295A59}" type="presParOf" srcId="{A12F81AD-EDA8-4914-A8C0-3C2173B472A1}" destId="{FA46DECD-0117-40C9-BE71-BB5D9E56B3F3}" srcOrd="0" destOrd="0" presId="urn:microsoft.com/office/officeart/2005/8/layout/hProcess11"/>
    <dgm:cxn modelId="{1CDC2AB2-9410-4D7F-9BAB-19A36442C8D9}" type="presParOf" srcId="{A12F81AD-EDA8-4914-A8C0-3C2173B472A1}" destId="{51211CEE-C51A-4EA8-945C-CE9A28E3FDD7}" srcOrd="1" destOrd="0" presId="urn:microsoft.com/office/officeart/2005/8/layout/hProcess11"/>
    <dgm:cxn modelId="{DEF62047-373A-4A21-A873-3CB3E0B7D2D5}" type="presParOf" srcId="{A12F81AD-EDA8-4914-A8C0-3C2173B472A1}" destId="{5500DAAE-2306-4A4E-BC37-4BF51A55D8F9}" srcOrd="2" destOrd="0" presId="urn:microsoft.com/office/officeart/2005/8/layout/hProcess11"/>
    <dgm:cxn modelId="{9B973875-1BCA-4FB1-BE8A-BCE9D22D1176}" type="presParOf" srcId="{F56CAC8E-3BBB-42A8-BE3F-C0ECD592BCD2}" destId="{2E45DE94-6240-47D1-B8A3-DF8562A34452}" srcOrd="5" destOrd="0" presId="urn:microsoft.com/office/officeart/2005/8/layout/hProcess11"/>
    <dgm:cxn modelId="{F83CB638-8EB3-483F-8FF1-2D4FBDA91208}" type="presParOf" srcId="{F56CAC8E-3BBB-42A8-BE3F-C0ECD592BCD2}" destId="{005E623D-734A-4B21-9F04-B7B70C9A8DFB}" srcOrd="6" destOrd="0" presId="urn:microsoft.com/office/officeart/2005/8/layout/hProcess11"/>
    <dgm:cxn modelId="{0DB2D681-8F96-4205-A459-AACADA7CD28F}" type="presParOf" srcId="{005E623D-734A-4B21-9F04-B7B70C9A8DFB}" destId="{9CF22FEB-A254-4597-8D60-1696B8788378}" srcOrd="0" destOrd="0" presId="urn:microsoft.com/office/officeart/2005/8/layout/hProcess11"/>
    <dgm:cxn modelId="{1CC1B0E6-4D40-49E1-851A-82581E5AACF4}" type="presParOf" srcId="{005E623D-734A-4B21-9F04-B7B70C9A8DFB}" destId="{5BA65149-EC53-420C-8958-08F93D0E22FA}" srcOrd="1" destOrd="0" presId="urn:microsoft.com/office/officeart/2005/8/layout/hProcess11"/>
    <dgm:cxn modelId="{3BE4EF77-2260-42D9-9827-B8EED4F622FD}" type="presParOf" srcId="{005E623D-734A-4B21-9F04-B7B70C9A8DFB}" destId="{4182125B-3AB9-4279-A2D7-EFA503868138}" srcOrd="2" destOrd="0" presId="urn:microsoft.com/office/officeart/2005/8/layout/hProcess11"/>
    <dgm:cxn modelId="{E6996074-408E-4662-AAA4-C3B44F024B73}" type="presParOf" srcId="{F56CAC8E-3BBB-42A8-BE3F-C0ECD592BCD2}" destId="{E1C5D077-B4E6-44D1-BF34-F1B1EDAE8384}" srcOrd="7" destOrd="0" presId="urn:microsoft.com/office/officeart/2005/8/layout/hProcess11"/>
    <dgm:cxn modelId="{44BB0353-144D-4961-B953-ABC54DC04F10}" type="presParOf" srcId="{F56CAC8E-3BBB-42A8-BE3F-C0ECD592BCD2}" destId="{E34A43D7-966D-42C4-AF0B-677DDB826201}" srcOrd="8" destOrd="0" presId="urn:microsoft.com/office/officeart/2005/8/layout/hProcess11"/>
    <dgm:cxn modelId="{943D6BEF-0820-4D73-B93B-F0447C8AEB8B}" type="presParOf" srcId="{E34A43D7-966D-42C4-AF0B-677DDB826201}" destId="{6ECD4CAA-5539-402B-B260-8DA5BF5BD1F5}" srcOrd="0" destOrd="0" presId="urn:microsoft.com/office/officeart/2005/8/layout/hProcess11"/>
    <dgm:cxn modelId="{E59E86F0-31F8-4293-8A28-D6877DA35C3D}" type="presParOf" srcId="{E34A43D7-966D-42C4-AF0B-677DDB826201}" destId="{2E1393FE-BF89-4B14-97BD-624EF0BC3C69}" srcOrd="1" destOrd="0" presId="urn:microsoft.com/office/officeart/2005/8/layout/hProcess11"/>
    <dgm:cxn modelId="{B8B14DCD-93AF-4804-AC07-0296DD988A50}"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1" dirty="0" smtClean="0"/>
            <a:t>1. Notice an event</a:t>
          </a:r>
          <a:endParaRPr lang="en-US" dirty="0"/>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1" dirty="0" smtClean="0">
              <a:solidFill>
                <a:schemeClr val="bg1"/>
              </a:solidFill>
            </a:rPr>
            <a:t>2. Recognize there is a problem</a:t>
          </a:r>
          <a:endParaRPr lang="en-US" dirty="0">
            <a:solidFill>
              <a:schemeClr val="bg1"/>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1"/>
              </a:solidFill>
            </a:rPr>
            <a:t>3. Take responsibility for acting</a:t>
          </a:r>
          <a:endParaRPr lang="en-US" dirty="0">
            <a:solidFill>
              <a:schemeClr val="bg1"/>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23011D22-B3CD-491A-9EB1-0855D49C6C01}" type="presOf" srcId="{88ADFF9C-D12E-447F-9E0A-D95F653A76BA}" destId="{F62AE1B0-EDE3-4C9C-B00C-9FFBC13DFF80}" srcOrd="0" destOrd="0" presId="urn:microsoft.com/office/officeart/2005/8/layout/hProcess11"/>
    <dgm:cxn modelId="{E28F7AF4-0C8E-463C-9487-F22BEB80B9CA}" type="presOf" srcId="{8286899B-EB9E-4295-82EA-18A8520E9055}" destId="{6ECD4CAA-5539-402B-B260-8DA5BF5BD1F5}" srcOrd="0" destOrd="0" presId="urn:microsoft.com/office/officeart/2005/8/layout/hProcess11"/>
    <dgm:cxn modelId="{FCDA9174-6558-42AB-BA97-58B22B495CA5}" type="presOf" srcId="{1CA4DDD7-84FD-415A-AC85-977622CACAFC}" destId="{2D074F9E-27BF-4560-8824-2347D98E49FA}" srcOrd="0" destOrd="0" presId="urn:microsoft.com/office/officeart/2005/8/layout/hProcess11"/>
    <dgm:cxn modelId="{DF32A57C-7086-431C-B871-8A87A8DB1342}" type="presOf" srcId="{3044BCE0-4160-46E2-820C-4890F586363B}" destId="{9CF22FEB-A254-4597-8D60-1696B8788378}"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FDDCD4D1-70FA-4B80-BDF2-3C9B5B00A86A}" type="presOf" srcId="{D228B23E-C399-4462-8EDB-DCAB531192AA}" destId="{AA985192-EB93-4383-93DD-1BF927E53796}" srcOrd="0" destOrd="0" presId="urn:microsoft.com/office/officeart/2005/8/layout/hProcess11"/>
    <dgm:cxn modelId="{368C678B-B83F-4521-81E3-4821E0D67A52}" srcId="{1CA4DDD7-84FD-415A-AC85-977622CACAFC}" destId="{3044BCE0-4160-46E2-820C-4890F586363B}" srcOrd="3" destOrd="0" parTransId="{46608BC2-BDC5-49D2-8A10-98A90E442305}" sibTransId="{40757988-87CF-4DCD-BC48-5BBCB2874277}"/>
    <dgm:cxn modelId="{1AD4B6DA-7048-4488-A46B-9B0F007A717A}" type="presOf" srcId="{D04347B2-F8E1-4D1B-AB8D-B39D9BF776B4}" destId="{FA46DECD-0117-40C9-BE71-BB5D9E56B3F3}"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571F3216-537A-4ACC-A602-873C396DF081}" srcId="{1CA4DDD7-84FD-415A-AC85-977622CACAFC}" destId="{D04347B2-F8E1-4D1B-AB8D-B39D9BF776B4}" srcOrd="2" destOrd="0" parTransId="{DCAB335B-2F9D-4803-B0B1-378F3E09C24A}" sibTransId="{26E4048C-D5BF-4B2B-86B5-37DD8B3358D1}"/>
    <dgm:cxn modelId="{88921816-372E-42AE-92BA-2A3EBADEAEC8}" type="presParOf" srcId="{2D074F9E-27BF-4560-8824-2347D98E49FA}" destId="{582968EB-CA2F-4EAD-A2E7-8A8A4C9A571E}" srcOrd="0" destOrd="0" presId="urn:microsoft.com/office/officeart/2005/8/layout/hProcess11"/>
    <dgm:cxn modelId="{ADF1EC7F-30F1-4389-AF93-95B92433088D}" type="presParOf" srcId="{2D074F9E-27BF-4560-8824-2347D98E49FA}" destId="{F56CAC8E-3BBB-42A8-BE3F-C0ECD592BCD2}" srcOrd="1" destOrd="0" presId="urn:microsoft.com/office/officeart/2005/8/layout/hProcess11"/>
    <dgm:cxn modelId="{E0B08BE7-01A0-4467-AE2F-12F1B10364CA}" type="presParOf" srcId="{F56CAC8E-3BBB-42A8-BE3F-C0ECD592BCD2}" destId="{D34BD288-A378-417F-977B-14D44416A199}" srcOrd="0" destOrd="0" presId="urn:microsoft.com/office/officeart/2005/8/layout/hProcess11"/>
    <dgm:cxn modelId="{429BB974-01FE-4419-BDC5-EAB4A8BAAD69}" type="presParOf" srcId="{D34BD288-A378-417F-977B-14D44416A199}" destId="{F62AE1B0-EDE3-4C9C-B00C-9FFBC13DFF80}" srcOrd="0" destOrd="0" presId="urn:microsoft.com/office/officeart/2005/8/layout/hProcess11"/>
    <dgm:cxn modelId="{67CD96B7-CD3E-47F2-98C3-E4A00DB0AC7C}" type="presParOf" srcId="{D34BD288-A378-417F-977B-14D44416A199}" destId="{6F9E2D2E-B2CA-42EB-B193-DB0B1B43A249}" srcOrd="1" destOrd="0" presId="urn:microsoft.com/office/officeart/2005/8/layout/hProcess11"/>
    <dgm:cxn modelId="{27283D05-238D-4A79-8CC4-E6A51885EDDF}" type="presParOf" srcId="{D34BD288-A378-417F-977B-14D44416A199}" destId="{38495A81-0401-4B07-BD05-94C69B9F84E6}" srcOrd="2" destOrd="0" presId="urn:microsoft.com/office/officeart/2005/8/layout/hProcess11"/>
    <dgm:cxn modelId="{22BE8C30-C68A-45C4-BCA7-6C86F3336F84}" type="presParOf" srcId="{F56CAC8E-3BBB-42A8-BE3F-C0ECD592BCD2}" destId="{9BB2226E-874C-4D12-A613-75581E1978EE}" srcOrd="1" destOrd="0" presId="urn:microsoft.com/office/officeart/2005/8/layout/hProcess11"/>
    <dgm:cxn modelId="{2717F7C5-C253-48EF-99D0-8A950B3BCCBA}" type="presParOf" srcId="{F56CAC8E-3BBB-42A8-BE3F-C0ECD592BCD2}" destId="{34869F82-AC17-42E2-9D3B-CF3F1736F7EA}" srcOrd="2" destOrd="0" presId="urn:microsoft.com/office/officeart/2005/8/layout/hProcess11"/>
    <dgm:cxn modelId="{87041405-A135-46F6-9242-74DF4B59A567}" type="presParOf" srcId="{34869F82-AC17-42E2-9D3B-CF3F1736F7EA}" destId="{AA985192-EB93-4383-93DD-1BF927E53796}" srcOrd="0" destOrd="0" presId="urn:microsoft.com/office/officeart/2005/8/layout/hProcess11"/>
    <dgm:cxn modelId="{814C7D50-F548-44B1-84F8-F7B95FC27CCC}" type="presParOf" srcId="{34869F82-AC17-42E2-9D3B-CF3F1736F7EA}" destId="{E81AD96A-287B-443D-BF38-4FD353BD3797}" srcOrd="1" destOrd="0" presId="urn:microsoft.com/office/officeart/2005/8/layout/hProcess11"/>
    <dgm:cxn modelId="{C54B8569-CE96-46CD-9B40-BB05CD327070}" type="presParOf" srcId="{34869F82-AC17-42E2-9D3B-CF3F1736F7EA}" destId="{22568E01-8C3B-4088-9C79-55736F92E9F7}" srcOrd="2" destOrd="0" presId="urn:microsoft.com/office/officeart/2005/8/layout/hProcess11"/>
    <dgm:cxn modelId="{F48613AB-2A88-4E90-97C7-4789F6614707}" type="presParOf" srcId="{F56CAC8E-3BBB-42A8-BE3F-C0ECD592BCD2}" destId="{69CF7E31-6EE9-4957-8E38-1727E1E82AF0}" srcOrd="3" destOrd="0" presId="urn:microsoft.com/office/officeart/2005/8/layout/hProcess11"/>
    <dgm:cxn modelId="{C058D280-48D2-4E94-A6AC-5B262647606F}" type="presParOf" srcId="{F56CAC8E-3BBB-42A8-BE3F-C0ECD592BCD2}" destId="{A12F81AD-EDA8-4914-A8C0-3C2173B472A1}" srcOrd="4" destOrd="0" presId="urn:microsoft.com/office/officeart/2005/8/layout/hProcess11"/>
    <dgm:cxn modelId="{979E438E-6269-4739-9E8D-176A4BAD4B4E}" type="presParOf" srcId="{A12F81AD-EDA8-4914-A8C0-3C2173B472A1}" destId="{FA46DECD-0117-40C9-BE71-BB5D9E56B3F3}" srcOrd="0" destOrd="0" presId="urn:microsoft.com/office/officeart/2005/8/layout/hProcess11"/>
    <dgm:cxn modelId="{77CC4E8E-2653-4F60-B398-EE9A4614A513}" type="presParOf" srcId="{A12F81AD-EDA8-4914-A8C0-3C2173B472A1}" destId="{51211CEE-C51A-4EA8-945C-CE9A28E3FDD7}" srcOrd="1" destOrd="0" presId="urn:microsoft.com/office/officeart/2005/8/layout/hProcess11"/>
    <dgm:cxn modelId="{DF3527B4-A655-4B42-8960-6A46653411AA}" type="presParOf" srcId="{A12F81AD-EDA8-4914-A8C0-3C2173B472A1}" destId="{5500DAAE-2306-4A4E-BC37-4BF51A55D8F9}" srcOrd="2" destOrd="0" presId="urn:microsoft.com/office/officeart/2005/8/layout/hProcess11"/>
    <dgm:cxn modelId="{85608BE2-E40A-4BB4-8B45-4ACCBFFC43BB}" type="presParOf" srcId="{F56CAC8E-3BBB-42A8-BE3F-C0ECD592BCD2}" destId="{2E45DE94-6240-47D1-B8A3-DF8562A34452}" srcOrd="5" destOrd="0" presId="urn:microsoft.com/office/officeart/2005/8/layout/hProcess11"/>
    <dgm:cxn modelId="{1E72BAAC-BAB5-4414-8869-57B6D1729CC4}" type="presParOf" srcId="{F56CAC8E-3BBB-42A8-BE3F-C0ECD592BCD2}" destId="{005E623D-734A-4B21-9F04-B7B70C9A8DFB}" srcOrd="6" destOrd="0" presId="urn:microsoft.com/office/officeart/2005/8/layout/hProcess11"/>
    <dgm:cxn modelId="{038B10EA-2A85-4540-88E2-BDBB3F06B861}" type="presParOf" srcId="{005E623D-734A-4B21-9F04-B7B70C9A8DFB}" destId="{9CF22FEB-A254-4597-8D60-1696B8788378}" srcOrd="0" destOrd="0" presId="urn:microsoft.com/office/officeart/2005/8/layout/hProcess11"/>
    <dgm:cxn modelId="{D71A5B73-D30A-4190-89FB-910F5B4F846B}" type="presParOf" srcId="{005E623D-734A-4B21-9F04-B7B70C9A8DFB}" destId="{5BA65149-EC53-420C-8958-08F93D0E22FA}" srcOrd="1" destOrd="0" presId="urn:microsoft.com/office/officeart/2005/8/layout/hProcess11"/>
    <dgm:cxn modelId="{7B5B82FC-1353-49BC-9B52-863E05F12341}" type="presParOf" srcId="{005E623D-734A-4B21-9F04-B7B70C9A8DFB}" destId="{4182125B-3AB9-4279-A2D7-EFA503868138}" srcOrd="2" destOrd="0" presId="urn:microsoft.com/office/officeart/2005/8/layout/hProcess11"/>
    <dgm:cxn modelId="{66ECDED7-58D6-42BB-B391-1B3138BBA9DC}" type="presParOf" srcId="{F56CAC8E-3BBB-42A8-BE3F-C0ECD592BCD2}" destId="{E1C5D077-B4E6-44D1-BF34-F1B1EDAE8384}" srcOrd="7" destOrd="0" presId="urn:microsoft.com/office/officeart/2005/8/layout/hProcess11"/>
    <dgm:cxn modelId="{F5854E36-B865-454B-B189-F8FD0FDB7C0F}" type="presParOf" srcId="{F56CAC8E-3BBB-42A8-BE3F-C0ECD592BCD2}" destId="{E34A43D7-966D-42C4-AF0B-677DDB826201}" srcOrd="8" destOrd="0" presId="urn:microsoft.com/office/officeart/2005/8/layout/hProcess11"/>
    <dgm:cxn modelId="{A90A77ED-359D-4513-A0A4-B1430A1E828B}" type="presParOf" srcId="{E34A43D7-966D-42C4-AF0B-677DDB826201}" destId="{6ECD4CAA-5539-402B-B260-8DA5BF5BD1F5}" srcOrd="0" destOrd="0" presId="urn:microsoft.com/office/officeart/2005/8/layout/hProcess11"/>
    <dgm:cxn modelId="{032C46FF-026D-4C08-9BF6-3AC8B9101F33}" type="presParOf" srcId="{E34A43D7-966D-42C4-AF0B-677DDB826201}" destId="{2E1393FE-BF89-4B14-97BD-624EF0BC3C69}" srcOrd="1" destOrd="0" presId="urn:microsoft.com/office/officeart/2005/8/layout/hProcess11"/>
    <dgm:cxn modelId="{BBBD1464-04A1-43F8-97FE-77C42289C8C0}"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B53E3E0-44B6-43BF-BA3F-4B6C1F581342}" type="doc">
      <dgm:prSet loTypeId="urn:microsoft.com/office/officeart/2005/8/layout/default#5" loCatId="list" qsTypeId="urn:microsoft.com/office/officeart/2005/8/quickstyle/simple1" qsCatId="simple" csTypeId="urn:microsoft.com/office/officeart/2005/8/colors/colorful1#6" csCatId="colorful" phldr="1"/>
      <dgm:spPr/>
      <dgm:t>
        <a:bodyPr/>
        <a:lstStyle/>
        <a:p>
          <a:endParaRPr lang="en-US"/>
        </a:p>
      </dgm:t>
    </dgm:pt>
    <dgm:pt modelId="{F76C8FC7-407C-4E00-81C5-F2B523AD7272}">
      <dgm:prSet phldrT="[Text]"/>
      <dgm:spPr/>
      <dgm:t>
        <a:bodyPr/>
        <a:lstStyle/>
        <a:p>
          <a:r>
            <a:rPr lang="en-US" dirty="0" smtClean="0"/>
            <a:t>Physical intimidation</a:t>
          </a:r>
          <a:endParaRPr lang="en-US" dirty="0"/>
        </a:p>
      </dgm:t>
    </dgm:pt>
    <dgm:pt modelId="{0018C992-FDAB-4479-B2CF-F01A9B1A1D4E}" type="parTrans" cxnId="{FCFE8C46-5D23-43FE-B671-D442FCE9A220}">
      <dgm:prSet/>
      <dgm:spPr/>
      <dgm:t>
        <a:bodyPr/>
        <a:lstStyle/>
        <a:p>
          <a:endParaRPr lang="en-US"/>
        </a:p>
      </dgm:t>
    </dgm:pt>
    <dgm:pt modelId="{2E56E04E-A5EC-4029-883D-B39B5269578F}" type="sibTrans" cxnId="{FCFE8C46-5D23-43FE-B671-D442FCE9A220}">
      <dgm:prSet/>
      <dgm:spPr/>
      <dgm:t>
        <a:bodyPr/>
        <a:lstStyle/>
        <a:p>
          <a:endParaRPr lang="en-US"/>
        </a:p>
      </dgm:t>
    </dgm:pt>
    <dgm:pt modelId="{73250507-1733-4DD5-ABC0-0C3798EB5E4D}">
      <dgm:prSet phldrT="[Text]"/>
      <dgm:spPr/>
      <dgm:t>
        <a:bodyPr/>
        <a:lstStyle/>
        <a:p>
          <a:r>
            <a:rPr lang="en-US" dirty="0" smtClean="0"/>
            <a:t>Stalking</a:t>
          </a:r>
          <a:endParaRPr lang="en-US" dirty="0"/>
        </a:p>
      </dgm:t>
    </dgm:pt>
    <dgm:pt modelId="{4EE7AD2F-6A82-4585-8AA0-58A1B2F30B44}" type="parTrans" cxnId="{7CAA6BE2-5559-4309-B8E7-5B2292B3202D}">
      <dgm:prSet/>
      <dgm:spPr/>
      <dgm:t>
        <a:bodyPr/>
        <a:lstStyle/>
        <a:p>
          <a:endParaRPr lang="en-US"/>
        </a:p>
      </dgm:t>
    </dgm:pt>
    <dgm:pt modelId="{CE636809-8480-4624-9E8E-3F372FFB3F47}" type="sibTrans" cxnId="{7CAA6BE2-5559-4309-B8E7-5B2292B3202D}">
      <dgm:prSet/>
      <dgm:spPr/>
      <dgm:t>
        <a:bodyPr/>
        <a:lstStyle/>
        <a:p>
          <a:endParaRPr lang="en-US"/>
        </a:p>
      </dgm:t>
    </dgm:pt>
    <dgm:pt modelId="{FF751E7B-41C7-4B5D-A373-D8DD60E8B65A}">
      <dgm:prSet phldrT="[Text]"/>
      <dgm:spPr/>
      <dgm:t>
        <a:bodyPr/>
        <a:lstStyle/>
        <a:p>
          <a:r>
            <a:rPr lang="en-US" dirty="0" smtClean="0"/>
            <a:t>Emotional abuse</a:t>
          </a:r>
          <a:endParaRPr lang="en-US" dirty="0"/>
        </a:p>
      </dgm:t>
    </dgm:pt>
    <dgm:pt modelId="{8AEFF376-1AA6-4D8A-834A-B55E57E2A709}" type="parTrans" cxnId="{C76F72D6-13E7-4B7A-BC31-518546C295BF}">
      <dgm:prSet/>
      <dgm:spPr/>
      <dgm:t>
        <a:bodyPr/>
        <a:lstStyle/>
        <a:p>
          <a:endParaRPr lang="en-US"/>
        </a:p>
      </dgm:t>
    </dgm:pt>
    <dgm:pt modelId="{DB46E725-8F33-41CD-AB53-F5A06F9AD70D}" type="sibTrans" cxnId="{C76F72D6-13E7-4B7A-BC31-518546C295BF}">
      <dgm:prSet/>
      <dgm:spPr/>
      <dgm:t>
        <a:bodyPr/>
        <a:lstStyle/>
        <a:p>
          <a:endParaRPr lang="en-US"/>
        </a:p>
      </dgm:t>
    </dgm:pt>
    <dgm:pt modelId="{9D6FB6B7-FE15-48CE-938B-F96675293A6C}" type="pres">
      <dgm:prSet presAssocID="{CB53E3E0-44B6-43BF-BA3F-4B6C1F581342}" presName="diagram" presStyleCnt="0">
        <dgm:presLayoutVars>
          <dgm:dir/>
          <dgm:resizeHandles val="exact"/>
        </dgm:presLayoutVars>
      </dgm:prSet>
      <dgm:spPr/>
      <dgm:t>
        <a:bodyPr/>
        <a:lstStyle/>
        <a:p>
          <a:endParaRPr lang="en-US"/>
        </a:p>
      </dgm:t>
    </dgm:pt>
    <dgm:pt modelId="{16897BF6-B8DA-4D9E-81F7-038C0FB9033C}" type="pres">
      <dgm:prSet presAssocID="{F76C8FC7-407C-4E00-81C5-F2B523AD7272}" presName="node" presStyleLbl="node1" presStyleIdx="0" presStyleCnt="3">
        <dgm:presLayoutVars>
          <dgm:bulletEnabled val="1"/>
        </dgm:presLayoutVars>
      </dgm:prSet>
      <dgm:spPr/>
      <dgm:t>
        <a:bodyPr/>
        <a:lstStyle/>
        <a:p>
          <a:endParaRPr lang="en-US"/>
        </a:p>
      </dgm:t>
    </dgm:pt>
    <dgm:pt modelId="{2EE214BA-F9A4-4778-8CC1-C636FB7A39D7}" type="pres">
      <dgm:prSet presAssocID="{2E56E04E-A5EC-4029-883D-B39B5269578F}" presName="sibTrans" presStyleCnt="0"/>
      <dgm:spPr/>
    </dgm:pt>
    <dgm:pt modelId="{49940652-A0D9-40F1-8E22-A1487C315B5F}" type="pres">
      <dgm:prSet presAssocID="{FF751E7B-41C7-4B5D-A373-D8DD60E8B65A}" presName="node" presStyleLbl="node1" presStyleIdx="1" presStyleCnt="3">
        <dgm:presLayoutVars>
          <dgm:bulletEnabled val="1"/>
        </dgm:presLayoutVars>
      </dgm:prSet>
      <dgm:spPr/>
      <dgm:t>
        <a:bodyPr/>
        <a:lstStyle/>
        <a:p>
          <a:endParaRPr lang="en-US"/>
        </a:p>
      </dgm:t>
    </dgm:pt>
    <dgm:pt modelId="{3B247B3B-9CBC-4ABF-ADC5-AD33C0385FF7}" type="pres">
      <dgm:prSet presAssocID="{DB46E725-8F33-41CD-AB53-F5A06F9AD70D}" presName="sibTrans" presStyleCnt="0"/>
      <dgm:spPr/>
    </dgm:pt>
    <dgm:pt modelId="{88B235EE-DCB4-49FE-B3A0-F84AC07DC6DA}" type="pres">
      <dgm:prSet presAssocID="{73250507-1733-4DD5-ABC0-0C3798EB5E4D}" presName="node" presStyleLbl="node1" presStyleIdx="2" presStyleCnt="3">
        <dgm:presLayoutVars>
          <dgm:bulletEnabled val="1"/>
        </dgm:presLayoutVars>
      </dgm:prSet>
      <dgm:spPr/>
      <dgm:t>
        <a:bodyPr/>
        <a:lstStyle/>
        <a:p>
          <a:endParaRPr lang="en-US"/>
        </a:p>
      </dgm:t>
    </dgm:pt>
  </dgm:ptLst>
  <dgm:cxnLst>
    <dgm:cxn modelId="{FCFE8C46-5D23-43FE-B671-D442FCE9A220}" srcId="{CB53E3E0-44B6-43BF-BA3F-4B6C1F581342}" destId="{F76C8FC7-407C-4E00-81C5-F2B523AD7272}" srcOrd="0" destOrd="0" parTransId="{0018C992-FDAB-4479-B2CF-F01A9B1A1D4E}" sibTransId="{2E56E04E-A5EC-4029-883D-B39B5269578F}"/>
    <dgm:cxn modelId="{BEFC22C7-174C-4593-BF6C-D4EE287A56C6}" type="presOf" srcId="{CB53E3E0-44B6-43BF-BA3F-4B6C1F581342}" destId="{9D6FB6B7-FE15-48CE-938B-F96675293A6C}" srcOrd="0" destOrd="0" presId="urn:microsoft.com/office/officeart/2005/8/layout/default#5"/>
    <dgm:cxn modelId="{A65EE3C8-9535-4D45-9BA5-EA091ED3E2E9}" type="presOf" srcId="{73250507-1733-4DD5-ABC0-0C3798EB5E4D}" destId="{88B235EE-DCB4-49FE-B3A0-F84AC07DC6DA}" srcOrd="0" destOrd="0" presId="urn:microsoft.com/office/officeart/2005/8/layout/default#5"/>
    <dgm:cxn modelId="{7CAA6BE2-5559-4309-B8E7-5B2292B3202D}" srcId="{CB53E3E0-44B6-43BF-BA3F-4B6C1F581342}" destId="{73250507-1733-4DD5-ABC0-0C3798EB5E4D}" srcOrd="2" destOrd="0" parTransId="{4EE7AD2F-6A82-4585-8AA0-58A1B2F30B44}" sibTransId="{CE636809-8480-4624-9E8E-3F372FFB3F47}"/>
    <dgm:cxn modelId="{C76F72D6-13E7-4B7A-BC31-518546C295BF}" srcId="{CB53E3E0-44B6-43BF-BA3F-4B6C1F581342}" destId="{FF751E7B-41C7-4B5D-A373-D8DD60E8B65A}" srcOrd="1" destOrd="0" parTransId="{8AEFF376-1AA6-4D8A-834A-B55E57E2A709}" sibTransId="{DB46E725-8F33-41CD-AB53-F5A06F9AD70D}"/>
    <dgm:cxn modelId="{967B718A-AF4D-4C1C-8ACD-9A491F29773C}" type="presOf" srcId="{F76C8FC7-407C-4E00-81C5-F2B523AD7272}" destId="{16897BF6-B8DA-4D9E-81F7-038C0FB9033C}" srcOrd="0" destOrd="0" presId="urn:microsoft.com/office/officeart/2005/8/layout/default#5"/>
    <dgm:cxn modelId="{F7C633A4-7073-44F7-94B2-86F4F85BE79E}" type="presOf" srcId="{FF751E7B-41C7-4B5D-A373-D8DD60E8B65A}" destId="{49940652-A0D9-40F1-8E22-A1487C315B5F}" srcOrd="0" destOrd="0" presId="urn:microsoft.com/office/officeart/2005/8/layout/default#5"/>
    <dgm:cxn modelId="{AEA37A81-39DC-47DC-B605-DBB28F372D1F}" type="presParOf" srcId="{9D6FB6B7-FE15-48CE-938B-F96675293A6C}" destId="{16897BF6-B8DA-4D9E-81F7-038C0FB9033C}" srcOrd="0" destOrd="0" presId="urn:microsoft.com/office/officeart/2005/8/layout/default#5"/>
    <dgm:cxn modelId="{03F4B034-6120-4630-87EB-00F7E03937C1}" type="presParOf" srcId="{9D6FB6B7-FE15-48CE-938B-F96675293A6C}" destId="{2EE214BA-F9A4-4778-8CC1-C636FB7A39D7}" srcOrd="1" destOrd="0" presId="urn:microsoft.com/office/officeart/2005/8/layout/default#5"/>
    <dgm:cxn modelId="{CFF03D6C-ADAB-4B4E-9085-6B381C6C7FFE}" type="presParOf" srcId="{9D6FB6B7-FE15-48CE-938B-F96675293A6C}" destId="{49940652-A0D9-40F1-8E22-A1487C315B5F}" srcOrd="2" destOrd="0" presId="urn:microsoft.com/office/officeart/2005/8/layout/default#5"/>
    <dgm:cxn modelId="{8FAB34D3-BDFF-4C2D-BECA-1F72D3A89C1A}" type="presParOf" srcId="{9D6FB6B7-FE15-48CE-938B-F96675293A6C}" destId="{3B247B3B-9CBC-4ABF-ADC5-AD33C0385FF7}" srcOrd="3" destOrd="0" presId="urn:microsoft.com/office/officeart/2005/8/layout/default#5"/>
    <dgm:cxn modelId="{CAA64E02-F22C-403B-BEF3-26D327BDA7A5}" type="presParOf" srcId="{9D6FB6B7-FE15-48CE-938B-F96675293A6C}" destId="{88B235EE-DCB4-49FE-B3A0-F84AC07DC6DA}" srcOrd="4" destOrd="0" presId="urn:microsoft.com/office/officeart/2005/8/layout/defaul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1" dirty="0" smtClean="0">
              <a:solidFill>
                <a:schemeClr val="tx1"/>
              </a:solidFill>
            </a:rPr>
            <a:t>2. Recognize there is a problem</a:t>
          </a:r>
          <a:endParaRPr lang="en-US" dirty="0">
            <a:solidFill>
              <a:schemeClr val="tx1"/>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1"/>
              </a:solidFill>
            </a:rPr>
            <a:t>3. Take responsibility for acting</a:t>
          </a:r>
          <a:endParaRPr lang="en-US" dirty="0">
            <a:solidFill>
              <a:schemeClr val="bg1"/>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D23FE6AA-A514-4C2C-BC6A-AE4156D6E25C}" type="presOf" srcId="{D04347B2-F8E1-4D1B-AB8D-B39D9BF776B4}" destId="{FA46DECD-0117-40C9-BE71-BB5D9E56B3F3}" srcOrd="0" destOrd="0" presId="urn:microsoft.com/office/officeart/2005/8/layout/hProcess11"/>
    <dgm:cxn modelId="{688AA969-007C-46F7-A35F-BA6FDE97748D}" type="presOf" srcId="{88ADFF9C-D12E-447F-9E0A-D95F653A76BA}" destId="{F62AE1B0-EDE3-4C9C-B00C-9FFBC13DFF80}" srcOrd="0" destOrd="0" presId="urn:microsoft.com/office/officeart/2005/8/layout/hProcess11"/>
    <dgm:cxn modelId="{D97776FC-4D6F-4511-9364-7F96478A45A1}" type="presOf" srcId="{3044BCE0-4160-46E2-820C-4890F586363B}" destId="{9CF22FEB-A254-4597-8D60-1696B8788378}" srcOrd="0" destOrd="0" presId="urn:microsoft.com/office/officeart/2005/8/layout/hProcess11"/>
    <dgm:cxn modelId="{9A0C26C0-56F4-474D-9AE8-F3572E50F97C}" type="presOf" srcId="{D228B23E-C399-4462-8EDB-DCAB531192AA}" destId="{AA985192-EB93-4383-93DD-1BF927E53796}"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B3D35301-EC1F-4DDC-8938-8399C8CC0AF1}" type="presOf" srcId="{1CA4DDD7-84FD-415A-AC85-977622CACAFC}" destId="{2D074F9E-27BF-4560-8824-2347D98E49FA}"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2FC039B1-3E77-4BB8-9419-C95103E3E99C}" type="presOf" srcId="{8286899B-EB9E-4295-82EA-18A8520E9055}" destId="{6ECD4CAA-5539-402B-B260-8DA5BF5BD1F5}"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571F3216-537A-4ACC-A602-873C396DF081}" srcId="{1CA4DDD7-84FD-415A-AC85-977622CACAFC}" destId="{D04347B2-F8E1-4D1B-AB8D-B39D9BF776B4}" srcOrd="2" destOrd="0" parTransId="{DCAB335B-2F9D-4803-B0B1-378F3E09C24A}" sibTransId="{26E4048C-D5BF-4B2B-86B5-37DD8B3358D1}"/>
    <dgm:cxn modelId="{DA93DD2D-102F-4375-9079-E323D23FB652}" type="presParOf" srcId="{2D074F9E-27BF-4560-8824-2347D98E49FA}" destId="{582968EB-CA2F-4EAD-A2E7-8A8A4C9A571E}" srcOrd="0" destOrd="0" presId="urn:microsoft.com/office/officeart/2005/8/layout/hProcess11"/>
    <dgm:cxn modelId="{DCAE4620-F20D-49F4-BB83-CC0C76CD5FB8}" type="presParOf" srcId="{2D074F9E-27BF-4560-8824-2347D98E49FA}" destId="{F56CAC8E-3BBB-42A8-BE3F-C0ECD592BCD2}" srcOrd="1" destOrd="0" presId="urn:microsoft.com/office/officeart/2005/8/layout/hProcess11"/>
    <dgm:cxn modelId="{61862FF4-EDF7-4F1B-802A-814A83BE7E5F}" type="presParOf" srcId="{F56CAC8E-3BBB-42A8-BE3F-C0ECD592BCD2}" destId="{D34BD288-A378-417F-977B-14D44416A199}" srcOrd="0" destOrd="0" presId="urn:microsoft.com/office/officeart/2005/8/layout/hProcess11"/>
    <dgm:cxn modelId="{B913E97C-D2A8-468E-BA54-F8BF71F44A68}" type="presParOf" srcId="{D34BD288-A378-417F-977B-14D44416A199}" destId="{F62AE1B0-EDE3-4C9C-B00C-9FFBC13DFF80}" srcOrd="0" destOrd="0" presId="urn:microsoft.com/office/officeart/2005/8/layout/hProcess11"/>
    <dgm:cxn modelId="{7C66807F-902F-4CDB-A446-C53277DB8F71}" type="presParOf" srcId="{D34BD288-A378-417F-977B-14D44416A199}" destId="{6F9E2D2E-B2CA-42EB-B193-DB0B1B43A249}" srcOrd="1" destOrd="0" presId="urn:microsoft.com/office/officeart/2005/8/layout/hProcess11"/>
    <dgm:cxn modelId="{9B87DB98-6EE7-48E9-950B-AF2AC74EAA0F}" type="presParOf" srcId="{D34BD288-A378-417F-977B-14D44416A199}" destId="{38495A81-0401-4B07-BD05-94C69B9F84E6}" srcOrd="2" destOrd="0" presId="urn:microsoft.com/office/officeart/2005/8/layout/hProcess11"/>
    <dgm:cxn modelId="{606989F8-0D16-42F8-945F-5701A2329481}" type="presParOf" srcId="{F56CAC8E-3BBB-42A8-BE3F-C0ECD592BCD2}" destId="{9BB2226E-874C-4D12-A613-75581E1978EE}" srcOrd="1" destOrd="0" presId="urn:microsoft.com/office/officeart/2005/8/layout/hProcess11"/>
    <dgm:cxn modelId="{89308070-09C3-4679-A66C-220ACF609919}" type="presParOf" srcId="{F56CAC8E-3BBB-42A8-BE3F-C0ECD592BCD2}" destId="{34869F82-AC17-42E2-9D3B-CF3F1736F7EA}" srcOrd="2" destOrd="0" presId="urn:microsoft.com/office/officeart/2005/8/layout/hProcess11"/>
    <dgm:cxn modelId="{08D2D15F-AB3B-46DD-B90D-4D2BB0D8AFD1}" type="presParOf" srcId="{34869F82-AC17-42E2-9D3B-CF3F1736F7EA}" destId="{AA985192-EB93-4383-93DD-1BF927E53796}" srcOrd="0" destOrd="0" presId="urn:microsoft.com/office/officeart/2005/8/layout/hProcess11"/>
    <dgm:cxn modelId="{CA7EC5EA-55AC-4B55-84D0-C7C4DC3CECF8}" type="presParOf" srcId="{34869F82-AC17-42E2-9D3B-CF3F1736F7EA}" destId="{E81AD96A-287B-443D-BF38-4FD353BD3797}" srcOrd="1" destOrd="0" presId="urn:microsoft.com/office/officeart/2005/8/layout/hProcess11"/>
    <dgm:cxn modelId="{566E9503-4515-4664-BFE5-933D50949FA2}" type="presParOf" srcId="{34869F82-AC17-42E2-9D3B-CF3F1736F7EA}" destId="{22568E01-8C3B-4088-9C79-55736F92E9F7}" srcOrd="2" destOrd="0" presId="urn:microsoft.com/office/officeart/2005/8/layout/hProcess11"/>
    <dgm:cxn modelId="{47132064-594E-43C5-98EA-4594C7CEFE09}" type="presParOf" srcId="{F56CAC8E-3BBB-42A8-BE3F-C0ECD592BCD2}" destId="{69CF7E31-6EE9-4957-8E38-1727E1E82AF0}" srcOrd="3" destOrd="0" presId="urn:microsoft.com/office/officeart/2005/8/layout/hProcess11"/>
    <dgm:cxn modelId="{872B4592-40F6-4F0B-9AC1-529C5D33D61E}" type="presParOf" srcId="{F56CAC8E-3BBB-42A8-BE3F-C0ECD592BCD2}" destId="{A12F81AD-EDA8-4914-A8C0-3C2173B472A1}" srcOrd="4" destOrd="0" presId="urn:microsoft.com/office/officeart/2005/8/layout/hProcess11"/>
    <dgm:cxn modelId="{E20B8296-7A5F-4B9E-A7A8-0D6E72F00772}" type="presParOf" srcId="{A12F81AD-EDA8-4914-A8C0-3C2173B472A1}" destId="{FA46DECD-0117-40C9-BE71-BB5D9E56B3F3}" srcOrd="0" destOrd="0" presId="urn:microsoft.com/office/officeart/2005/8/layout/hProcess11"/>
    <dgm:cxn modelId="{7348EF59-3BB2-4DCE-9890-9B37C9564B1C}" type="presParOf" srcId="{A12F81AD-EDA8-4914-A8C0-3C2173B472A1}" destId="{51211CEE-C51A-4EA8-945C-CE9A28E3FDD7}" srcOrd="1" destOrd="0" presId="urn:microsoft.com/office/officeart/2005/8/layout/hProcess11"/>
    <dgm:cxn modelId="{1790F23D-7E23-4505-82F3-02A01A09933C}" type="presParOf" srcId="{A12F81AD-EDA8-4914-A8C0-3C2173B472A1}" destId="{5500DAAE-2306-4A4E-BC37-4BF51A55D8F9}" srcOrd="2" destOrd="0" presId="urn:microsoft.com/office/officeart/2005/8/layout/hProcess11"/>
    <dgm:cxn modelId="{5AA3BC5A-14E6-4B6E-BFB6-B99A4EB3806B}" type="presParOf" srcId="{F56CAC8E-3BBB-42A8-BE3F-C0ECD592BCD2}" destId="{2E45DE94-6240-47D1-B8A3-DF8562A34452}" srcOrd="5" destOrd="0" presId="urn:microsoft.com/office/officeart/2005/8/layout/hProcess11"/>
    <dgm:cxn modelId="{5E3AF5E4-FD56-4522-AC44-214E0C39F443}" type="presParOf" srcId="{F56CAC8E-3BBB-42A8-BE3F-C0ECD592BCD2}" destId="{005E623D-734A-4B21-9F04-B7B70C9A8DFB}" srcOrd="6" destOrd="0" presId="urn:microsoft.com/office/officeart/2005/8/layout/hProcess11"/>
    <dgm:cxn modelId="{FB757777-5F10-4CEA-8D71-A78A24E455AF}" type="presParOf" srcId="{005E623D-734A-4B21-9F04-B7B70C9A8DFB}" destId="{9CF22FEB-A254-4597-8D60-1696B8788378}" srcOrd="0" destOrd="0" presId="urn:microsoft.com/office/officeart/2005/8/layout/hProcess11"/>
    <dgm:cxn modelId="{D16F12D9-52A3-4E88-8AB8-0B7C016519FE}" type="presParOf" srcId="{005E623D-734A-4B21-9F04-B7B70C9A8DFB}" destId="{5BA65149-EC53-420C-8958-08F93D0E22FA}" srcOrd="1" destOrd="0" presId="urn:microsoft.com/office/officeart/2005/8/layout/hProcess11"/>
    <dgm:cxn modelId="{84D1B972-B0DF-40D6-B62F-FF55C7B8E79B}" type="presParOf" srcId="{005E623D-734A-4B21-9F04-B7B70C9A8DFB}" destId="{4182125B-3AB9-4279-A2D7-EFA503868138}" srcOrd="2" destOrd="0" presId="urn:microsoft.com/office/officeart/2005/8/layout/hProcess11"/>
    <dgm:cxn modelId="{33911045-DEF7-473A-AA6B-ECC86E8ACC29}" type="presParOf" srcId="{F56CAC8E-3BBB-42A8-BE3F-C0ECD592BCD2}" destId="{E1C5D077-B4E6-44D1-BF34-F1B1EDAE8384}" srcOrd="7" destOrd="0" presId="urn:microsoft.com/office/officeart/2005/8/layout/hProcess11"/>
    <dgm:cxn modelId="{0ED3A83B-C9D8-4BCA-BF7F-7B042E3A280C}" type="presParOf" srcId="{F56CAC8E-3BBB-42A8-BE3F-C0ECD592BCD2}" destId="{E34A43D7-966D-42C4-AF0B-677DDB826201}" srcOrd="8" destOrd="0" presId="urn:microsoft.com/office/officeart/2005/8/layout/hProcess11"/>
    <dgm:cxn modelId="{11BAADA8-45E3-498D-938B-166854F10134}" type="presParOf" srcId="{E34A43D7-966D-42C4-AF0B-677DDB826201}" destId="{6ECD4CAA-5539-402B-B260-8DA5BF5BD1F5}" srcOrd="0" destOrd="0" presId="urn:microsoft.com/office/officeart/2005/8/layout/hProcess11"/>
    <dgm:cxn modelId="{3682228E-1730-43FF-B047-42E53767BC09}" type="presParOf" srcId="{E34A43D7-966D-42C4-AF0B-677DDB826201}" destId="{2E1393FE-BF89-4B14-97BD-624EF0BC3C69}" srcOrd="1" destOrd="0" presId="urn:microsoft.com/office/officeart/2005/8/layout/hProcess11"/>
    <dgm:cxn modelId="{375157AE-09C5-477B-9F37-FB119754F195}"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1" dirty="0" smtClean="0"/>
            <a:t>1. Notice an event</a:t>
          </a:r>
          <a:endParaRPr lang="en-US" dirty="0"/>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1" dirty="0" smtClean="0">
              <a:solidFill>
                <a:schemeClr val="bg1"/>
              </a:solidFill>
            </a:rPr>
            <a:t>2. Recognize there is a problem</a:t>
          </a:r>
          <a:endParaRPr lang="en-US" dirty="0">
            <a:solidFill>
              <a:schemeClr val="bg1"/>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1"/>
              </a:solidFill>
            </a:rPr>
            <a:t>3. Take responsibility for acting</a:t>
          </a:r>
          <a:endParaRPr lang="en-US" dirty="0">
            <a:solidFill>
              <a:schemeClr val="bg1"/>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2D63F1BE-B2FD-42CA-9247-6133EEB9D12E}" type="presOf" srcId="{1CA4DDD7-84FD-415A-AC85-977622CACAFC}" destId="{2D074F9E-27BF-4560-8824-2347D98E49FA}"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6E2F90E4-40F2-42BC-BF9B-6695C1CC213A}" type="presOf" srcId="{3044BCE0-4160-46E2-820C-4890F586363B}" destId="{9CF22FEB-A254-4597-8D60-1696B8788378}" srcOrd="0" destOrd="0" presId="urn:microsoft.com/office/officeart/2005/8/layout/hProcess11"/>
    <dgm:cxn modelId="{23A7CC2A-0E4E-48AF-9444-B4E729D0AC0B}" type="presOf" srcId="{D228B23E-C399-4462-8EDB-DCAB531192AA}" destId="{AA985192-EB93-4383-93DD-1BF927E53796}"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BF18221C-95EB-49E0-A295-C19A4FC019A5}" type="presOf" srcId="{D04347B2-F8E1-4D1B-AB8D-B39D9BF776B4}" destId="{FA46DECD-0117-40C9-BE71-BB5D9E56B3F3}" srcOrd="0" destOrd="0" presId="urn:microsoft.com/office/officeart/2005/8/layout/hProcess11"/>
    <dgm:cxn modelId="{904650A7-2D76-4583-93F5-547C4AAC12C5}" type="presOf" srcId="{8286899B-EB9E-4295-82EA-18A8520E9055}" destId="{6ECD4CAA-5539-402B-B260-8DA5BF5BD1F5}"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51537FB4-8748-4281-BBF2-BAECDBDB50D4}" type="presOf" srcId="{88ADFF9C-D12E-447F-9E0A-D95F653A76BA}" destId="{F62AE1B0-EDE3-4C9C-B00C-9FFBC13DFF80}" srcOrd="0" destOrd="0" presId="urn:microsoft.com/office/officeart/2005/8/layout/hProcess11"/>
    <dgm:cxn modelId="{AC4D9935-0180-4B74-9C2C-7A2A5AC2B78E}" type="presParOf" srcId="{2D074F9E-27BF-4560-8824-2347D98E49FA}" destId="{582968EB-CA2F-4EAD-A2E7-8A8A4C9A571E}" srcOrd="0" destOrd="0" presId="urn:microsoft.com/office/officeart/2005/8/layout/hProcess11"/>
    <dgm:cxn modelId="{DB3C3D6F-9908-42E8-A7A0-052984339FEE}" type="presParOf" srcId="{2D074F9E-27BF-4560-8824-2347D98E49FA}" destId="{F56CAC8E-3BBB-42A8-BE3F-C0ECD592BCD2}" srcOrd="1" destOrd="0" presId="urn:microsoft.com/office/officeart/2005/8/layout/hProcess11"/>
    <dgm:cxn modelId="{65D1DC78-1DD7-462B-B880-76C9C3F5D839}" type="presParOf" srcId="{F56CAC8E-3BBB-42A8-BE3F-C0ECD592BCD2}" destId="{D34BD288-A378-417F-977B-14D44416A199}" srcOrd="0" destOrd="0" presId="urn:microsoft.com/office/officeart/2005/8/layout/hProcess11"/>
    <dgm:cxn modelId="{9CDD2224-BF47-46A0-B3C3-A546B95E6D4E}" type="presParOf" srcId="{D34BD288-A378-417F-977B-14D44416A199}" destId="{F62AE1B0-EDE3-4C9C-B00C-9FFBC13DFF80}" srcOrd="0" destOrd="0" presId="urn:microsoft.com/office/officeart/2005/8/layout/hProcess11"/>
    <dgm:cxn modelId="{90E98E89-2790-4A1F-8041-CA8E00E1E5F2}" type="presParOf" srcId="{D34BD288-A378-417F-977B-14D44416A199}" destId="{6F9E2D2E-B2CA-42EB-B193-DB0B1B43A249}" srcOrd="1" destOrd="0" presId="urn:microsoft.com/office/officeart/2005/8/layout/hProcess11"/>
    <dgm:cxn modelId="{C97419DA-15F1-4EF0-8E81-52FB1685FD70}" type="presParOf" srcId="{D34BD288-A378-417F-977B-14D44416A199}" destId="{38495A81-0401-4B07-BD05-94C69B9F84E6}" srcOrd="2" destOrd="0" presId="urn:microsoft.com/office/officeart/2005/8/layout/hProcess11"/>
    <dgm:cxn modelId="{50DFEAA2-FD6C-4AC4-9421-B4B8F3372677}" type="presParOf" srcId="{F56CAC8E-3BBB-42A8-BE3F-C0ECD592BCD2}" destId="{9BB2226E-874C-4D12-A613-75581E1978EE}" srcOrd="1" destOrd="0" presId="urn:microsoft.com/office/officeart/2005/8/layout/hProcess11"/>
    <dgm:cxn modelId="{F79DC922-2C85-4422-81B6-99B735D19400}" type="presParOf" srcId="{F56CAC8E-3BBB-42A8-BE3F-C0ECD592BCD2}" destId="{34869F82-AC17-42E2-9D3B-CF3F1736F7EA}" srcOrd="2" destOrd="0" presId="urn:microsoft.com/office/officeart/2005/8/layout/hProcess11"/>
    <dgm:cxn modelId="{E6DE44AF-8A33-4FF9-956A-CCC42E390676}" type="presParOf" srcId="{34869F82-AC17-42E2-9D3B-CF3F1736F7EA}" destId="{AA985192-EB93-4383-93DD-1BF927E53796}" srcOrd="0" destOrd="0" presId="urn:microsoft.com/office/officeart/2005/8/layout/hProcess11"/>
    <dgm:cxn modelId="{1B301E8B-3B08-4E89-B122-8E00601AD06F}" type="presParOf" srcId="{34869F82-AC17-42E2-9D3B-CF3F1736F7EA}" destId="{E81AD96A-287B-443D-BF38-4FD353BD3797}" srcOrd="1" destOrd="0" presId="urn:microsoft.com/office/officeart/2005/8/layout/hProcess11"/>
    <dgm:cxn modelId="{BCF26CDD-58D1-4F19-9E5A-FC0C5A8619C7}" type="presParOf" srcId="{34869F82-AC17-42E2-9D3B-CF3F1736F7EA}" destId="{22568E01-8C3B-4088-9C79-55736F92E9F7}" srcOrd="2" destOrd="0" presId="urn:microsoft.com/office/officeart/2005/8/layout/hProcess11"/>
    <dgm:cxn modelId="{F5B7C4B3-EC32-4BF4-8E34-6457AE44A2E1}" type="presParOf" srcId="{F56CAC8E-3BBB-42A8-BE3F-C0ECD592BCD2}" destId="{69CF7E31-6EE9-4957-8E38-1727E1E82AF0}" srcOrd="3" destOrd="0" presId="urn:microsoft.com/office/officeart/2005/8/layout/hProcess11"/>
    <dgm:cxn modelId="{F4538D15-A0D7-4AEA-8566-000E96F77E1D}" type="presParOf" srcId="{F56CAC8E-3BBB-42A8-BE3F-C0ECD592BCD2}" destId="{A12F81AD-EDA8-4914-A8C0-3C2173B472A1}" srcOrd="4" destOrd="0" presId="urn:microsoft.com/office/officeart/2005/8/layout/hProcess11"/>
    <dgm:cxn modelId="{D2E7D794-D26E-433E-A630-189E0C577268}" type="presParOf" srcId="{A12F81AD-EDA8-4914-A8C0-3C2173B472A1}" destId="{FA46DECD-0117-40C9-BE71-BB5D9E56B3F3}" srcOrd="0" destOrd="0" presId="urn:microsoft.com/office/officeart/2005/8/layout/hProcess11"/>
    <dgm:cxn modelId="{F430C84C-8010-42AB-9D6F-4A34AAC0E965}" type="presParOf" srcId="{A12F81AD-EDA8-4914-A8C0-3C2173B472A1}" destId="{51211CEE-C51A-4EA8-945C-CE9A28E3FDD7}" srcOrd="1" destOrd="0" presId="urn:microsoft.com/office/officeart/2005/8/layout/hProcess11"/>
    <dgm:cxn modelId="{1FE7F3F9-09A2-48F9-B95F-6EC7B2688833}" type="presParOf" srcId="{A12F81AD-EDA8-4914-A8C0-3C2173B472A1}" destId="{5500DAAE-2306-4A4E-BC37-4BF51A55D8F9}" srcOrd="2" destOrd="0" presId="urn:microsoft.com/office/officeart/2005/8/layout/hProcess11"/>
    <dgm:cxn modelId="{75FBDD90-AE9E-4129-93EA-3BA891F4CDF6}" type="presParOf" srcId="{F56CAC8E-3BBB-42A8-BE3F-C0ECD592BCD2}" destId="{2E45DE94-6240-47D1-B8A3-DF8562A34452}" srcOrd="5" destOrd="0" presId="urn:microsoft.com/office/officeart/2005/8/layout/hProcess11"/>
    <dgm:cxn modelId="{7BC07C1F-D412-4573-A75C-DECC555076F7}" type="presParOf" srcId="{F56CAC8E-3BBB-42A8-BE3F-C0ECD592BCD2}" destId="{005E623D-734A-4B21-9F04-B7B70C9A8DFB}" srcOrd="6" destOrd="0" presId="urn:microsoft.com/office/officeart/2005/8/layout/hProcess11"/>
    <dgm:cxn modelId="{1ECAA841-8980-4730-A413-BCBA906C8414}" type="presParOf" srcId="{005E623D-734A-4B21-9F04-B7B70C9A8DFB}" destId="{9CF22FEB-A254-4597-8D60-1696B8788378}" srcOrd="0" destOrd="0" presId="urn:microsoft.com/office/officeart/2005/8/layout/hProcess11"/>
    <dgm:cxn modelId="{C28002E8-C911-4065-864D-85CBF4AD93CC}" type="presParOf" srcId="{005E623D-734A-4B21-9F04-B7B70C9A8DFB}" destId="{5BA65149-EC53-420C-8958-08F93D0E22FA}" srcOrd="1" destOrd="0" presId="urn:microsoft.com/office/officeart/2005/8/layout/hProcess11"/>
    <dgm:cxn modelId="{98B61953-9E7B-4789-944F-2DE87187FFC9}" type="presParOf" srcId="{005E623D-734A-4B21-9F04-B7B70C9A8DFB}" destId="{4182125B-3AB9-4279-A2D7-EFA503868138}" srcOrd="2" destOrd="0" presId="urn:microsoft.com/office/officeart/2005/8/layout/hProcess11"/>
    <dgm:cxn modelId="{2A601ABB-1D75-476A-B4CD-DBAA97FDABCE}" type="presParOf" srcId="{F56CAC8E-3BBB-42A8-BE3F-C0ECD592BCD2}" destId="{E1C5D077-B4E6-44D1-BF34-F1B1EDAE8384}" srcOrd="7" destOrd="0" presId="urn:microsoft.com/office/officeart/2005/8/layout/hProcess11"/>
    <dgm:cxn modelId="{7F175000-FD4E-49AF-BB7B-7080312B3657}" type="presParOf" srcId="{F56CAC8E-3BBB-42A8-BE3F-C0ECD592BCD2}" destId="{E34A43D7-966D-42C4-AF0B-677DDB826201}" srcOrd="8" destOrd="0" presId="urn:microsoft.com/office/officeart/2005/8/layout/hProcess11"/>
    <dgm:cxn modelId="{1838A2FE-DDDF-4073-A83C-65D9F5C126F3}" type="presParOf" srcId="{E34A43D7-966D-42C4-AF0B-677DDB826201}" destId="{6ECD4CAA-5539-402B-B260-8DA5BF5BD1F5}" srcOrd="0" destOrd="0" presId="urn:microsoft.com/office/officeart/2005/8/layout/hProcess11"/>
    <dgm:cxn modelId="{E34C1D54-A099-48FA-A75E-FF69BBB33978}" type="presParOf" srcId="{E34A43D7-966D-42C4-AF0B-677DDB826201}" destId="{2E1393FE-BF89-4B14-97BD-624EF0BC3C69}" srcOrd="1" destOrd="0" presId="urn:microsoft.com/office/officeart/2005/8/layout/hProcess11"/>
    <dgm:cxn modelId="{5A5377CC-D426-4943-9486-EED77B22FDF7}"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2"/>
              </a:solidFill>
            </a:rPr>
            <a:t>3. Take responsibility for acting</a:t>
          </a:r>
          <a:endParaRPr lang="en-US" dirty="0">
            <a:solidFill>
              <a:schemeClr val="bg2"/>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E9112036-BE53-4411-9825-D212697A9DFD}" type="presOf" srcId="{1CA4DDD7-84FD-415A-AC85-977622CACAFC}" destId="{2D074F9E-27BF-4560-8824-2347D98E49FA}" srcOrd="0" destOrd="0" presId="urn:microsoft.com/office/officeart/2005/8/layout/hProcess11"/>
    <dgm:cxn modelId="{D7935B9B-085D-4929-8FF8-52534E77AD91}" type="presOf" srcId="{3044BCE0-4160-46E2-820C-4890F586363B}" destId="{9CF22FEB-A254-4597-8D60-1696B8788378}" srcOrd="0" destOrd="0" presId="urn:microsoft.com/office/officeart/2005/8/layout/hProcess11"/>
    <dgm:cxn modelId="{B1317DEB-8911-4E8F-BF40-219C0B15FA1A}" type="presOf" srcId="{D228B23E-C399-4462-8EDB-DCAB531192AA}" destId="{AA985192-EB93-4383-93DD-1BF927E53796}" srcOrd="0" destOrd="0" presId="urn:microsoft.com/office/officeart/2005/8/layout/hProcess11"/>
    <dgm:cxn modelId="{341C0C29-082E-46FF-BB05-9114A56D9DAB}" type="presOf" srcId="{88ADFF9C-D12E-447F-9E0A-D95F653A76BA}" destId="{F62AE1B0-EDE3-4C9C-B00C-9FFBC13DFF80}"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8A9F8E3A-C95C-4C95-8E31-B36B3AF3B4C9}" type="presOf" srcId="{8286899B-EB9E-4295-82EA-18A8520E9055}" destId="{6ECD4CAA-5539-402B-B260-8DA5BF5BD1F5}" srcOrd="0" destOrd="0" presId="urn:microsoft.com/office/officeart/2005/8/layout/hProcess11"/>
    <dgm:cxn modelId="{65B46B52-B3DD-4ED8-81C6-40AF50637FC5}" type="presOf" srcId="{D04347B2-F8E1-4D1B-AB8D-B39D9BF776B4}" destId="{FA46DECD-0117-40C9-BE71-BB5D9E56B3F3}"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83FA896F-0ACA-4DD3-95E2-D48423EE4515}" type="presParOf" srcId="{2D074F9E-27BF-4560-8824-2347D98E49FA}" destId="{582968EB-CA2F-4EAD-A2E7-8A8A4C9A571E}" srcOrd="0" destOrd="0" presId="urn:microsoft.com/office/officeart/2005/8/layout/hProcess11"/>
    <dgm:cxn modelId="{4A0CB1C2-AF7E-4661-BB1D-B20F00B5502A}" type="presParOf" srcId="{2D074F9E-27BF-4560-8824-2347D98E49FA}" destId="{F56CAC8E-3BBB-42A8-BE3F-C0ECD592BCD2}" srcOrd="1" destOrd="0" presId="urn:microsoft.com/office/officeart/2005/8/layout/hProcess11"/>
    <dgm:cxn modelId="{81542E17-CF50-4AF3-B041-1C1B985868A3}" type="presParOf" srcId="{F56CAC8E-3BBB-42A8-BE3F-C0ECD592BCD2}" destId="{D34BD288-A378-417F-977B-14D44416A199}" srcOrd="0" destOrd="0" presId="urn:microsoft.com/office/officeart/2005/8/layout/hProcess11"/>
    <dgm:cxn modelId="{6A06D38F-939E-4149-894E-452CDDFAD251}" type="presParOf" srcId="{D34BD288-A378-417F-977B-14D44416A199}" destId="{F62AE1B0-EDE3-4C9C-B00C-9FFBC13DFF80}" srcOrd="0" destOrd="0" presId="urn:microsoft.com/office/officeart/2005/8/layout/hProcess11"/>
    <dgm:cxn modelId="{2C75FF78-7070-433E-81CD-789AF3A11D4D}" type="presParOf" srcId="{D34BD288-A378-417F-977B-14D44416A199}" destId="{6F9E2D2E-B2CA-42EB-B193-DB0B1B43A249}" srcOrd="1" destOrd="0" presId="urn:microsoft.com/office/officeart/2005/8/layout/hProcess11"/>
    <dgm:cxn modelId="{D3E40419-3C54-4DB7-9045-5BAE6FCBA88F}" type="presParOf" srcId="{D34BD288-A378-417F-977B-14D44416A199}" destId="{38495A81-0401-4B07-BD05-94C69B9F84E6}" srcOrd="2" destOrd="0" presId="urn:microsoft.com/office/officeart/2005/8/layout/hProcess11"/>
    <dgm:cxn modelId="{7E3D1D6C-941F-4076-9432-1D577D8F92BC}" type="presParOf" srcId="{F56CAC8E-3BBB-42A8-BE3F-C0ECD592BCD2}" destId="{9BB2226E-874C-4D12-A613-75581E1978EE}" srcOrd="1" destOrd="0" presId="urn:microsoft.com/office/officeart/2005/8/layout/hProcess11"/>
    <dgm:cxn modelId="{6558976E-744C-4899-9967-5CD506677F55}" type="presParOf" srcId="{F56CAC8E-3BBB-42A8-BE3F-C0ECD592BCD2}" destId="{34869F82-AC17-42E2-9D3B-CF3F1736F7EA}" srcOrd="2" destOrd="0" presId="urn:microsoft.com/office/officeart/2005/8/layout/hProcess11"/>
    <dgm:cxn modelId="{CAFE31F3-8E10-4E9E-8A82-BB5A2EB86BDB}" type="presParOf" srcId="{34869F82-AC17-42E2-9D3B-CF3F1736F7EA}" destId="{AA985192-EB93-4383-93DD-1BF927E53796}" srcOrd="0" destOrd="0" presId="urn:microsoft.com/office/officeart/2005/8/layout/hProcess11"/>
    <dgm:cxn modelId="{74327161-BB6D-40CD-B177-B5223CF70BCF}" type="presParOf" srcId="{34869F82-AC17-42E2-9D3B-CF3F1736F7EA}" destId="{E81AD96A-287B-443D-BF38-4FD353BD3797}" srcOrd="1" destOrd="0" presId="urn:microsoft.com/office/officeart/2005/8/layout/hProcess11"/>
    <dgm:cxn modelId="{F32220E5-F430-4E28-90F6-BDE584121E07}" type="presParOf" srcId="{34869F82-AC17-42E2-9D3B-CF3F1736F7EA}" destId="{22568E01-8C3B-4088-9C79-55736F92E9F7}" srcOrd="2" destOrd="0" presId="urn:microsoft.com/office/officeart/2005/8/layout/hProcess11"/>
    <dgm:cxn modelId="{A0BFC133-97DA-43D0-B6A3-5F61A6F8BFD6}" type="presParOf" srcId="{F56CAC8E-3BBB-42A8-BE3F-C0ECD592BCD2}" destId="{69CF7E31-6EE9-4957-8E38-1727E1E82AF0}" srcOrd="3" destOrd="0" presId="urn:microsoft.com/office/officeart/2005/8/layout/hProcess11"/>
    <dgm:cxn modelId="{81859B78-F62A-4B82-ABF4-C8B9DA60FA05}" type="presParOf" srcId="{F56CAC8E-3BBB-42A8-BE3F-C0ECD592BCD2}" destId="{A12F81AD-EDA8-4914-A8C0-3C2173B472A1}" srcOrd="4" destOrd="0" presId="urn:microsoft.com/office/officeart/2005/8/layout/hProcess11"/>
    <dgm:cxn modelId="{EF6BB4ED-3A0F-4DD8-9E3E-439361E4F7BC}" type="presParOf" srcId="{A12F81AD-EDA8-4914-A8C0-3C2173B472A1}" destId="{FA46DECD-0117-40C9-BE71-BB5D9E56B3F3}" srcOrd="0" destOrd="0" presId="urn:microsoft.com/office/officeart/2005/8/layout/hProcess11"/>
    <dgm:cxn modelId="{07E46DE5-7FA1-4D49-8E39-B72B10938D00}" type="presParOf" srcId="{A12F81AD-EDA8-4914-A8C0-3C2173B472A1}" destId="{51211CEE-C51A-4EA8-945C-CE9A28E3FDD7}" srcOrd="1" destOrd="0" presId="urn:microsoft.com/office/officeart/2005/8/layout/hProcess11"/>
    <dgm:cxn modelId="{82BC76A6-9D96-4E5C-9CD3-EE424FBA14B8}" type="presParOf" srcId="{A12F81AD-EDA8-4914-A8C0-3C2173B472A1}" destId="{5500DAAE-2306-4A4E-BC37-4BF51A55D8F9}" srcOrd="2" destOrd="0" presId="urn:microsoft.com/office/officeart/2005/8/layout/hProcess11"/>
    <dgm:cxn modelId="{E5D57036-4588-4CD7-A349-964CD887FD19}" type="presParOf" srcId="{F56CAC8E-3BBB-42A8-BE3F-C0ECD592BCD2}" destId="{2E45DE94-6240-47D1-B8A3-DF8562A34452}" srcOrd="5" destOrd="0" presId="urn:microsoft.com/office/officeart/2005/8/layout/hProcess11"/>
    <dgm:cxn modelId="{035E04DE-6302-418E-B9E8-D2EC75B863D9}" type="presParOf" srcId="{F56CAC8E-3BBB-42A8-BE3F-C0ECD592BCD2}" destId="{005E623D-734A-4B21-9F04-B7B70C9A8DFB}" srcOrd="6" destOrd="0" presId="urn:microsoft.com/office/officeart/2005/8/layout/hProcess11"/>
    <dgm:cxn modelId="{58598D8B-7309-4391-B95F-02DAAA081908}" type="presParOf" srcId="{005E623D-734A-4B21-9F04-B7B70C9A8DFB}" destId="{9CF22FEB-A254-4597-8D60-1696B8788378}" srcOrd="0" destOrd="0" presId="urn:microsoft.com/office/officeart/2005/8/layout/hProcess11"/>
    <dgm:cxn modelId="{0D629199-0A02-4A5A-AD93-75C90A1CB462}" type="presParOf" srcId="{005E623D-734A-4B21-9F04-B7B70C9A8DFB}" destId="{5BA65149-EC53-420C-8958-08F93D0E22FA}" srcOrd="1" destOrd="0" presId="urn:microsoft.com/office/officeart/2005/8/layout/hProcess11"/>
    <dgm:cxn modelId="{41031ECA-2D5C-4E50-A1EC-B4414896E769}" type="presParOf" srcId="{005E623D-734A-4B21-9F04-B7B70C9A8DFB}" destId="{4182125B-3AB9-4279-A2D7-EFA503868138}" srcOrd="2" destOrd="0" presId="urn:microsoft.com/office/officeart/2005/8/layout/hProcess11"/>
    <dgm:cxn modelId="{010DE7A7-247B-4183-A3DF-CA2B21AF31BA}" type="presParOf" srcId="{F56CAC8E-3BBB-42A8-BE3F-C0ECD592BCD2}" destId="{E1C5D077-B4E6-44D1-BF34-F1B1EDAE8384}" srcOrd="7" destOrd="0" presId="urn:microsoft.com/office/officeart/2005/8/layout/hProcess11"/>
    <dgm:cxn modelId="{4EB9DAC0-B5E2-4B9A-89F8-AF7F34F95C00}" type="presParOf" srcId="{F56CAC8E-3BBB-42A8-BE3F-C0ECD592BCD2}" destId="{E34A43D7-966D-42C4-AF0B-677DDB826201}" srcOrd="8" destOrd="0" presId="urn:microsoft.com/office/officeart/2005/8/layout/hProcess11"/>
    <dgm:cxn modelId="{7332B8E1-DD80-448F-B9B0-4A8F935E96CB}" type="presParOf" srcId="{E34A43D7-966D-42C4-AF0B-677DDB826201}" destId="{6ECD4CAA-5539-402B-B260-8DA5BF5BD1F5}" srcOrd="0" destOrd="0" presId="urn:microsoft.com/office/officeart/2005/8/layout/hProcess11"/>
    <dgm:cxn modelId="{30B81B42-8C7C-4C7B-AE09-7B7261C76A9A}" type="presParOf" srcId="{E34A43D7-966D-42C4-AF0B-677DDB826201}" destId="{2E1393FE-BF89-4B14-97BD-624EF0BC3C69}" srcOrd="1" destOrd="0" presId="urn:microsoft.com/office/officeart/2005/8/layout/hProcess11"/>
    <dgm:cxn modelId="{BED5029E-E875-41CE-9A0F-2E5AC91E07EA}"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0" dirty="0" smtClean="0">
              <a:solidFill>
                <a:schemeClr val="accent4">
                  <a:lumMod val="60000"/>
                  <a:lumOff val="40000"/>
                </a:schemeClr>
              </a:solidFill>
            </a:rPr>
            <a:t>3. Take responsibility for acting</a:t>
          </a:r>
          <a:endParaRPr lang="en-US" b="0" dirty="0">
            <a:solidFill>
              <a:schemeClr val="accent4">
                <a:lumMod val="60000"/>
                <a:lumOff val="40000"/>
              </a:schemeClr>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tx1"/>
              </a:solidFill>
            </a:rPr>
            <a:t>4. Decide how to respond appropriately</a:t>
          </a:r>
          <a:endParaRPr lang="en-US" dirty="0">
            <a:solidFill>
              <a:schemeClr val="tx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B533D6A8-DC1D-4F03-B6ED-43C3FD181C81}" type="presOf" srcId="{88ADFF9C-D12E-447F-9E0A-D95F653A76BA}" destId="{F62AE1B0-EDE3-4C9C-B00C-9FFBC13DFF80}" srcOrd="0" destOrd="0" presId="urn:microsoft.com/office/officeart/2005/8/layout/hProcess11"/>
    <dgm:cxn modelId="{9123472E-14C1-4397-86B6-FFCEF892446B}" type="presOf" srcId="{3044BCE0-4160-46E2-820C-4890F586363B}" destId="{9CF22FEB-A254-4597-8D60-1696B8788378}"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255FDD02-4E7A-4425-A77E-F5163F3BC79E}" type="presOf" srcId="{8286899B-EB9E-4295-82EA-18A8520E9055}" destId="{6ECD4CAA-5539-402B-B260-8DA5BF5BD1F5}" srcOrd="0" destOrd="0" presId="urn:microsoft.com/office/officeart/2005/8/layout/hProcess11"/>
    <dgm:cxn modelId="{1A4C2793-9E1C-4195-B5B6-1675D0AEA472}" type="presOf" srcId="{D228B23E-C399-4462-8EDB-DCAB531192AA}" destId="{AA985192-EB93-4383-93DD-1BF927E53796}"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20E7BA57-09AC-49AB-8047-1E9BD08DC4C0}" type="presOf" srcId="{D04347B2-F8E1-4D1B-AB8D-B39D9BF776B4}" destId="{FA46DECD-0117-40C9-BE71-BB5D9E56B3F3}" srcOrd="0" destOrd="0" presId="urn:microsoft.com/office/officeart/2005/8/layout/hProcess11"/>
    <dgm:cxn modelId="{0E51239C-012B-4389-8C3B-9B6BC9A6495E}" type="presOf" srcId="{1CA4DDD7-84FD-415A-AC85-977622CACAFC}" destId="{2D074F9E-27BF-4560-8824-2347D98E49FA}" srcOrd="0" destOrd="0" presId="urn:microsoft.com/office/officeart/2005/8/layout/hProcess11"/>
    <dgm:cxn modelId="{F4E09818-5269-4C3C-AE7D-21021A817C94}" type="presParOf" srcId="{2D074F9E-27BF-4560-8824-2347D98E49FA}" destId="{582968EB-CA2F-4EAD-A2E7-8A8A4C9A571E}" srcOrd="0" destOrd="0" presId="urn:microsoft.com/office/officeart/2005/8/layout/hProcess11"/>
    <dgm:cxn modelId="{65125D1B-AC76-4DDF-8C00-6D53949291D3}" type="presParOf" srcId="{2D074F9E-27BF-4560-8824-2347D98E49FA}" destId="{F56CAC8E-3BBB-42A8-BE3F-C0ECD592BCD2}" srcOrd="1" destOrd="0" presId="urn:microsoft.com/office/officeart/2005/8/layout/hProcess11"/>
    <dgm:cxn modelId="{E035BA8E-5E86-45EB-A19C-BA92EA28A3EA}" type="presParOf" srcId="{F56CAC8E-3BBB-42A8-BE3F-C0ECD592BCD2}" destId="{D34BD288-A378-417F-977B-14D44416A199}" srcOrd="0" destOrd="0" presId="urn:microsoft.com/office/officeart/2005/8/layout/hProcess11"/>
    <dgm:cxn modelId="{745766E9-6581-4AE3-92CE-35282227934A}" type="presParOf" srcId="{D34BD288-A378-417F-977B-14D44416A199}" destId="{F62AE1B0-EDE3-4C9C-B00C-9FFBC13DFF80}" srcOrd="0" destOrd="0" presId="urn:microsoft.com/office/officeart/2005/8/layout/hProcess11"/>
    <dgm:cxn modelId="{2A616DC6-721B-4A1C-BD7D-2EBED7460764}" type="presParOf" srcId="{D34BD288-A378-417F-977B-14D44416A199}" destId="{6F9E2D2E-B2CA-42EB-B193-DB0B1B43A249}" srcOrd="1" destOrd="0" presId="urn:microsoft.com/office/officeart/2005/8/layout/hProcess11"/>
    <dgm:cxn modelId="{B374D0A5-710B-4886-BBE7-09241855E0EF}" type="presParOf" srcId="{D34BD288-A378-417F-977B-14D44416A199}" destId="{38495A81-0401-4B07-BD05-94C69B9F84E6}" srcOrd="2" destOrd="0" presId="urn:microsoft.com/office/officeart/2005/8/layout/hProcess11"/>
    <dgm:cxn modelId="{03E6B10B-9ED2-4B9F-90F2-1776343142DD}" type="presParOf" srcId="{F56CAC8E-3BBB-42A8-BE3F-C0ECD592BCD2}" destId="{9BB2226E-874C-4D12-A613-75581E1978EE}" srcOrd="1" destOrd="0" presId="urn:microsoft.com/office/officeart/2005/8/layout/hProcess11"/>
    <dgm:cxn modelId="{EC48B773-B087-4582-AEE5-ED16BADEC6F7}" type="presParOf" srcId="{F56CAC8E-3BBB-42A8-BE3F-C0ECD592BCD2}" destId="{34869F82-AC17-42E2-9D3B-CF3F1736F7EA}" srcOrd="2" destOrd="0" presId="urn:microsoft.com/office/officeart/2005/8/layout/hProcess11"/>
    <dgm:cxn modelId="{3F6F169C-387D-42D9-9CDA-5AAA095B16E0}" type="presParOf" srcId="{34869F82-AC17-42E2-9D3B-CF3F1736F7EA}" destId="{AA985192-EB93-4383-93DD-1BF927E53796}" srcOrd="0" destOrd="0" presId="urn:microsoft.com/office/officeart/2005/8/layout/hProcess11"/>
    <dgm:cxn modelId="{0707E783-53AD-4274-9878-1C0854BCB401}" type="presParOf" srcId="{34869F82-AC17-42E2-9D3B-CF3F1736F7EA}" destId="{E81AD96A-287B-443D-BF38-4FD353BD3797}" srcOrd="1" destOrd="0" presId="urn:microsoft.com/office/officeart/2005/8/layout/hProcess11"/>
    <dgm:cxn modelId="{6535011C-976F-4C33-95F1-3EACD62419E2}" type="presParOf" srcId="{34869F82-AC17-42E2-9D3B-CF3F1736F7EA}" destId="{22568E01-8C3B-4088-9C79-55736F92E9F7}" srcOrd="2" destOrd="0" presId="urn:microsoft.com/office/officeart/2005/8/layout/hProcess11"/>
    <dgm:cxn modelId="{24DDF048-6444-477D-8759-299E7ADFB505}" type="presParOf" srcId="{F56CAC8E-3BBB-42A8-BE3F-C0ECD592BCD2}" destId="{69CF7E31-6EE9-4957-8E38-1727E1E82AF0}" srcOrd="3" destOrd="0" presId="urn:microsoft.com/office/officeart/2005/8/layout/hProcess11"/>
    <dgm:cxn modelId="{523308F3-A896-42D6-8560-432842C597D2}" type="presParOf" srcId="{F56CAC8E-3BBB-42A8-BE3F-C0ECD592BCD2}" destId="{A12F81AD-EDA8-4914-A8C0-3C2173B472A1}" srcOrd="4" destOrd="0" presId="urn:microsoft.com/office/officeart/2005/8/layout/hProcess11"/>
    <dgm:cxn modelId="{DB24C6A5-814C-4B53-B6AD-C27914A686FC}" type="presParOf" srcId="{A12F81AD-EDA8-4914-A8C0-3C2173B472A1}" destId="{FA46DECD-0117-40C9-BE71-BB5D9E56B3F3}" srcOrd="0" destOrd="0" presId="urn:microsoft.com/office/officeart/2005/8/layout/hProcess11"/>
    <dgm:cxn modelId="{58114594-145E-4B5E-B798-059BA8D01FE7}" type="presParOf" srcId="{A12F81AD-EDA8-4914-A8C0-3C2173B472A1}" destId="{51211CEE-C51A-4EA8-945C-CE9A28E3FDD7}" srcOrd="1" destOrd="0" presId="urn:microsoft.com/office/officeart/2005/8/layout/hProcess11"/>
    <dgm:cxn modelId="{91938A97-5038-490B-AB2E-97FBD9827D27}" type="presParOf" srcId="{A12F81AD-EDA8-4914-A8C0-3C2173B472A1}" destId="{5500DAAE-2306-4A4E-BC37-4BF51A55D8F9}" srcOrd="2" destOrd="0" presId="urn:microsoft.com/office/officeart/2005/8/layout/hProcess11"/>
    <dgm:cxn modelId="{90CB39C6-B745-4A73-AD7E-FC71E69FC122}" type="presParOf" srcId="{F56CAC8E-3BBB-42A8-BE3F-C0ECD592BCD2}" destId="{2E45DE94-6240-47D1-B8A3-DF8562A34452}" srcOrd="5" destOrd="0" presId="urn:microsoft.com/office/officeart/2005/8/layout/hProcess11"/>
    <dgm:cxn modelId="{789082F7-6DFD-4334-87EA-438F164F060E}" type="presParOf" srcId="{F56CAC8E-3BBB-42A8-BE3F-C0ECD592BCD2}" destId="{005E623D-734A-4B21-9F04-B7B70C9A8DFB}" srcOrd="6" destOrd="0" presId="urn:microsoft.com/office/officeart/2005/8/layout/hProcess11"/>
    <dgm:cxn modelId="{FBE5A200-E4D5-44D6-A63B-34425102CE3E}" type="presParOf" srcId="{005E623D-734A-4B21-9F04-B7B70C9A8DFB}" destId="{9CF22FEB-A254-4597-8D60-1696B8788378}" srcOrd="0" destOrd="0" presId="urn:microsoft.com/office/officeart/2005/8/layout/hProcess11"/>
    <dgm:cxn modelId="{38A4E50B-4E40-410D-A6B5-332B78120945}" type="presParOf" srcId="{005E623D-734A-4B21-9F04-B7B70C9A8DFB}" destId="{5BA65149-EC53-420C-8958-08F93D0E22FA}" srcOrd="1" destOrd="0" presId="urn:microsoft.com/office/officeart/2005/8/layout/hProcess11"/>
    <dgm:cxn modelId="{32205A94-913E-40CD-B796-AB10FD5396F8}" type="presParOf" srcId="{005E623D-734A-4B21-9F04-B7B70C9A8DFB}" destId="{4182125B-3AB9-4279-A2D7-EFA503868138}" srcOrd="2" destOrd="0" presId="urn:microsoft.com/office/officeart/2005/8/layout/hProcess11"/>
    <dgm:cxn modelId="{6AC516A4-3CD5-453D-8196-C6DC003D2310}" type="presParOf" srcId="{F56CAC8E-3BBB-42A8-BE3F-C0ECD592BCD2}" destId="{E1C5D077-B4E6-44D1-BF34-F1B1EDAE8384}" srcOrd="7" destOrd="0" presId="urn:microsoft.com/office/officeart/2005/8/layout/hProcess11"/>
    <dgm:cxn modelId="{5F5C2B9E-3639-4BA2-BE02-F40A5DECE019}" type="presParOf" srcId="{F56CAC8E-3BBB-42A8-BE3F-C0ECD592BCD2}" destId="{E34A43D7-966D-42C4-AF0B-677DDB826201}" srcOrd="8" destOrd="0" presId="urn:microsoft.com/office/officeart/2005/8/layout/hProcess11"/>
    <dgm:cxn modelId="{0B201FAA-0992-4E60-85DC-D6250F93E578}" type="presParOf" srcId="{E34A43D7-966D-42C4-AF0B-677DDB826201}" destId="{6ECD4CAA-5539-402B-B260-8DA5BF5BD1F5}" srcOrd="0" destOrd="0" presId="urn:microsoft.com/office/officeart/2005/8/layout/hProcess11"/>
    <dgm:cxn modelId="{D40CF33F-2192-475B-9EE8-D2ABFCC936A5}" type="presParOf" srcId="{E34A43D7-966D-42C4-AF0B-677DDB826201}" destId="{2E1393FE-BF89-4B14-97BD-624EF0BC3C69}" srcOrd="1" destOrd="0" presId="urn:microsoft.com/office/officeart/2005/8/layout/hProcess11"/>
    <dgm:cxn modelId="{9216C5D6-492D-4626-A33E-1277292C5431}"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0" dirty="0" smtClean="0">
              <a:solidFill>
                <a:schemeClr val="accent4">
                  <a:lumMod val="60000"/>
                  <a:lumOff val="40000"/>
                </a:schemeClr>
              </a:solidFill>
            </a:rPr>
            <a:t>3. Take responsibility for acting</a:t>
          </a:r>
          <a:endParaRPr lang="en-US" b="0" dirty="0">
            <a:solidFill>
              <a:schemeClr val="accent4">
                <a:lumMod val="60000"/>
                <a:lumOff val="40000"/>
              </a:schemeClr>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0" dirty="0" smtClean="0">
              <a:solidFill>
                <a:schemeClr val="accent4">
                  <a:lumMod val="75000"/>
                </a:schemeClr>
              </a:solidFill>
            </a:rPr>
            <a:t>4. Decide how to respond appropriately</a:t>
          </a:r>
          <a:endParaRPr lang="en-US" b="0" dirty="0">
            <a:solidFill>
              <a:schemeClr val="accent4">
                <a:lumMod val="75000"/>
              </a:schemeClr>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custT="1"/>
      <dgm:spPr/>
      <dgm:t>
        <a:bodyPr/>
        <a:lstStyle/>
        <a:p>
          <a:pPr rtl="0"/>
          <a:r>
            <a:rPr lang="en-US" sz="2400" b="1" dirty="0" smtClean="0">
              <a:solidFill>
                <a:schemeClr val="tx1"/>
              </a:solidFill>
            </a:rPr>
            <a:t>5. Respond</a:t>
          </a:r>
          <a:endParaRPr lang="en-US" sz="2400" dirty="0">
            <a:solidFill>
              <a:schemeClr val="tx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custScaleX="175788">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2FCBF86B-B416-4DB8-9487-2F55698AFC19}" type="presOf" srcId="{3044BCE0-4160-46E2-820C-4890F586363B}" destId="{9CF22FEB-A254-4597-8D60-1696B8788378}" srcOrd="0" destOrd="0" presId="urn:microsoft.com/office/officeart/2005/8/layout/hProcess11"/>
    <dgm:cxn modelId="{632B51ED-BAE1-45EB-BF52-0F88FA30F49E}" type="presOf" srcId="{1CA4DDD7-84FD-415A-AC85-977622CACAFC}" destId="{2D074F9E-27BF-4560-8824-2347D98E49FA}" srcOrd="0" destOrd="0" presId="urn:microsoft.com/office/officeart/2005/8/layout/hProcess11"/>
    <dgm:cxn modelId="{50CAFA2D-ABE3-404E-A0E5-707FF6D719C7}" type="presOf" srcId="{D04347B2-F8E1-4D1B-AB8D-B39D9BF776B4}" destId="{FA46DECD-0117-40C9-BE71-BB5D9E56B3F3}"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4B5B5904-1186-475E-83E4-071942B480DA}" type="presOf" srcId="{8286899B-EB9E-4295-82EA-18A8520E9055}" destId="{6ECD4CAA-5539-402B-B260-8DA5BF5BD1F5}"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F83DFFD0-DBEE-40A9-A4DC-DC64018A569E}" type="presOf" srcId="{88ADFF9C-D12E-447F-9E0A-D95F653A76BA}" destId="{F62AE1B0-EDE3-4C9C-B00C-9FFBC13DFF80}"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571F3216-537A-4ACC-A602-873C396DF081}" srcId="{1CA4DDD7-84FD-415A-AC85-977622CACAFC}" destId="{D04347B2-F8E1-4D1B-AB8D-B39D9BF776B4}" srcOrd="2" destOrd="0" parTransId="{DCAB335B-2F9D-4803-B0B1-378F3E09C24A}" sibTransId="{26E4048C-D5BF-4B2B-86B5-37DD8B3358D1}"/>
    <dgm:cxn modelId="{50883E85-E348-4B99-AACC-75FE1C10653D}" type="presOf" srcId="{D228B23E-C399-4462-8EDB-DCAB531192AA}" destId="{AA985192-EB93-4383-93DD-1BF927E53796}" srcOrd="0" destOrd="0" presId="urn:microsoft.com/office/officeart/2005/8/layout/hProcess11"/>
    <dgm:cxn modelId="{03DF3642-DEBB-4282-9FA6-B0DFC8B3D83C}" type="presParOf" srcId="{2D074F9E-27BF-4560-8824-2347D98E49FA}" destId="{582968EB-CA2F-4EAD-A2E7-8A8A4C9A571E}" srcOrd="0" destOrd="0" presId="urn:microsoft.com/office/officeart/2005/8/layout/hProcess11"/>
    <dgm:cxn modelId="{DC783A1E-DD6C-4153-9AF2-B26621761ED4}" type="presParOf" srcId="{2D074F9E-27BF-4560-8824-2347D98E49FA}" destId="{F56CAC8E-3BBB-42A8-BE3F-C0ECD592BCD2}" srcOrd="1" destOrd="0" presId="urn:microsoft.com/office/officeart/2005/8/layout/hProcess11"/>
    <dgm:cxn modelId="{C8828BF3-C884-47A1-A6D7-17E349753833}" type="presParOf" srcId="{F56CAC8E-3BBB-42A8-BE3F-C0ECD592BCD2}" destId="{D34BD288-A378-417F-977B-14D44416A199}" srcOrd="0" destOrd="0" presId="urn:microsoft.com/office/officeart/2005/8/layout/hProcess11"/>
    <dgm:cxn modelId="{AA7A1A92-3C2D-4D03-B4E3-B36228A90C6E}" type="presParOf" srcId="{D34BD288-A378-417F-977B-14D44416A199}" destId="{F62AE1B0-EDE3-4C9C-B00C-9FFBC13DFF80}" srcOrd="0" destOrd="0" presId="urn:microsoft.com/office/officeart/2005/8/layout/hProcess11"/>
    <dgm:cxn modelId="{4E8A2153-DAA5-4958-85A6-D1EF49B05103}" type="presParOf" srcId="{D34BD288-A378-417F-977B-14D44416A199}" destId="{6F9E2D2E-B2CA-42EB-B193-DB0B1B43A249}" srcOrd="1" destOrd="0" presId="urn:microsoft.com/office/officeart/2005/8/layout/hProcess11"/>
    <dgm:cxn modelId="{EAB5FDF1-6693-4596-94A0-154DEA2BC66C}" type="presParOf" srcId="{D34BD288-A378-417F-977B-14D44416A199}" destId="{38495A81-0401-4B07-BD05-94C69B9F84E6}" srcOrd="2" destOrd="0" presId="urn:microsoft.com/office/officeart/2005/8/layout/hProcess11"/>
    <dgm:cxn modelId="{13C008C6-C646-4891-ABAD-773A5E827D70}" type="presParOf" srcId="{F56CAC8E-3BBB-42A8-BE3F-C0ECD592BCD2}" destId="{9BB2226E-874C-4D12-A613-75581E1978EE}" srcOrd="1" destOrd="0" presId="urn:microsoft.com/office/officeart/2005/8/layout/hProcess11"/>
    <dgm:cxn modelId="{44024220-4923-4DD0-B786-14AFC5BF028D}" type="presParOf" srcId="{F56CAC8E-3BBB-42A8-BE3F-C0ECD592BCD2}" destId="{34869F82-AC17-42E2-9D3B-CF3F1736F7EA}" srcOrd="2" destOrd="0" presId="urn:microsoft.com/office/officeart/2005/8/layout/hProcess11"/>
    <dgm:cxn modelId="{E97B6706-9A3D-45D8-B9E6-4E2B8F496528}" type="presParOf" srcId="{34869F82-AC17-42E2-9D3B-CF3F1736F7EA}" destId="{AA985192-EB93-4383-93DD-1BF927E53796}" srcOrd="0" destOrd="0" presId="urn:microsoft.com/office/officeart/2005/8/layout/hProcess11"/>
    <dgm:cxn modelId="{11CEE8C6-74B0-47D1-A76D-A7EB8357BF0F}" type="presParOf" srcId="{34869F82-AC17-42E2-9D3B-CF3F1736F7EA}" destId="{E81AD96A-287B-443D-BF38-4FD353BD3797}" srcOrd="1" destOrd="0" presId="urn:microsoft.com/office/officeart/2005/8/layout/hProcess11"/>
    <dgm:cxn modelId="{94E9A014-163D-4D9C-B8AE-95CD37D241B9}" type="presParOf" srcId="{34869F82-AC17-42E2-9D3B-CF3F1736F7EA}" destId="{22568E01-8C3B-4088-9C79-55736F92E9F7}" srcOrd="2" destOrd="0" presId="urn:microsoft.com/office/officeart/2005/8/layout/hProcess11"/>
    <dgm:cxn modelId="{E03D2227-6E8A-4344-94E3-653F34B0AE39}" type="presParOf" srcId="{F56CAC8E-3BBB-42A8-BE3F-C0ECD592BCD2}" destId="{69CF7E31-6EE9-4957-8E38-1727E1E82AF0}" srcOrd="3" destOrd="0" presId="urn:microsoft.com/office/officeart/2005/8/layout/hProcess11"/>
    <dgm:cxn modelId="{39E5D31B-8232-413D-83DE-598C1E6B2CC9}" type="presParOf" srcId="{F56CAC8E-3BBB-42A8-BE3F-C0ECD592BCD2}" destId="{A12F81AD-EDA8-4914-A8C0-3C2173B472A1}" srcOrd="4" destOrd="0" presId="urn:microsoft.com/office/officeart/2005/8/layout/hProcess11"/>
    <dgm:cxn modelId="{BC0A6F6F-E00A-4227-8565-ECA96DCF09C8}" type="presParOf" srcId="{A12F81AD-EDA8-4914-A8C0-3C2173B472A1}" destId="{FA46DECD-0117-40C9-BE71-BB5D9E56B3F3}" srcOrd="0" destOrd="0" presId="urn:microsoft.com/office/officeart/2005/8/layout/hProcess11"/>
    <dgm:cxn modelId="{8DC51330-8B12-40E7-9EEF-5E226ECF2C2A}" type="presParOf" srcId="{A12F81AD-EDA8-4914-A8C0-3C2173B472A1}" destId="{51211CEE-C51A-4EA8-945C-CE9A28E3FDD7}" srcOrd="1" destOrd="0" presId="urn:microsoft.com/office/officeart/2005/8/layout/hProcess11"/>
    <dgm:cxn modelId="{00C8232A-25E3-412D-A072-6FADFFC19280}" type="presParOf" srcId="{A12F81AD-EDA8-4914-A8C0-3C2173B472A1}" destId="{5500DAAE-2306-4A4E-BC37-4BF51A55D8F9}" srcOrd="2" destOrd="0" presId="urn:microsoft.com/office/officeart/2005/8/layout/hProcess11"/>
    <dgm:cxn modelId="{E55219B1-FDD4-4990-A6D7-63292DD87C50}" type="presParOf" srcId="{F56CAC8E-3BBB-42A8-BE3F-C0ECD592BCD2}" destId="{2E45DE94-6240-47D1-B8A3-DF8562A34452}" srcOrd="5" destOrd="0" presId="urn:microsoft.com/office/officeart/2005/8/layout/hProcess11"/>
    <dgm:cxn modelId="{F2087AFC-D934-45F7-8AAF-BFCDCAACCD39}" type="presParOf" srcId="{F56CAC8E-3BBB-42A8-BE3F-C0ECD592BCD2}" destId="{005E623D-734A-4B21-9F04-B7B70C9A8DFB}" srcOrd="6" destOrd="0" presId="urn:microsoft.com/office/officeart/2005/8/layout/hProcess11"/>
    <dgm:cxn modelId="{6424A764-E0DC-4D5E-B1B6-B4C97CC5937B}" type="presParOf" srcId="{005E623D-734A-4B21-9F04-B7B70C9A8DFB}" destId="{9CF22FEB-A254-4597-8D60-1696B8788378}" srcOrd="0" destOrd="0" presId="urn:microsoft.com/office/officeart/2005/8/layout/hProcess11"/>
    <dgm:cxn modelId="{A479E152-29E6-46C4-9602-4DD92F61763A}" type="presParOf" srcId="{005E623D-734A-4B21-9F04-B7B70C9A8DFB}" destId="{5BA65149-EC53-420C-8958-08F93D0E22FA}" srcOrd="1" destOrd="0" presId="urn:microsoft.com/office/officeart/2005/8/layout/hProcess11"/>
    <dgm:cxn modelId="{9F4E3242-7006-4080-B144-E0B9B970370C}" type="presParOf" srcId="{005E623D-734A-4B21-9F04-B7B70C9A8DFB}" destId="{4182125B-3AB9-4279-A2D7-EFA503868138}" srcOrd="2" destOrd="0" presId="urn:microsoft.com/office/officeart/2005/8/layout/hProcess11"/>
    <dgm:cxn modelId="{F838F4F6-A262-4DDE-B377-9D59B98D560D}" type="presParOf" srcId="{F56CAC8E-3BBB-42A8-BE3F-C0ECD592BCD2}" destId="{E1C5D077-B4E6-44D1-BF34-F1B1EDAE8384}" srcOrd="7" destOrd="0" presId="urn:microsoft.com/office/officeart/2005/8/layout/hProcess11"/>
    <dgm:cxn modelId="{8A86E039-7CCA-434E-BB14-2A11A098B7A3}" type="presParOf" srcId="{F56CAC8E-3BBB-42A8-BE3F-C0ECD592BCD2}" destId="{E34A43D7-966D-42C4-AF0B-677DDB826201}" srcOrd="8" destOrd="0" presId="urn:microsoft.com/office/officeart/2005/8/layout/hProcess11"/>
    <dgm:cxn modelId="{35BF79C9-DF86-44DF-B468-AFB8455DEB78}" type="presParOf" srcId="{E34A43D7-966D-42C4-AF0B-677DDB826201}" destId="{6ECD4CAA-5539-402B-B260-8DA5BF5BD1F5}" srcOrd="0" destOrd="0" presId="urn:microsoft.com/office/officeart/2005/8/layout/hProcess11"/>
    <dgm:cxn modelId="{0484B8D5-70DF-4794-ACFB-7D7E40C7580A}" type="presParOf" srcId="{E34A43D7-966D-42C4-AF0B-677DDB826201}" destId="{2E1393FE-BF89-4B14-97BD-624EF0BC3C69}" srcOrd="1" destOrd="0" presId="urn:microsoft.com/office/officeart/2005/8/layout/hProcess11"/>
    <dgm:cxn modelId="{F41587FC-348B-460E-BE5A-95F16B53267E}"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0" dirty="0" smtClean="0">
              <a:solidFill>
                <a:schemeClr val="accent4">
                  <a:lumMod val="60000"/>
                  <a:lumOff val="40000"/>
                </a:schemeClr>
              </a:solidFill>
            </a:rPr>
            <a:t>3. Take responsibility for acting</a:t>
          </a:r>
          <a:endParaRPr lang="en-US" b="0" dirty="0">
            <a:solidFill>
              <a:schemeClr val="accent4">
                <a:lumMod val="60000"/>
                <a:lumOff val="40000"/>
              </a:schemeClr>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0" dirty="0" smtClean="0">
              <a:solidFill>
                <a:schemeClr val="accent4">
                  <a:lumMod val="75000"/>
                </a:schemeClr>
              </a:solidFill>
            </a:rPr>
            <a:t>4. Decide how to respond appropriately</a:t>
          </a:r>
          <a:endParaRPr lang="en-US" b="0" dirty="0">
            <a:solidFill>
              <a:schemeClr val="accent4">
                <a:lumMod val="75000"/>
              </a:schemeClr>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custT="1"/>
      <dgm:spPr/>
      <dgm:t>
        <a:bodyPr/>
        <a:lstStyle/>
        <a:p>
          <a:pPr rtl="0"/>
          <a:r>
            <a:rPr lang="en-US" sz="2400" b="1" dirty="0" smtClean="0">
              <a:solidFill>
                <a:schemeClr val="tx1"/>
              </a:solidFill>
            </a:rPr>
            <a:t>5. Respond</a:t>
          </a:r>
          <a:endParaRPr lang="en-US" sz="2400" dirty="0">
            <a:solidFill>
              <a:schemeClr val="tx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custScaleX="175788">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6783EF14-4205-415D-ABEE-E32B55780FC5}" type="presOf" srcId="{8286899B-EB9E-4295-82EA-18A8520E9055}" destId="{6ECD4CAA-5539-402B-B260-8DA5BF5BD1F5}" srcOrd="0" destOrd="0" presId="urn:microsoft.com/office/officeart/2005/8/layout/hProcess11"/>
    <dgm:cxn modelId="{95043C16-CB8A-4702-8A2B-21C860B657F6}" type="presOf" srcId="{1CA4DDD7-84FD-415A-AC85-977622CACAFC}" destId="{2D074F9E-27BF-4560-8824-2347D98E49FA}"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29E42B24-97AD-45D5-82A0-99E43A1F522D}" type="presOf" srcId="{D228B23E-C399-4462-8EDB-DCAB531192AA}" destId="{AA985192-EB93-4383-93DD-1BF927E53796}" srcOrd="0" destOrd="0" presId="urn:microsoft.com/office/officeart/2005/8/layout/hProcess11"/>
    <dgm:cxn modelId="{368C678B-B83F-4521-81E3-4821E0D67A52}" srcId="{1CA4DDD7-84FD-415A-AC85-977622CACAFC}" destId="{3044BCE0-4160-46E2-820C-4890F586363B}" srcOrd="3" destOrd="0" parTransId="{46608BC2-BDC5-49D2-8A10-98A90E442305}" sibTransId="{40757988-87CF-4DCD-BC48-5BBCB2874277}"/>
    <dgm:cxn modelId="{2954D862-B234-4DF0-A71F-33AA81A27B9A}" type="presOf" srcId="{D04347B2-F8E1-4D1B-AB8D-B39D9BF776B4}" destId="{FA46DECD-0117-40C9-BE71-BB5D9E56B3F3}"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92DA280B-5B2D-4951-A4D8-9EACB01C3DAF}" type="presOf" srcId="{3044BCE0-4160-46E2-820C-4890F586363B}" destId="{9CF22FEB-A254-4597-8D60-1696B8788378}" srcOrd="0" destOrd="0" presId="urn:microsoft.com/office/officeart/2005/8/layout/hProcess11"/>
    <dgm:cxn modelId="{22AB730D-84BE-45B7-BDD6-71661C92287A}" type="presOf" srcId="{88ADFF9C-D12E-447F-9E0A-D95F653A76BA}" destId="{F62AE1B0-EDE3-4C9C-B00C-9FFBC13DFF80}"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571F3216-537A-4ACC-A602-873C396DF081}" srcId="{1CA4DDD7-84FD-415A-AC85-977622CACAFC}" destId="{D04347B2-F8E1-4D1B-AB8D-B39D9BF776B4}" srcOrd="2" destOrd="0" parTransId="{DCAB335B-2F9D-4803-B0B1-378F3E09C24A}" sibTransId="{26E4048C-D5BF-4B2B-86B5-37DD8B3358D1}"/>
    <dgm:cxn modelId="{742F86A2-6EFB-4069-9A56-9623F2AFB2CF}" type="presParOf" srcId="{2D074F9E-27BF-4560-8824-2347D98E49FA}" destId="{582968EB-CA2F-4EAD-A2E7-8A8A4C9A571E}" srcOrd="0" destOrd="0" presId="urn:microsoft.com/office/officeart/2005/8/layout/hProcess11"/>
    <dgm:cxn modelId="{4A7BF628-EA45-4EC8-9F45-0B67BD97B618}" type="presParOf" srcId="{2D074F9E-27BF-4560-8824-2347D98E49FA}" destId="{F56CAC8E-3BBB-42A8-BE3F-C0ECD592BCD2}" srcOrd="1" destOrd="0" presId="urn:microsoft.com/office/officeart/2005/8/layout/hProcess11"/>
    <dgm:cxn modelId="{00B9A413-F12F-4AD5-ADBE-DA0A5BB65327}" type="presParOf" srcId="{F56CAC8E-3BBB-42A8-BE3F-C0ECD592BCD2}" destId="{D34BD288-A378-417F-977B-14D44416A199}" srcOrd="0" destOrd="0" presId="urn:microsoft.com/office/officeart/2005/8/layout/hProcess11"/>
    <dgm:cxn modelId="{8A730B18-CBF8-4067-8A71-746E95E7CA82}" type="presParOf" srcId="{D34BD288-A378-417F-977B-14D44416A199}" destId="{F62AE1B0-EDE3-4C9C-B00C-9FFBC13DFF80}" srcOrd="0" destOrd="0" presId="urn:microsoft.com/office/officeart/2005/8/layout/hProcess11"/>
    <dgm:cxn modelId="{16CC5057-0441-4D7C-92BA-BC4C39E70DD8}" type="presParOf" srcId="{D34BD288-A378-417F-977B-14D44416A199}" destId="{6F9E2D2E-B2CA-42EB-B193-DB0B1B43A249}" srcOrd="1" destOrd="0" presId="urn:microsoft.com/office/officeart/2005/8/layout/hProcess11"/>
    <dgm:cxn modelId="{E5CB1BFD-FDAA-4BD9-AA63-92C2B8B92BED}" type="presParOf" srcId="{D34BD288-A378-417F-977B-14D44416A199}" destId="{38495A81-0401-4B07-BD05-94C69B9F84E6}" srcOrd="2" destOrd="0" presId="urn:microsoft.com/office/officeart/2005/8/layout/hProcess11"/>
    <dgm:cxn modelId="{D1558C85-D302-4796-8D9C-8D82A8CB6959}" type="presParOf" srcId="{F56CAC8E-3BBB-42A8-BE3F-C0ECD592BCD2}" destId="{9BB2226E-874C-4D12-A613-75581E1978EE}" srcOrd="1" destOrd="0" presId="urn:microsoft.com/office/officeart/2005/8/layout/hProcess11"/>
    <dgm:cxn modelId="{8A3DC1AA-D99C-45DA-B60C-8C432B436AE1}" type="presParOf" srcId="{F56CAC8E-3BBB-42A8-BE3F-C0ECD592BCD2}" destId="{34869F82-AC17-42E2-9D3B-CF3F1736F7EA}" srcOrd="2" destOrd="0" presId="urn:microsoft.com/office/officeart/2005/8/layout/hProcess11"/>
    <dgm:cxn modelId="{263FED0D-96E5-4E94-9046-AD2077CC106E}" type="presParOf" srcId="{34869F82-AC17-42E2-9D3B-CF3F1736F7EA}" destId="{AA985192-EB93-4383-93DD-1BF927E53796}" srcOrd="0" destOrd="0" presId="urn:microsoft.com/office/officeart/2005/8/layout/hProcess11"/>
    <dgm:cxn modelId="{B1F3AB2F-7DDB-42DC-A100-F65968245DC5}" type="presParOf" srcId="{34869F82-AC17-42E2-9D3B-CF3F1736F7EA}" destId="{E81AD96A-287B-443D-BF38-4FD353BD3797}" srcOrd="1" destOrd="0" presId="urn:microsoft.com/office/officeart/2005/8/layout/hProcess11"/>
    <dgm:cxn modelId="{64FBFA6D-5E40-492E-9B6A-CF9C35B32E47}" type="presParOf" srcId="{34869F82-AC17-42E2-9D3B-CF3F1736F7EA}" destId="{22568E01-8C3B-4088-9C79-55736F92E9F7}" srcOrd="2" destOrd="0" presId="urn:microsoft.com/office/officeart/2005/8/layout/hProcess11"/>
    <dgm:cxn modelId="{BACCA03F-9191-45F2-98E0-ED9B1043DEB6}" type="presParOf" srcId="{F56CAC8E-3BBB-42A8-BE3F-C0ECD592BCD2}" destId="{69CF7E31-6EE9-4957-8E38-1727E1E82AF0}" srcOrd="3" destOrd="0" presId="urn:microsoft.com/office/officeart/2005/8/layout/hProcess11"/>
    <dgm:cxn modelId="{C1583C82-2C47-4374-AFEE-43FB257B9E80}" type="presParOf" srcId="{F56CAC8E-3BBB-42A8-BE3F-C0ECD592BCD2}" destId="{A12F81AD-EDA8-4914-A8C0-3C2173B472A1}" srcOrd="4" destOrd="0" presId="urn:microsoft.com/office/officeart/2005/8/layout/hProcess11"/>
    <dgm:cxn modelId="{85E97311-D9A3-4263-9BB7-BA3786FC0533}" type="presParOf" srcId="{A12F81AD-EDA8-4914-A8C0-3C2173B472A1}" destId="{FA46DECD-0117-40C9-BE71-BB5D9E56B3F3}" srcOrd="0" destOrd="0" presId="urn:microsoft.com/office/officeart/2005/8/layout/hProcess11"/>
    <dgm:cxn modelId="{5076FFA6-D5BA-4142-8CEF-235CB47A898A}" type="presParOf" srcId="{A12F81AD-EDA8-4914-A8C0-3C2173B472A1}" destId="{51211CEE-C51A-4EA8-945C-CE9A28E3FDD7}" srcOrd="1" destOrd="0" presId="urn:microsoft.com/office/officeart/2005/8/layout/hProcess11"/>
    <dgm:cxn modelId="{B818F2DB-EBEC-4242-9D98-CAE7984955D0}" type="presParOf" srcId="{A12F81AD-EDA8-4914-A8C0-3C2173B472A1}" destId="{5500DAAE-2306-4A4E-BC37-4BF51A55D8F9}" srcOrd="2" destOrd="0" presId="urn:microsoft.com/office/officeart/2005/8/layout/hProcess11"/>
    <dgm:cxn modelId="{09D6A961-D947-4A22-AF18-5519629F2331}" type="presParOf" srcId="{F56CAC8E-3BBB-42A8-BE3F-C0ECD592BCD2}" destId="{2E45DE94-6240-47D1-B8A3-DF8562A34452}" srcOrd="5" destOrd="0" presId="urn:microsoft.com/office/officeart/2005/8/layout/hProcess11"/>
    <dgm:cxn modelId="{F05FA343-EAEF-4B8E-9D3F-00D75554EA13}" type="presParOf" srcId="{F56CAC8E-3BBB-42A8-BE3F-C0ECD592BCD2}" destId="{005E623D-734A-4B21-9F04-B7B70C9A8DFB}" srcOrd="6" destOrd="0" presId="urn:microsoft.com/office/officeart/2005/8/layout/hProcess11"/>
    <dgm:cxn modelId="{DF5EEBDE-D257-4DAF-8D46-B7F97EC83871}" type="presParOf" srcId="{005E623D-734A-4B21-9F04-B7B70C9A8DFB}" destId="{9CF22FEB-A254-4597-8D60-1696B8788378}" srcOrd="0" destOrd="0" presId="urn:microsoft.com/office/officeart/2005/8/layout/hProcess11"/>
    <dgm:cxn modelId="{24CB90E3-4DFA-437D-91F3-141CCF14B29D}" type="presParOf" srcId="{005E623D-734A-4B21-9F04-B7B70C9A8DFB}" destId="{5BA65149-EC53-420C-8958-08F93D0E22FA}" srcOrd="1" destOrd="0" presId="urn:microsoft.com/office/officeart/2005/8/layout/hProcess11"/>
    <dgm:cxn modelId="{C861B3BE-CE0F-47F9-BB44-CBEB590D908F}" type="presParOf" srcId="{005E623D-734A-4B21-9F04-B7B70C9A8DFB}" destId="{4182125B-3AB9-4279-A2D7-EFA503868138}" srcOrd="2" destOrd="0" presId="urn:microsoft.com/office/officeart/2005/8/layout/hProcess11"/>
    <dgm:cxn modelId="{25E61FDE-1C22-4440-9DA3-5C7797A39481}" type="presParOf" srcId="{F56CAC8E-3BBB-42A8-BE3F-C0ECD592BCD2}" destId="{E1C5D077-B4E6-44D1-BF34-F1B1EDAE8384}" srcOrd="7" destOrd="0" presId="urn:microsoft.com/office/officeart/2005/8/layout/hProcess11"/>
    <dgm:cxn modelId="{6CD2F658-366A-4AE7-A481-586E5DE4897F}" type="presParOf" srcId="{F56CAC8E-3BBB-42A8-BE3F-C0ECD592BCD2}" destId="{E34A43D7-966D-42C4-AF0B-677DDB826201}" srcOrd="8" destOrd="0" presId="urn:microsoft.com/office/officeart/2005/8/layout/hProcess11"/>
    <dgm:cxn modelId="{F8741E97-7F4F-4256-B475-0D009151322B}" type="presParOf" srcId="{E34A43D7-966D-42C4-AF0B-677DDB826201}" destId="{6ECD4CAA-5539-402B-B260-8DA5BF5BD1F5}" srcOrd="0" destOrd="0" presId="urn:microsoft.com/office/officeart/2005/8/layout/hProcess11"/>
    <dgm:cxn modelId="{C45EB4E2-8E5D-4CBB-87FC-F9FD1543A83B}" type="presParOf" srcId="{E34A43D7-966D-42C4-AF0B-677DDB826201}" destId="{2E1393FE-BF89-4B14-97BD-624EF0BC3C69}" srcOrd="1" destOrd="0" presId="urn:microsoft.com/office/officeart/2005/8/layout/hProcess11"/>
    <dgm:cxn modelId="{99905728-AD4E-409F-8F1C-DBC500EE22A4}"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0" dirty="0" smtClean="0">
              <a:solidFill>
                <a:schemeClr val="accent4">
                  <a:lumMod val="60000"/>
                  <a:lumOff val="40000"/>
                </a:schemeClr>
              </a:solidFill>
            </a:rPr>
            <a:t>3. Take responsibility for acting</a:t>
          </a:r>
          <a:endParaRPr lang="en-US" b="0" dirty="0">
            <a:solidFill>
              <a:schemeClr val="accent4">
                <a:lumMod val="60000"/>
                <a:lumOff val="40000"/>
              </a:schemeClr>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0" dirty="0" smtClean="0">
              <a:solidFill>
                <a:schemeClr val="accent4">
                  <a:lumMod val="75000"/>
                </a:schemeClr>
              </a:solidFill>
            </a:rPr>
            <a:t>4. Decide how to respond appropriately</a:t>
          </a:r>
          <a:endParaRPr lang="en-US" b="0" dirty="0">
            <a:solidFill>
              <a:schemeClr val="accent4">
                <a:lumMod val="75000"/>
              </a:schemeClr>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custT="1"/>
      <dgm:spPr/>
      <dgm:t>
        <a:bodyPr/>
        <a:lstStyle/>
        <a:p>
          <a:pPr rtl="0"/>
          <a:r>
            <a:rPr lang="en-US" sz="2400" b="1" dirty="0" smtClean="0">
              <a:solidFill>
                <a:schemeClr val="tx1"/>
              </a:solidFill>
            </a:rPr>
            <a:t>5. Respond</a:t>
          </a:r>
          <a:endParaRPr lang="en-US" sz="2400" dirty="0">
            <a:solidFill>
              <a:schemeClr val="tx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custScaleX="175788">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C9EFF9FA-70BC-494A-86D3-08B68432E749}" type="presOf" srcId="{1CA4DDD7-84FD-415A-AC85-977622CACAFC}" destId="{2D074F9E-27BF-4560-8824-2347D98E49FA}" srcOrd="0" destOrd="0" presId="urn:microsoft.com/office/officeart/2005/8/layout/hProcess11"/>
    <dgm:cxn modelId="{3DBADFF3-3717-4CA3-9736-9910FC8700D9}" type="presOf" srcId="{D228B23E-C399-4462-8EDB-DCAB531192AA}" destId="{AA985192-EB93-4383-93DD-1BF927E53796}" srcOrd="0" destOrd="0" presId="urn:microsoft.com/office/officeart/2005/8/layout/hProcess11"/>
    <dgm:cxn modelId="{687D16AE-0081-439D-B85D-B357F4C8A93E}" type="presOf" srcId="{3044BCE0-4160-46E2-820C-4890F586363B}" destId="{9CF22FEB-A254-4597-8D60-1696B8788378}"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9C7F5DB8-4544-4891-B9D0-DEF051D3AE17}" type="presOf" srcId="{D04347B2-F8E1-4D1B-AB8D-B39D9BF776B4}" destId="{FA46DECD-0117-40C9-BE71-BB5D9E56B3F3}"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3FA9E212-CF57-4C78-8276-5A7DDEAB8A25}" type="presOf" srcId="{88ADFF9C-D12E-447F-9E0A-D95F653A76BA}" destId="{F62AE1B0-EDE3-4C9C-B00C-9FFBC13DFF80}" srcOrd="0" destOrd="0" presId="urn:microsoft.com/office/officeart/2005/8/layout/hProcess11"/>
    <dgm:cxn modelId="{6293B221-C120-4473-842C-43DD362EFB83}" type="presOf" srcId="{8286899B-EB9E-4295-82EA-18A8520E9055}" destId="{6ECD4CAA-5539-402B-B260-8DA5BF5BD1F5}" srcOrd="0" destOrd="0" presId="urn:microsoft.com/office/officeart/2005/8/layout/hProcess11"/>
    <dgm:cxn modelId="{047D398E-FD86-4BD7-A958-2A66D1437266}" type="presParOf" srcId="{2D074F9E-27BF-4560-8824-2347D98E49FA}" destId="{582968EB-CA2F-4EAD-A2E7-8A8A4C9A571E}" srcOrd="0" destOrd="0" presId="urn:microsoft.com/office/officeart/2005/8/layout/hProcess11"/>
    <dgm:cxn modelId="{642D619E-A307-420A-A7F5-04F539B5925D}" type="presParOf" srcId="{2D074F9E-27BF-4560-8824-2347D98E49FA}" destId="{F56CAC8E-3BBB-42A8-BE3F-C0ECD592BCD2}" srcOrd="1" destOrd="0" presId="urn:microsoft.com/office/officeart/2005/8/layout/hProcess11"/>
    <dgm:cxn modelId="{692D7F69-3468-4C96-B9C5-26C5D7D18CDA}" type="presParOf" srcId="{F56CAC8E-3BBB-42A8-BE3F-C0ECD592BCD2}" destId="{D34BD288-A378-417F-977B-14D44416A199}" srcOrd="0" destOrd="0" presId="urn:microsoft.com/office/officeart/2005/8/layout/hProcess11"/>
    <dgm:cxn modelId="{875268E8-A99E-45AB-916A-F90846CAAA8E}" type="presParOf" srcId="{D34BD288-A378-417F-977B-14D44416A199}" destId="{F62AE1B0-EDE3-4C9C-B00C-9FFBC13DFF80}" srcOrd="0" destOrd="0" presId="urn:microsoft.com/office/officeart/2005/8/layout/hProcess11"/>
    <dgm:cxn modelId="{C3CC096E-E431-4ABA-B3AA-7AB5FEEEFC80}" type="presParOf" srcId="{D34BD288-A378-417F-977B-14D44416A199}" destId="{6F9E2D2E-B2CA-42EB-B193-DB0B1B43A249}" srcOrd="1" destOrd="0" presId="urn:microsoft.com/office/officeart/2005/8/layout/hProcess11"/>
    <dgm:cxn modelId="{F8698CC2-D1B6-4F1F-9B99-9A0A9E01EF6E}" type="presParOf" srcId="{D34BD288-A378-417F-977B-14D44416A199}" destId="{38495A81-0401-4B07-BD05-94C69B9F84E6}" srcOrd="2" destOrd="0" presId="urn:microsoft.com/office/officeart/2005/8/layout/hProcess11"/>
    <dgm:cxn modelId="{8798443A-1FA1-446E-978E-AD09868C4D95}" type="presParOf" srcId="{F56CAC8E-3BBB-42A8-BE3F-C0ECD592BCD2}" destId="{9BB2226E-874C-4D12-A613-75581E1978EE}" srcOrd="1" destOrd="0" presId="urn:microsoft.com/office/officeart/2005/8/layout/hProcess11"/>
    <dgm:cxn modelId="{4161413B-349D-4E4D-8D24-809150382BB7}" type="presParOf" srcId="{F56CAC8E-3BBB-42A8-BE3F-C0ECD592BCD2}" destId="{34869F82-AC17-42E2-9D3B-CF3F1736F7EA}" srcOrd="2" destOrd="0" presId="urn:microsoft.com/office/officeart/2005/8/layout/hProcess11"/>
    <dgm:cxn modelId="{F1DC983A-358D-460B-98AE-BBD8288C0101}" type="presParOf" srcId="{34869F82-AC17-42E2-9D3B-CF3F1736F7EA}" destId="{AA985192-EB93-4383-93DD-1BF927E53796}" srcOrd="0" destOrd="0" presId="urn:microsoft.com/office/officeart/2005/8/layout/hProcess11"/>
    <dgm:cxn modelId="{29C6E121-A4DE-4F74-AE1F-F5FA8722AF9B}" type="presParOf" srcId="{34869F82-AC17-42E2-9D3B-CF3F1736F7EA}" destId="{E81AD96A-287B-443D-BF38-4FD353BD3797}" srcOrd="1" destOrd="0" presId="urn:microsoft.com/office/officeart/2005/8/layout/hProcess11"/>
    <dgm:cxn modelId="{5C3FC634-F987-4843-A21C-B983AF08BDF6}" type="presParOf" srcId="{34869F82-AC17-42E2-9D3B-CF3F1736F7EA}" destId="{22568E01-8C3B-4088-9C79-55736F92E9F7}" srcOrd="2" destOrd="0" presId="urn:microsoft.com/office/officeart/2005/8/layout/hProcess11"/>
    <dgm:cxn modelId="{9451C675-0D04-49A0-80DD-32D731C97DD7}" type="presParOf" srcId="{F56CAC8E-3BBB-42A8-BE3F-C0ECD592BCD2}" destId="{69CF7E31-6EE9-4957-8E38-1727E1E82AF0}" srcOrd="3" destOrd="0" presId="urn:microsoft.com/office/officeart/2005/8/layout/hProcess11"/>
    <dgm:cxn modelId="{103A6D2D-D745-441B-91A2-2F19AC71B0B1}" type="presParOf" srcId="{F56CAC8E-3BBB-42A8-BE3F-C0ECD592BCD2}" destId="{A12F81AD-EDA8-4914-A8C0-3C2173B472A1}" srcOrd="4" destOrd="0" presId="urn:microsoft.com/office/officeart/2005/8/layout/hProcess11"/>
    <dgm:cxn modelId="{667CA3F7-C48A-4A04-AA48-A469F0FE2447}" type="presParOf" srcId="{A12F81AD-EDA8-4914-A8C0-3C2173B472A1}" destId="{FA46DECD-0117-40C9-BE71-BB5D9E56B3F3}" srcOrd="0" destOrd="0" presId="urn:microsoft.com/office/officeart/2005/8/layout/hProcess11"/>
    <dgm:cxn modelId="{15FA61AF-4904-480D-A46B-274DE2326F07}" type="presParOf" srcId="{A12F81AD-EDA8-4914-A8C0-3C2173B472A1}" destId="{51211CEE-C51A-4EA8-945C-CE9A28E3FDD7}" srcOrd="1" destOrd="0" presId="urn:microsoft.com/office/officeart/2005/8/layout/hProcess11"/>
    <dgm:cxn modelId="{E08AACAD-7E33-4DFB-8F49-52141EAC3224}" type="presParOf" srcId="{A12F81AD-EDA8-4914-A8C0-3C2173B472A1}" destId="{5500DAAE-2306-4A4E-BC37-4BF51A55D8F9}" srcOrd="2" destOrd="0" presId="urn:microsoft.com/office/officeart/2005/8/layout/hProcess11"/>
    <dgm:cxn modelId="{0B7397CF-EE72-4A14-9538-DBE3C4DBA20F}" type="presParOf" srcId="{F56CAC8E-3BBB-42A8-BE3F-C0ECD592BCD2}" destId="{2E45DE94-6240-47D1-B8A3-DF8562A34452}" srcOrd="5" destOrd="0" presId="urn:microsoft.com/office/officeart/2005/8/layout/hProcess11"/>
    <dgm:cxn modelId="{8BB603BE-62FC-4D55-81AC-28B0BD6EBC80}" type="presParOf" srcId="{F56CAC8E-3BBB-42A8-BE3F-C0ECD592BCD2}" destId="{005E623D-734A-4B21-9F04-B7B70C9A8DFB}" srcOrd="6" destOrd="0" presId="urn:microsoft.com/office/officeart/2005/8/layout/hProcess11"/>
    <dgm:cxn modelId="{980C4309-0014-450C-8C6A-2DCA008AF4D2}" type="presParOf" srcId="{005E623D-734A-4B21-9F04-B7B70C9A8DFB}" destId="{9CF22FEB-A254-4597-8D60-1696B8788378}" srcOrd="0" destOrd="0" presId="urn:microsoft.com/office/officeart/2005/8/layout/hProcess11"/>
    <dgm:cxn modelId="{276DC5B9-3D6B-4B45-9569-9CD5BF472492}" type="presParOf" srcId="{005E623D-734A-4B21-9F04-B7B70C9A8DFB}" destId="{5BA65149-EC53-420C-8958-08F93D0E22FA}" srcOrd="1" destOrd="0" presId="urn:microsoft.com/office/officeart/2005/8/layout/hProcess11"/>
    <dgm:cxn modelId="{D8E2427C-19A1-4ED0-AFE2-56823BC6A712}" type="presParOf" srcId="{005E623D-734A-4B21-9F04-B7B70C9A8DFB}" destId="{4182125B-3AB9-4279-A2D7-EFA503868138}" srcOrd="2" destOrd="0" presId="urn:microsoft.com/office/officeart/2005/8/layout/hProcess11"/>
    <dgm:cxn modelId="{F0723AE5-663A-46B8-942A-1DD1E9CB8EB9}" type="presParOf" srcId="{F56CAC8E-3BBB-42A8-BE3F-C0ECD592BCD2}" destId="{E1C5D077-B4E6-44D1-BF34-F1B1EDAE8384}" srcOrd="7" destOrd="0" presId="urn:microsoft.com/office/officeart/2005/8/layout/hProcess11"/>
    <dgm:cxn modelId="{E565257F-5224-4373-B9D9-DC9914054669}" type="presParOf" srcId="{F56CAC8E-3BBB-42A8-BE3F-C0ECD592BCD2}" destId="{E34A43D7-966D-42C4-AF0B-677DDB826201}" srcOrd="8" destOrd="0" presId="urn:microsoft.com/office/officeart/2005/8/layout/hProcess11"/>
    <dgm:cxn modelId="{4F7491A0-3E75-4953-A9DD-3D6FCA00E798}" type="presParOf" srcId="{E34A43D7-966D-42C4-AF0B-677DDB826201}" destId="{6ECD4CAA-5539-402B-B260-8DA5BF5BD1F5}" srcOrd="0" destOrd="0" presId="urn:microsoft.com/office/officeart/2005/8/layout/hProcess11"/>
    <dgm:cxn modelId="{11612A8D-469C-48B4-B2A7-C1101969D45B}" type="presParOf" srcId="{E34A43D7-966D-42C4-AF0B-677DDB826201}" destId="{2E1393FE-BF89-4B14-97BD-624EF0BC3C69}" srcOrd="1" destOrd="0" presId="urn:microsoft.com/office/officeart/2005/8/layout/hProcess11"/>
    <dgm:cxn modelId="{16C06DD1-F407-4BC8-9FA3-D53A85604328}"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201020-5C62-4DDB-A995-9C2A6CE5A2E8}" type="doc">
      <dgm:prSet loTypeId="urn:microsoft.com/office/officeart/2005/8/layout/default#4" loCatId="list" qsTypeId="urn:microsoft.com/office/officeart/2005/8/quickstyle/simple4" qsCatId="simple" csTypeId="urn:microsoft.com/office/officeart/2005/8/colors/accent2_3" csCatId="accent2" phldr="1"/>
      <dgm:spPr/>
      <dgm:t>
        <a:bodyPr/>
        <a:lstStyle/>
        <a:p>
          <a:endParaRPr lang="en-US"/>
        </a:p>
      </dgm:t>
    </dgm:pt>
    <dgm:pt modelId="{2552DF93-AC2C-4099-AE5C-BCB1350BEEA9}">
      <dgm:prSet phldrT="[Text]"/>
      <dgm:spPr/>
      <dgm:t>
        <a:bodyPr/>
        <a:lstStyle/>
        <a:p>
          <a:r>
            <a:rPr lang="en-US" dirty="0" smtClean="0"/>
            <a:t>economic abuse</a:t>
          </a:r>
          <a:endParaRPr lang="en-US" dirty="0"/>
        </a:p>
      </dgm:t>
    </dgm:pt>
    <dgm:pt modelId="{58584487-9645-4156-87D4-74A6562E22A2}" type="parTrans" cxnId="{62164E2B-A81D-4FF1-9EF7-74E36F6CCC48}">
      <dgm:prSet/>
      <dgm:spPr/>
      <dgm:t>
        <a:bodyPr/>
        <a:lstStyle/>
        <a:p>
          <a:endParaRPr lang="en-US"/>
        </a:p>
      </dgm:t>
    </dgm:pt>
    <dgm:pt modelId="{66220D65-49EC-41D5-AFA4-482DAD654DB1}" type="sibTrans" cxnId="{62164E2B-A81D-4FF1-9EF7-74E36F6CCC48}">
      <dgm:prSet/>
      <dgm:spPr/>
      <dgm:t>
        <a:bodyPr/>
        <a:lstStyle/>
        <a:p>
          <a:endParaRPr lang="en-US"/>
        </a:p>
      </dgm:t>
    </dgm:pt>
    <dgm:pt modelId="{EA905530-9C23-4984-898B-1EDFEF400BCC}">
      <dgm:prSet phldrT="[Text]"/>
      <dgm:spPr/>
      <dgm:t>
        <a:bodyPr/>
        <a:lstStyle/>
        <a:p>
          <a:r>
            <a:rPr lang="en-US" dirty="0" smtClean="0"/>
            <a:t>Emotional abuse</a:t>
          </a:r>
          <a:endParaRPr lang="en-US" dirty="0"/>
        </a:p>
      </dgm:t>
    </dgm:pt>
    <dgm:pt modelId="{C993333F-94E7-4525-BDAF-7BABD3BEE4E8}" type="parTrans" cxnId="{B8CF68A2-759D-403B-B318-C9276D4FD1AD}">
      <dgm:prSet/>
      <dgm:spPr/>
      <dgm:t>
        <a:bodyPr/>
        <a:lstStyle/>
        <a:p>
          <a:endParaRPr lang="en-US"/>
        </a:p>
      </dgm:t>
    </dgm:pt>
    <dgm:pt modelId="{0A5425C9-7566-4C60-8D51-09F706609A58}" type="sibTrans" cxnId="{B8CF68A2-759D-403B-B318-C9276D4FD1AD}">
      <dgm:prSet/>
      <dgm:spPr/>
      <dgm:t>
        <a:bodyPr/>
        <a:lstStyle/>
        <a:p>
          <a:endParaRPr lang="en-US"/>
        </a:p>
      </dgm:t>
    </dgm:pt>
    <dgm:pt modelId="{938193BA-1926-4580-B6E4-08BD169BE1C8}">
      <dgm:prSet phldrT="[Text]"/>
      <dgm:spPr/>
      <dgm:t>
        <a:bodyPr/>
        <a:lstStyle/>
        <a:p>
          <a:r>
            <a:rPr lang="en-US" dirty="0" smtClean="0"/>
            <a:t>Manipulating children</a:t>
          </a:r>
          <a:endParaRPr lang="en-US" dirty="0"/>
        </a:p>
      </dgm:t>
    </dgm:pt>
    <dgm:pt modelId="{CD008B95-2DEB-4D41-8120-FC5BDA39E6ED}" type="parTrans" cxnId="{673F5690-2393-44C5-88B8-3B51CBF56804}">
      <dgm:prSet/>
      <dgm:spPr/>
      <dgm:t>
        <a:bodyPr/>
        <a:lstStyle/>
        <a:p>
          <a:endParaRPr lang="en-US"/>
        </a:p>
      </dgm:t>
    </dgm:pt>
    <dgm:pt modelId="{580B9E79-5C29-4FF2-81B0-65CD13131B8E}" type="sibTrans" cxnId="{673F5690-2393-44C5-88B8-3B51CBF56804}">
      <dgm:prSet/>
      <dgm:spPr/>
      <dgm:t>
        <a:bodyPr/>
        <a:lstStyle/>
        <a:p>
          <a:endParaRPr lang="en-US"/>
        </a:p>
      </dgm:t>
    </dgm:pt>
    <dgm:pt modelId="{8CCDD9F5-2C7D-4C6E-8220-3D299AC3E2AD}">
      <dgm:prSet phldrT="[Text]"/>
      <dgm:spPr/>
      <dgm:t>
        <a:bodyPr/>
        <a:lstStyle/>
        <a:p>
          <a:r>
            <a:rPr lang="en-US" dirty="0" smtClean="0"/>
            <a:t> Making Threats</a:t>
          </a:r>
          <a:endParaRPr lang="en-US" dirty="0"/>
        </a:p>
      </dgm:t>
    </dgm:pt>
    <dgm:pt modelId="{6607FA84-C391-4F93-9AE6-AE9D9F586194}" type="parTrans" cxnId="{62FED6A5-DCB3-4E7A-BE2C-FBC0B0C2E540}">
      <dgm:prSet/>
      <dgm:spPr/>
      <dgm:t>
        <a:bodyPr/>
        <a:lstStyle/>
        <a:p>
          <a:endParaRPr lang="en-US"/>
        </a:p>
      </dgm:t>
    </dgm:pt>
    <dgm:pt modelId="{48595F97-47C4-4FF7-8B06-38C444664E92}" type="sibTrans" cxnId="{62FED6A5-DCB3-4E7A-BE2C-FBC0B0C2E540}">
      <dgm:prSet/>
      <dgm:spPr/>
      <dgm:t>
        <a:bodyPr/>
        <a:lstStyle/>
        <a:p>
          <a:endParaRPr lang="en-US"/>
        </a:p>
      </dgm:t>
    </dgm:pt>
    <dgm:pt modelId="{FABA950F-B4FC-43E0-BD21-50658065A745}">
      <dgm:prSet phldrT="[Text]"/>
      <dgm:spPr/>
      <dgm:t>
        <a:bodyPr/>
        <a:lstStyle/>
        <a:p>
          <a:r>
            <a:rPr lang="en-US" dirty="0" smtClean="0"/>
            <a:t>Showing extreme jealousy</a:t>
          </a:r>
          <a:endParaRPr lang="en-US" dirty="0"/>
        </a:p>
      </dgm:t>
    </dgm:pt>
    <dgm:pt modelId="{723E19E1-C99E-4C57-912B-2E7F01F7E0C1}" type="parTrans" cxnId="{A011F797-7D27-488D-94C2-C62771CE3477}">
      <dgm:prSet/>
      <dgm:spPr/>
      <dgm:t>
        <a:bodyPr/>
        <a:lstStyle/>
        <a:p>
          <a:endParaRPr lang="en-US"/>
        </a:p>
      </dgm:t>
    </dgm:pt>
    <dgm:pt modelId="{B9D49D1B-12C8-4AB9-86E8-47FD2B262AD1}" type="sibTrans" cxnId="{A011F797-7D27-488D-94C2-C62771CE3477}">
      <dgm:prSet/>
      <dgm:spPr/>
      <dgm:t>
        <a:bodyPr/>
        <a:lstStyle/>
        <a:p>
          <a:endParaRPr lang="en-US"/>
        </a:p>
      </dgm:t>
    </dgm:pt>
    <dgm:pt modelId="{66CE8E82-147B-4D12-9C36-E7923CA5EABC}">
      <dgm:prSet phldrT="[Text]"/>
      <dgm:spPr/>
      <dgm:t>
        <a:bodyPr/>
        <a:lstStyle/>
        <a:p>
          <a:r>
            <a:rPr lang="en-US" dirty="0" smtClean="0"/>
            <a:t>Isolating their partner</a:t>
          </a:r>
          <a:endParaRPr lang="en-US" dirty="0"/>
        </a:p>
      </dgm:t>
    </dgm:pt>
    <dgm:pt modelId="{A1F1C54C-9A0F-4F7C-B938-32598272AF31}" type="sibTrans" cxnId="{AF2974D7-D952-46BA-99A8-5C53F356065E}">
      <dgm:prSet/>
      <dgm:spPr/>
      <dgm:t>
        <a:bodyPr/>
        <a:lstStyle/>
        <a:p>
          <a:endParaRPr lang="en-US"/>
        </a:p>
      </dgm:t>
    </dgm:pt>
    <dgm:pt modelId="{383C4B08-884B-4CEF-A06C-F48896787AE2}" type="parTrans" cxnId="{AF2974D7-D952-46BA-99A8-5C53F356065E}">
      <dgm:prSet/>
      <dgm:spPr/>
      <dgm:t>
        <a:bodyPr/>
        <a:lstStyle/>
        <a:p>
          <a:endParaRPr lang="en-US"/>
        </a:p>
      </dgm:t>
    </dgm:pt>
    <dgm:pt modelId="{BDE7FF9A-BCA8-499A-A3F6-4E167BC23115}" type="pres">
      <dgm:prSet presAssocID="{61201020-5C62-4DDB-A995-9C2A6CE5A2E8}" presName="diagram" presStyleCnt="0">
        <dgm:presLayoutVars>
          <dgm:dir/>
          <dgm:resizeHandles val="exact"/>
        </dgm:presLayoutVars>
      </dgm:prSet>
      <dgm:spPr/>
      <dgm:t>
        <a:bodyPr/>
        <a:lstStyle/>
        <a:p>
          <a:endParaRPr lang="en-US"/>
        </a:p>
      </dgm:t>
    </dgm:pt>
    <dgm:pt modelId="{C5A39F40-4C41-4F28-923B-2DE4538C63EF}" type="pres">
      <dgm:prSet presAssocID="{66CE8E82-147B-4D12-9C36-E7923CA5EABC}" presName="node" presStyleLbl="node1" presStyleIdx="0" presStyleCnt="6">
        <dgm:presLayoutVars>
          <dgm:bulletEnabled val="1"/>
        </dgm:presLayoutVars>
      </dgm:prSet>
      <dgm:spPr/>
      <dgm:t>
        <a:bodyPr/>
        <a:lstStyle/>
        <a:p>
          <a:endParaRPr lang="en-US"/>
        </a:p>
      </dgm:t>
    </dgm:pt>
    <dgm:pt modelId="{62CB2458-DBB9-44EC-8F64-A2132F96F4A8}" type="pres">
      <dgm:prSet presAssocID="{A1F1C54C-9A0F-4F7C-B938-32598272AF31}" presName="sibTrans" presStyleCnt="0"/>
      <dgm:spPr/>
    </dgm:pt>
    <dgm:pt modelId="{3BF4168F-14B6-48EE-860D-CBE0D99F8C55}" type="pres">
      <dgm:prSet presAssocID="{EA905530-9C23-4984-898B-1EDFEF400BCC}" presName="node" presStyleLbl="node1" presStyleIdx="1" presStyleCnt="6">
        <dgm:presLayoutVars>
          <dgm:bulletEnabled val="1"/>
        </dgm:presLayoutVars>
      </dgm:prSet>
      <dgm:spPr/>
      <dgm:t>
        <a:bodyPr/>
        <a:lstStyle/>
        <a:p>
          <a:endParaRPr lang="en-US"/>
        </a:p>
      </dgm:t>
    </dgm:pt>
    <dgm:pt modelId="{36121D1E-02A1-48FD-AC30-BB90E4D7EF49}" type="pres">
      <dgm:prSet presAssocID="{0A5425C9-7566-4C60-8D51-09F706609A58}" presName="sibTrans" presStyleCnt="0"/>
      <dgm:spPr/>
    </dgm:pt>
    <dgm:pt modelId="{F91E1962-7614-44B7-9C31-3F69CD450BEA}" type="pres">
      <dgm:prSet presAssocID="{938193BA-1926-4580-B6E4-08BD169BE1C8}" presName="node" presStyleLbl="node1" presStyleIdx="2" presStyleCnt="6">
        <dgm:presLayoutVars>
          <dgm:bulletEnabled val="1"/>
        </dgm:presLayoutVars>
      </dgm:prSet>
      <dgm:spPr/>
      <dgm:t>
        <a:bodyPr/>
        <a:lstStyle/>
        <a:p>
          <a:endParaRPr lang="en-US"/>
        </a:p>
      </dgm:t>
    </dgm:pt>
    <dgm:pt modelId="{395D6AB0-9929-486E-B27D-56A8106536C9}" type="pres">
      <dgm:prSet presAssocID="{580B9E79-5C29-4FF2-81B0-65CD13131B8E}" presName="sibTrans" presStyleCnt="0"/>
      <dgm:spPr/>
    </dgm:pt>
    <dgm:pt modelId="{20263540-A30E-4983-9568-0546186F95D5}" type="pres">
      <dgm:prSet presAssocID="{8CCDD9F5-2C7D-4C6E-8220-3D299AC3E2AD}" presName="node" presStyleLbl="node1" presStyleIdx="3" presStyleCnt="6">
        <dgm:presLayoutVars>
          <dgm:bulletEnabled val="1"/>
        </dgm:presLayoutVars>
      </dgm:prSet>
      <dgm:spPr/>
      <dgm:t>
        <a:bodyPr/>
        <a:lstStyle/>
        <a:p>
          <a:endParaRPr lang="en-US"/>
        </a:p>
      </dgm:t>
    </dgm:pt>
    <dgm:pt modelId="{66BAD81B-EEA7-41E5-842F-E5256CB26AFE}" type="pres">
      <dgm:prSet presAssocID="{48595F97-47C4-4FF7-8B06-38C444664E92}" presName="sibTrans" presStyleCnt="0"/>
      <dgm:spPr/>
    </dgm:pt>
    <dgm:pt modelId="{254B31A3-829A-4371-8E9F-243B0324DC42}" type="pres">
      <dgm:prSet presAssocID="{2552DF93-AC2C-4099-AE5C-BCB1350BEEA9}" presName="node" presStyleLbl="node1" presStyleIdx="4" presStyleCnt="6">
        <dgm:presLayoutVars>
          <dgm:bulletEnabled val="1"/>
        </dgm:presLayoutVars>
      </dgm:prSet>
      <dgm:spPr/>
      <dgm:t>
        <a:bodyPr/>
        <a:lstStyle/>
        <a:p>
          <a:endParaRPr lang="en-US"/>
        </a:p>
      </dgm:t>
    </dgm:pt>
    <dgm:pt modelId="{38BA973A-8913-4690-AFBF-91F54E85E742}" type="pres">
      <dgm:prSet presAssocID="{66220D65-49EC-41D5-AFA4-482DAD654DB1}" presName="sibTrans" presStyleCnt="0"/>
      <dgm:spPr/>
    </dgm:pt>
    <dgm:pt modelId="{4F0D827A-659B-4DEA-BFC8-C3362A314909}" type="pres">
      <dgm:prSet presAssocID="{FABA950F-B4FC-43E0-BD21-50658065A745}" presName="node" presStyleLbl="node1" presStyleIdx="5" presStyleCnt="6">
        <dgm:presLayoutVars>
          <dgm:bulletEnabled val="1"/>
        </dgm:presLayoutVars>
      </dgm:prSet>
      <dgm:spPr/>
      <dgm:t>
        <a:bodyPr/>
        <a:lstStyle/>
        <a:p>
          <a:endParaRPr lang="en-US"/>
        </a:p>
      </dgm:t>
    </dgm:pt>
  </dgm:ptLst>
  <dgm:cxnLst>
    <dgm:cxn modelId="{673F5690-2393-44C5-88B8-3B51CBF56804}" srcId="{61201020-5C62-4DDB-A995-9C2A6CE5A2E8}" destId="{938193BA-1926-4580-B6E4-08BD169BE1C8}" srcOrd="2" destOrd="0" parTransId="{CD008B95-2DEB-4D41-8120-FC5BDA39E6ED}" sibTransId="{580B9E79-5C29-4FF2-81B0-65CD13131B8E}"/>
    <dgm:cxn modelId="{62164E2B-A81D-4FF1-9EF7-74E36F6CCC48}" srcId="{61201020-5C62-4DDB-A995-9C2A6CE5A2E8}" destId="{2552DF93-AC2C-4099-AE5C-BCB1350BEEA9}" srcOrd="4" destOrd="0" parTransId="{58584487-9645-4156-87D4-74A6562E22A2}" sibTransId="{66220D65-49EC-41D5-AFA4-482DAD654DB1}"/>
    <dgm:cxn modelId="{492C7E98-E1DD-431F-A772-955DABB4A715}" type="presOf" srcId="{2552DF93-AC2C-4099-AE5C-BCB1350BEEA9}" destId="{254B31A3-829A-4371-8E9F-243B0324DC42}" srcOrd="0" destOrd="0" presId="urn:microsoft.com/office/officeart/2005/8/layout/default#4"/>
    <dgm:cxn modelId="{62FED6A5-DCB3-4E7A-BE2C-FBC0B0C2E540}" srcId="{61201020-5C62-4DDB-A995-9C2A6CE5A2E8}" destId="{8CCDD9F5-2C7D-4C6E-8220-3D299AC3E2AD}" srcOrd="3" destOrd="0" parTransId="{6607FA84-C391-4F93-9AE6-AE9D9F586194}" sibTransId="{48595F97-47C4-4FF7-8B06-38C444664E92}"/>
    <dgm:cxn modelId="{6B11B9B7-27F0-4C1E-B144-A36B93BB8E21}" type="presOf" srcId="{66CE8E82-147B-4D12-9C36-E7923CA5EABC}" destId="{C5A39F40-4C41-4F28-923B-2DE4538C63EF}" srcOrd="0" destOrd="0" presId="urn:microsoft.com/office/officeart/2005/8/layout/default#4"/>
    <dgm:cxn modelId="{EBDD52B9-7587-4B43-9B59-E3CB4A05CF6B}" type="presOf" srcId="{EA905530-9C23-4984-898B-1EDFEF400BCC}" destId="{3BF4168F-14B6-48EE-860D-CBE0D99F8C55}" srcOrd="0" destOrd="0" presId="urn:microsoft.com/office/officeart/2005/8/layout/default#4"/>
    <dgm:cxn modelId="{4A271FB1-9D50-46C8-B6FF-12AF1FF57C7A}" type="presOf" srcId="{FABA950F-B4FC-43E0-BD21-50658065A745}" destId="{4F0D827A-659B-4DEA-BFC8-C3362A314909}" srcOrd="0" destOrd="0" presId="urn:microsoft.com/office/officeart/2005/8/layout/default#4"/>
    <dgm:cxn modelId="{CBEA5979-3E9E-4A81-AAE4-632319E84503}" type="presOf" srcId="{61201020-5C62-4DDB-A995-9C2A6CE5A2E8}" destId="{BDE7FF9A-BCA8-499A-A3F6-4E167BC23115}" srcOrd="0" destOrd="0" presId="urn:microsoft.com/office/officeart/2005/8/layout/default#4"/>
    <dgm:cxn modelId="{A011F797-7D27-488D-94C2-C62771CE3477}" srcId="{61201020-5C62-4DDB-A995-9C2A6CE5A2E8}" destId="{FABA950F-B4FC-43E0-BD21-50658065A745}" srcOrd="5" destOrd="0" parTransId="{723E19E1-C99E-4C57-912B-2E7F01F7E0C1}" sibTransId="{B9D49D1B-12C8-4AB9-86E8-47FD2B262AD1}"/>
    <dgm:cxn modelId="{AF2974D7-D952-46BA-99A8-5C53F356065E}" srcId="{61201020-5C62-4DDB-A995-9C2A6CE5A2E8}" destId="{66CE8E82-147B-4D12-9C36-E7923CA5EABC}" srcOrd="0" destOrd="0" parTransId="{383C4B08-884B-4CEF-A06C-F48896787AE2}" sibTransId="{A1F1C54C-9A0F-4F7C-B938-32598272AF31}"/>
    <dgm:cxn modelId="{2D3907BA-0E54-4EA6-A211-786028419B37}" type="presOf" srcId="{938193BA-1926-4580-B6E4-08BD169BE1C8}" destId="{F91E1962-7614-44B7-9C31-3F69CD450BEA}" srcOrd="0" destOrd="0" presId="urn:microsoft.com/office/officeart/2005/8/layout/default#4"/>
    <dgm:cxn modelId="{5549A444-CA7C-4D6A-813B-0BDCD00975EE}" type="presOf" srcId="{8CCDD9F5-2C7D-4C6E-8220-3D299AC3E2AD}" destId="{20263540-A30E-4983-9568-0546186F95D5}" srcOrd="0" destOrd="0" presId="urn:microsoft.com/office/officeart/2005/8/layout/default#4"/>
    <dgm:cxn modelId="{B8CF68A2-759D-403B-B318-C9276D4FD1AD}" srcId="{61201020-5C62-4DDB-A995-9C2A6CE5A2E8}" destId="{EA905530-9C23-4984-898B-1EDFEF400BCC}" srcOrd="1" destOrd="0" parTransId="{C993333F-94E7-4525-BDAF-7BABD3BEE4E8}" sibTransId="{0A5425C9-7566-4C60-8D51-09F706609A58}"/>
    <dgm:cxn modelId="{34ECFC7B-A731-4141-92C2-3C0D4CCD5019}" type="presParOf" srcId="{BDE7FF9A-BCA8-499A-A3F6-4E167BC23115}" destId="{C5A39F40-4C41-4F28-923B-2DE4538C63EF}" srcOrd="0" destOrd="0" presId="urn:microsoft.com/office/officeart/2005/8/layout/default#4"/>
    <dgm:cxn modelId="{F52DF2D6-8429-490B-9E23-2A02E5A6C483}" type="presParOf" srcId="{BDE7FF9A-BCA8-499A-A3F6-4E167BC23115}" destId="{62CB2458-DBB9-44EC-8F64-A2132F96F4A8}" srcOrd="1" destOrd="0" presId="urn:microsoft.com/office/officeart/2005/8/layout/default#4"/>
    <dgm:cxn modelId="{CB738254-A131-442A-9A3C-519E66DB343B}" type="presParOf" srcId="{BDE7FF9A-BCA8-499A-A3F6-4E167BC23115}" destId="{3BF4168F-14B6-48EE-860D-CBE0D99F8C55}" srcOrd="2" destOrd="0" presId="urn:microsoft.com/office/officeart/2005/8/layout/default#4"/>
    <dgm:cxn modelId="{CF8463E0-2BCC-4B1D-89BB-FB5B2B888EA6}" type="presParOf" srcId="{BDE7FF9A-BCA8-499A-A3F6-4E167BC23115}" destId="{36121D1E-02A1-48FD-AC30-BB90E4D7EF49}" srcOrd="3" destOrd="0" presId="urn:microsoft.com/office/officeart/2005/8/layout/default#4"/>
    <dgm:cxn modelId="{30133E11-9AB1-4513-B5FD-0456A6AADE17}" type="presParOf" srcId="{BDE7FF9A-BCA8-499A-A3F6-4E167BC23115}" destId="{F91E1962-7614-44B7-9C31-3F69CD450BEA}" srcOrd="4" destOrd="0" presId="urn:microsoft.com/office/officeart/2005/8/layout/default#4"/>
    <dgm:cxn modelId="{E5B4F3FC-12BD-45AC-8A32-AE671CA7B91C}" type="presParOf" srcId="{BDE7FF9A-BCA8-499A-A3F6-4E167BC23115}" destId="{395D6AB0-9929-486E-B27D-56A8106536C9}" srcOrd="5" destOrd="0" presId="urn:microsoft.com/office/officeart/2005/8/layout/default#4"/>
    <dgm:cxn modelId="{4207E62F-C8C5-4282-9914-E6C28733A740}" type="presParOf" srcId="{BDE7FF9A-BCA8-499A-A3F6-4E167BC23115}" destId="{20263540-A30E-4983-9568-0546186F95D5}" srcOrd="6" destOrd="0" presId="urn:microsoft.com/office/officeart/2005/8/layout/default#4"/>
    <dgm:cxn modelId="{5A26BEF3-E810-4467-86B0-447561A064C7}" type="presParOf" srcId="{BDE7FF9A-BCA8-499A-A3F6-4E167BC23115}" destId="{66BAD81B-EEA7-41E5-842F-E5256CB26AFE}" srcOrd="7" destOrd="0" presId="urn:microsoft.com/office/officeart/2005/8/layout/default#4"/>
    <dgm:cxn modelId="{40E80210-3D77-48B1-B42D-08161D5CF884}" type="presParOf" srcId="{BDE7FF9A-BCA8-499A-A3F6-4E167BC23115}" destId="{254B31A3-829A-4371-8E9F-243B0324DC42}" srcOrd="8" destOrd="0" presId="urn:microsoft.com/office/officeart/2005/8/layout/default#4"/>
    <dgm:cxn modelId="{6BA8660B-CF8A-4EAE-84DA-4CF36090FF3F}" type="presParOf" srcId="{BDE7FF9A-BCA8-499A-A3F6-4E167BC23115}" destId="{38BA973A-8913-4690-AFBF-91F54E85E742}" srcOrd="9" destOrd="0" presId="urn:microsoft.com/office/officeart/2005/8/layout/default#4"/>
    <dgm:cxn modelId="{BA0D46F8-1F28-4E0C-ABD6-B37827C6F767}" type="presParOf" srcId="{BDE7FF9A-BCA8-499A-A3F6-4E167BC23115}" destId="{4F0D827A-659B-4DEA-BFC8-C3362A314909}" srcOrd="10" destOrd="0" presId="urn:microsoft.com/office/officeart/2005/8/layout/defaul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1" dirty="0" smtClean="0">
              <a:solidFill>
                <a:schemeClr val="tx1"/>
              </a:solidFill>
            </a:rPr>
            <a:t>2. Recognize there is a problem</a:t>
          </a:r>
          <a:endParaRPr lang="en-US" dirty="0">
            <a:solidFill>
              <a:schemeClr val="tx1"/>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1"/>
              </a:solidFill>
            </a:rPr>
            <a:t>3. Take responsibility for acting</a:t>
          </a:r>
          <a:endParaRPr lang="en-US" dirty="0">
            <a:solidFill>
              <a:schemeClr val="bg1"/>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352A832E-9ED9-4E5E-9E53-732968B0042F}" type="presOf" srcId="{3044BCE0-4160-46E2-820C-4890F586363B}" destId="{9CF22FEB-A254-4597-8D60-1696B8788378}" srcOrd="0" destOrd="0" presId="urn:microsoft.com/office/officeart/2005/8/layout/hProcess11"/>
    <dgm:cxn modelId="{C7F0618E-0DAA-4082-B51D-70E5D4D70874}" type="presOf" srcId="{D228B23E-C399-4462-8EDB-DCAB531192AA}" destId="{AA985192-EB93-4383-93DD-1BF927E53796}" srcOrd="0" destOrd="0" presId="urn:microsoft.com/office/officeart/2005/8/layout/hProcess11"/>
    <dgm:cxn modelId="{9D8D7649-3399-477E-8C21-EEF375291D39}" type="presOf" srcId="{1CA4DDD7-84FD-415A-AC85-977622CACAFC}" destId="{2D074F9E-27BF-4560-8824-2347D98E49FA}" srcOrd="0" destOrd="0" presId="urn:microsoft.com/office/officeart/2005/8/layout/hProcess11"/>
    <dgm:cxn modelId="{56C795CB-2DD8-4741-97D9-44E76DBEE272}" type="presOf" srcId="{88ADFF9C-D12E-447F-9E0A-D95F653A76BA}" destId="{F62AE1B0-EDE3-4C9C-B00C-9FFBC13DFF80}"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BCF9FD2A-977B-460D-A8FD-63A8A11AC672}" type="presOf" srcId="{8286899B-EB9E-4295-82EA-18A8520E9055}" destId="{6ECD4CAA-5539-402B-B260-8DA5BF5BD1F5}" srcOrd="0" destOrd="0" presId="urn:microsoft.com/office/officeart/2005/8/layout/hProcess11"/>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A6658D52-DBF4-4F3E-9E62-5819E847D1DE}" type="presOf" srcId="{D04347B2-F8E1-4D1B-AB8D-B39D9BF776B4}" destId="{FA46DECD-0117-40C9-BE71-BB5D9E56B3F3}"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68B23C50-20F3-46C4-B154-714C497F97AD}" type="presParOf" srcId="{2D074F9E-27BF-4560-8824-2347D98E49FA}" destId="{582968EB-CA2F-4EAD-A2E7-8A8A4C9A571E}" srcOrd="0" destOrd="0" presId="urn:microsoft.com/office/officeart/2005/8/layout/hProcess11"/>
    <dgm:cxn modelId="{7E3E700C-5998-4729-AA69-722525DDE48D}" type="presParOf" srcId="{2D074F9E-27BF-4560-8824-2347D98E49FA}" destId="{F56CAC8E-3BBB-42A8-BE3F-C0ECD592BCD2}" srcOrd="1" destOrd="0" presId="urn:microsoft.com/office/officeart/2005/8/layout/hProcess11"/>
    <dgm:cxn modelId="{745541C4-35B9-415E-8601-03EE95DFFA31}" type="presParOf" srcId="{F56CAC8E-3BBB-42A8-BE3F-C0ECD592BCD2}" destId="{D34BD288-A378-417F-977B-14D44416A199}" srcOrd="0" destOrd="0" presId="urn:microsoft.com/office/officeart/2005/8/layout/hProcess11"/>
    <dgm:cxn modelId="{7A2EBBCB-BF24-4714-8F5D-2151B758CA8A}" type="presParOf" srcId="{D34BD288-A378-417F-977B-14D44416A199}" destId="{F62AE1B0-EDE3-4C9C-B00C-9FFBC13DFF80}" srcOrd="0" destOrd="0" presId="urn:microsoft.com/office/officeart/2005/8/layout/hProcess11"/>
    <dgm:cxn modelId="{F389B32F-17F0-4433-B2B7-2326EA9D1A5F}" type="presParOf" srcId="{D34BD288-A378-417F-977B-14D44416A199}" destId="{6F9E2D2E-B2CA-42EB-B193-DB0B1B43A249}" srcOrd="1" destOrd="0" presId="urn:microsoft.com/office/officeart/2005/8/layout/hProcess11"/>
    <dgm:cxn modelId="{5F31B2E6-423D-4BBB-B788-59556C463B02}" type="presParOf" srcId="{D34BD288-A378-417F-977B-14D44416A199}" destId="{38495A81-0401-4B07-BD05-94C69B9F84E6}" srcOrd="2" destOrd="0" presId="urn:microsoft.com/office/officeart/2005/8/layout/hProcess11"/>
    <dgm:cxn modelId="{E179528C-8C50-434F-BD20-A43311626AE1}" type="presParOf" srcId="{F56CAC8E-3BBB-42A8-BE3F-C0ECD592BCD2}" destId="{9BB2226E-874C-4D12-A613-75581E1978EE}" srcOrd="1" destOrd="0" presId="urn:microsoft.com/office/officeart/2005/8/layout/hProcess11"/>
    <dgm:cxn modelId="{F07A232B-5ABA-4A16-AD4F-DDB588D3D8B2}" type="presParOf" srcId="{F56CAC8E-3BBB-42A8-BE3F-C0ECD592BCD2}" destId="{34869F82-AC17-42E2-9D3B-CF3F1736F7EA}" srcOrd="2" destOrd="0" presId="urn:microsoft.com/office/officeart/2005/8/layout/hProcess11"/>
    <dgm:cxn modelId="{1BF33C44-241D-41B8-A466-22D26D6A53A5}" type="presParOf" srcId="{34869F82-AC17-42E2-9D3B-CF3F1736F7EA}" destId="{AA985192-EB93-4383-93DD-1BF927E53796}" srcOrd="0" destOrd="0" presId="urn:microsoft.com/office/officeart/2005/8/layout/hProcess11"/>
    <dgm:cxn modelId="{52C34DF9-C74C-48CD-8D3F-9ACE1D642437}" type="presParOf" srcId="{34869F82-AC17-42E2-9D3B-CF3F1736F7EA}" destId="{E81AD96A-287B-443D-BF38-4FD353BD3797}" srcOrd="1" destOrd="0" presId="urn:microsoft.com/office/officeart/2005/8/layout/hProcess11"/>
    <dgm:cxn modelId="{B0F65D0E-DD10-4555-B685-B039F06481B1}" type="presParOf" srcId="{34869F82-AC17-42E2-9D3B-CF3F1736F7EA}" destId="{22568E01-8C3B-4088-9C79-55736F92E9F7}" srcOrd="2" destOrd="0" presId="urn:microsoft.com/office/officeart/2005/8/layout/hProcess11"/>
    <dgm:cxn modelId="{3DD53D8C-4638-4B3E-974A-7097DD879E2E}" type="presParOf" srcId="{F56CAC8E-3BBB-42A8-BE3F-C0ECD592BCD2}" destId="{69CF7E31-6EE9-4957-8E38-1727E1E82AF0}" srcOrd="3" destOrd="0" presId="urn:microsoft.com/office/officeart/2005/8/layout/hProcess11"/>
    <dgm:cxn modelId="{C21B9E11-EDB4-4E79-B144-6570C3471CBA}" type="presParOf" srcId="{F56CAC8E-3BBB-42A8-BE3F-C0ECD592BCD2}" destId="{A12F81AD-EDA8-4914-A8C0-3C2173B472A1}" srcOrd="4" destOrd="0" presId="urn:microsoft.com/office/officeart/2005/8/layout/hProcess11"/>
    <dgm:cxn modelId="{FCCEEF98-F2B1-4D1D-A966-461785B7F5E8}" type="presParOf" srcId="{A12F81AD-EDA8-4914-A8C0-3C2173B472A1}" destId="{FA46DECD-0117-40C9-BE71-BB5D9E56B3F3}" srcOrd="0" destOrd="0" presId="urn:microsoft.com/office/officeart/2005/8/layout/hProcess11"/>
    <dgm:cxn modelId="{66124B95-50A2-431E-A100-01A477E4BE3B}" type="presParOf" srcId="{A12F81AD-EDA8-4914-A8C0-3C2173B472A1}" destId="{51211CEE-C51A-4EA8-945C-CE9A28E3FDD7}" srcOrd="1" destOrd="0" presId="urn:microsoft.com/office/officeart/2005/8/layout/hProcess11"/>
    <dgm:cxn modelId="{AE78B335-8274-4D43-96EF-975205652A74}" type="presParOf" srcId="{A12F81AD-EDA8-4914-A8C0-3C2173B472A1}" destId="{5500DAAE-2306-4A4E-BC37-4BF51A55D8F9}" srcOrd="2" destOrd="0" presId="urn:microsoft.com/office/officeart/2005/8/layout/hProcess11"/>
    <dgm:cxn modelId="{15232BD0-F726-4B9C-92E8-35F0706CEE60}" type="presParOf" srcId="{F56CAC8E-3BBB-42A8-BE3F-C0ECD592BCD2}" destId="{2E45DE94-6240-47D1-B8A3-DF8562A34452}" srcOrd="5" destOrd="0" presId="urn:microsoft.com/office/officeart/2005/8/layout/hProcess11"/>
    <dgm:cxn modelId="{90CB1A91-A4B8-4DA9-B9D7-8042F28543DA}" type="presParOf" srcId="{F56CAC8E-3BBB-42A8-BE3F-C0ECD592BCD2}" destId="{005E623D-734A-4B21-9F04-B7B70C9A8DFB}" srcOrd="6" destOrd="0" presId="urn:microsoft.com/office/officeart/2005/8/layout/hProcess11"/>
    <dgm:cxn modelId="{D5DBE4A1-7327-4FC2-9DB4-C9CC2CEABD21}" type="presParOf" srcId="{005E623D-734A-4B21-9F04-B7B70C9A8DFB}" destId="{9CF22FEB-A254-4597-8D60-1696B8788378}" srcOrd="0" destOrd="0" presId="urn:microsoft.com/office/officeart/2005/8/layout/hProcess11"/>
    <dgm:cxn modelId="{951BE8BF-1C27-4B5D-97B8-CA4ABF2CEBFF}" type="presParOf" srcId="{005E623D-734A-4B21-9F04-B7B70C9A8DFB}" destId="{5BA65149-EC53-420C-8958-08F93D0E22FA}" srcOrd="1" destOrd="0" presId="urn:microsoft.com/office/officeart/2005/8/layout/hProcess11"/>
    <dgm:cxn modelId="{4A4F574F-5FBA-4C34-9EDE-F24DE16DCE6E}" type="presParOf" srcId="{005E623D-734A-4B21-9F04-B7B70C9A8DFB}" destId="{4182125B-3AB9-4279-A2D7-EFA503868138}" srcOrd="2" destOrd="0" presId="urn:microsoft.com/office/officeart/2005/8/layout/hProcess11"/>
    <dgm:cxn modelId="{57BBF9C7-AB95-42DA-9919-EB0DDBF2AE4D}" type="presParOf" srcId="{F56CAC8E-3BBB-42A8-BE3F-C0ECD592BCD2}" destId="{E1C5D077-B4E6-44D1-BF34-F1B1EDAE8384}" srcOrd="7" destOrd="0" presId="urn:microsoft.com/office/officeart/2005/8/layout/hProcess11"/>
    <dgm:cxn modelId="{A9570849-D2A9-4F8E-B611-8E7F7FAFE197}" type="presParOf" srcId="{F56CAC8E-3BBB-42A8-BE3F-C0ECD592BCD2}" destId="{E34A43D7-966D-42C4-AF0B-677DDB826201}" srcOrd="8" destOrd="0" presId="urn:microsoft.com/office/officeart/2005/8/layout/hProcess11"/>
    <dgm:cxn modelId="{F2F68962-46E3-4B74-B6A5-9BB610D02856}" type="presParOf" srcId="{E34A43D7-966D-42C4-AF0B-677DDB826201}" destId="{6ECD4CAA-5539-402B-B260-8DA5BF5BD1F5}" srcOrd="0" destOrd="0" presId="urn:microsoft.com/office/officeart/2005/8/layout/hProcess11"/>
    <dgm:cxn modelId="{4F75799C-4D80-4D91-8DB7-8C80CAE27765}" type="presParOf" srcId="{E34A43D7-966D-42C4-AF0B-677DDB826201}" destId="{2E1393FE-BF89-4B14-97BD-624EF0BC3C69}" srcOrd="1" destOrd="0" presId="urn:microsoft.com/office/officeart/2005/8/layout/hProcess11"/>
    <dgm:cxn modelId="{6B0F2D87-B308-4C94-A220-3D0B26E9A6FD}"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2"/>
              </a:solidFill>
            </a:rPr>
            <a:t>3. Take responsibility for acting</a:t>
          </a:r>
          <a:endParaRPr lang="en-US" dirty="0">
            <a:solidFill>
              <a:schemeClr val="bg2"/>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FC3C73F8-D559-429A-A850-2581C6F332BB}" type="presOf" srcId="{8286899B-EB9E-4295-82EA-18A8520E9055}" destId="{6ECD4CAA-5539-402B-B260-8DA5BF5BD1F5}" srcOrd="0" destOrd="0" presId="urn:microsoft.com/office/officeart/2005/8/layout/hProcess11"/>
    <dgm:cxn modelId="{64BEB3EC-6C61-400D-85E5-D7D9E6AAD3BA}" type="presOf" srcId="{D228B23E-C399-4462-8EDB-DCAB531192AA}" destId="{AA985192-EB93-4383-93DD-1BF927E53796}" srcOrd="0" destOrd="0" presId="urn:microsoft.com/office/officeart/2005/8/layout/hProcess11"/>
    <dgm:cxn modelId="{6653DF25-E783-4458-8242-BCE4C5900790}" type="presOf" srcId="{88ADFF9C-D12E-447F-9E0A-D95F653A76BA}" destId="{F62AE1B0-EDE3-4C9C-B00C-9FFBC13DFF80}"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6EC78CD3-1181-45B1-8DF2-FC2E1786290A}" type="presOf" srcId="{D04347B2-F8E1-4D1B-AB8D-B39D9BF776B4}" destId="{FA46DECD-0117-40C9-BE71-BB5D9E56B3F3}" srcOrd="0" destOrd="0" presId="urn:microsoft.com/office/officeart/2005/8/layout/hProcess11"/>
    <dgm:cxn modelId="{E29EC0CE-E98C-48D1-9C04-59561782C5CA}" srcId="{1CA4DDD7-84FD-415A-AC85-977622CACAFC}" destId="{88ADFF9C-D12E-447F-9E0A-D95F653A76BA}" srcOrd="0" destOrd="0" parTransId="{CB4AD72C-C739-45B8-93D8-6912F598AD97}" sibTransId="{25B60FD8-5C7F-4127-BADB-C2B1A4174A0A}"/>
    <dgm:cxn modelId="{54AA61D4-C700-4CE3-B66F-3A723E449C46}" type="presOf" srcId="{1CA4DDD7-84FD-415A-AC85-977622CACAFC}" destId="{2D074F9E-27BF-4560-8824-2347D98E49FA}" srcOrd="0" destOrd="0" presId="urn:microsoft.com/office/officeart/2005/8/layout/hProcess11"/>
    <dgm:cxn modelId="{81066A56-0FEB-48F4-A91F-2CDD257EA06A}" srcId="{1CA4DDD7-84FD-415A-AC85-977622CACAFC}" destId="{8286899B-EB9E-4295-82EA-18A8520E9055}" srcOrd="4" destOrd="0" parTransId="{435618D0-4C3C-44A7-8335-991FCE631B8D}" sibTransId="{63B4D06D-65C3-498C-A71B-DE66F88440C5}"/>
    <dgm:cxn modelId="{D7193680-E7C6-4FD1-A05A-90AABC40A137}" type="presOf" srcId="{3044BCE0-4160-46E2-820C-4890F586363B}" destId="{9CF22FEB-A254-4597-8D60-1696B8788378}"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E597C9AE-C996-479A-8001-C765055A5874}" type="presParOf" srcId="{2D074F9E-27BF-4560-8824-2347D98E49FA}" destId="{582968EB-CA2F-4EAD-A2E7-8A8A4C9A571E}" srcOrd="0" destOrd="0" presId="urn:microsoft.com/office/officeart/2005/8/layout/hProcess11"/>
    <dgm:cxn modelId="{C26FA405-FB25-4C23-9569-693B6905436B}" type="presParOf" srcId="{2D074F9E-27BF-4560-8824-2347D98E49FA}" destId="{F56CAC8E-3BBB-42A8-BE3F-C0ECD592BCD2}" srcOrd="1" destOrd="0" presId="urn:microsoft.com/office/officeart/2005/8/layout/hProcess11"/>
    <dgm:cxn modelId="{295C5170-0AA5-4C61-A516-34A1A2131D0F}" type="presParOf" srcId="{F56CAC8E-3BBB-42A8-BE3F-C0ECD592BCD2}" destId="{D34BD288-A378-417F-977B-14D44416A199}" srcOrd="0" destOrd="0" presId="urn:microsoft.com/office/officeart/2005/8/layout/hProcess11"/>
    <dgm:cxn modelId="{5D72B65D-0B6E-498C-971D-689D19CEE84B}" type="presParOf" srcId="{D34BD288-A378-417F-977B-14D44416A199}" destId="{F62AE1B0-EDE3-4C9C-B00C-9FFBC13DFF80}" srcOrd="0" destOrd="0" presId="urn:microsoft.com/office/officeart/2005/8/layout/hProcess11"/>
    <dgm:cxn modelId="{CE28E117-0934-4D5A-B644-94547DDE7E5D}" type="presParOf" srcId="{D34BD288-A378-417F-977B-14D44416A199}" destId="{6F9E2D2E-B2CA-42EB-B193-DB0B1B43A249}" srcOrd="1" destOrd="0" presId="urn:microsoft.com/office/officeart/2005/8/layout/hProcess11"/>
    <dgm:cxn modelId="{065D57B3-25DC-408D-8B70-219869536AD1}" type="presParOf" srcId="{D34BD288-A378-417F-977B-14D44416A199}" destId="{38495A81-0401-4B07-BD05-94C69B9F84E6}" srcOrd="2" destOrd="0" presId="urn:microsoft.com/office/officeart/2005/8/layout/hProcess11"/>
    <dgm:cxn modelId="{DECE8638-FBE8-4392-B268-BE5F8DDCEAD5}" type="presParOf" srcId="{F56CAC8E-3BBB-42A8-BE3F-C0ECD592BCD2}" destId="{9BB2226E-874C-4D12-A613-75581E1978EE}" srcOrd="1" destOrd="0" presId="urn:microsoft.com/office/officeart/2005/8/layout/hProcess11"/>
    <dgm:cxn modelId="{BA3E7BFA-21CF-4C41-BE06-7967416389F6}" type="presParOf" srcId="{F56CAC8E-3BBB-42A8-BE3F-C0ECD592BCD2}" destId="{34869F82-AC17-42E2-9D3B-CF3F1736F7EA}" srcOrd="2" destOrd="0" presId="urn:microsoft.com/office/officeart/2005/8/layout/hProcess11"/>
    <dgm:cxn modelId="{BEC2E789-0D7D-450A-B34F-1626B0C4E2BA}" type="presParOf" srcId="{34869F82-AC17-42E2-9D3B-CF3F1736F7EA}" destId="{AA985192-EB93-4383-93DD-1BF927E53796}" srcOrd="0" destOrd="0" presId="urn:microsoft.com/office/officeart/2005/8/layout/hProcess11"/>
    <dgm:cxn modelId="{9E38CBB8-E513-4D09-AEB8-83EE493F2BE3}" type="presParOf" srcId="{34869F82-AC17-42E2-9D3B-CF3F1736F7EA}" destId="{E81AD96A-287B-443D-BF38-4FD353BD3797}" srcOrd="1" destOrd="0" presId="urn:microsoft.com/office/officeart/2005/8/layout/hProcess11"/>
    <dgm:cxn modelId="{610C5EC4-29A0-4964-9AEA-599605510DF6}" type="presParOf" srcId="{34869F82-AC17-42E2-9D3B-CF3F1736F7EA}" destId="{22568E01-8C3B-4088-9C79-55736F92E9F7}" srcOrd="2" destOrd="0" presId="urn:microsoft.com/office/officeart/2005/8/layout/hProcess11"/>
    <dgm:cxn modelId="{E2F95667-E441-4F39-BBE1-E83876DBDFAE}" type="presParOf" srcId="{F56CAC8E-3BBB-42A8-BE3F-C0ECD592BCD2}" destId="{69CF7E31-6EE9-4957-8E38-1727E1E82AF0}" srcOrd="3" destOrd="0" presId="urn:microsoft.com/office/officeart/2005/8/layout/hProcess11"/>
    <dgm:cxn modelId="{48E0AC2C-FF82-4F46-BFCD-9C6F9F51390A}" type="presParOf" srcId="{F56CAC8E-3BBB-42A8-BE3F-C0ECD592BCD2}" destId="{A12F81AD-EDA8-4914-A8C0-3C2173B472A1}" srcOrd="4" destOrd="0" presId="urn:microsoft.com/office/officeart/2005/8/layout/hProcess11"/>
    <dgm:cxn modelId="{110D25EB-DFBF-46AD-A4CF-51E20E8E38CA}" type="presParOf" srcId="{A12F81AD-EDA8-4914-A8C0-3C2173B472A1}" destId="{FA46DECD-0117-40C9-BE71-BB5D9E56B3F3}" srcOrd="0" destOrd="0" presId="urn:microsoft.com/office/officeart/2005/8/layout/hProcess11"/>
    <dgm:cxn modelId="{9FD0703F-23DD-4A33-87AB-915617213B28}" type="presParOf" srcId="{A12F81AD-EDA8-4914-A8C0-3C2173B472A1}" destId="{51211CEE-C51A-4EA8-945C-CE9A28E3FDD7}" srcOrd="1" destOrd="0" presId="urn:microsoft.com/office/officeart/2005/8/layout/hProcess11"/>
    <dgm:cxn modelId="{47A8E43A-6D54-442B-B090-E83559067B29}" type="presParOf" srcId="{A12F81AD-EDA8-4914-A8C0-3C2173B472A1}" destId="{5500DAAE-2306-4A4E-BC37-4BF51A55D8F9}" srcOrd="2" destOrd="0" presId="urn:microsoft.com/office/officeart/2005/8/layout/hProcess11"/>
    <dgm:cxn modelId="{7AA9439D-F041-43AB-9E40-FBFD38C3B2C3}" type="presParOf" srcId="{F56CAC8E-3BBB-42A8-BE3F-C0ECD592BCD2}" destId="{2E45DE94-6240-47D1-B8A3-DF8562A34452}" srcOrd="5" destOrd="0" presId="urn:microsoft.com/office/officeart/2005/8/layout/hProcess11"/>
    <dgm:cxn modelId="{6BE256BF-C2EA-43CD-8A0F-AE9ED5D7A202}" type="presParOf" srcId="{F56CAC8E-3BBB-42A8-BE3F-C0ECD592BCD2}" destId="{005E623D-734A-4B21-9F04-B7B70C9A8DFB}" srcOrd="6" destOrd="0" presId="urn:microsoft.com/office/officeart/2005/8/layout/hProcess11"/>
    <dgm:cxn modelId="{13477FD8-952B-4959-918E-2939BCFC8557}" type="presParOf" srcId="{005E623D-734A-4B21-9F04-B7B70C9A8DFB}" destId="{9CF22FEB-A254-4597-8D60-1696B8788378}" srcOrd="0" destOrd="0" presId="urn:microsoft.com/office/officeart/2005/8/layout/hProcess11"/>
    <dgm:cxn modelId="{E8D09018-5073-4E66-A0EA-AA6B5E7C3D02}" type="presParOf" srcId="{005E623D-734A-4B21-9F04-B7B70C9A8DFB}" destId="{5BA65149-EC53-420C-8958-08F93D0E22FA}" srcOrd="1" destOrd="0" presId="urn:microsoft.com/office/officeart/2005/8/layout/hProcess11"/>
    <dgm:cxn modelId="{B7FD15FF-B375-443A-BBEC-579178359171}" type="presParOf" srcId="{005E623D-734A-4B21-9F04-B7B70C9A8DFB}" destId="{4182125B-3AB9-4279-A2D7-EFA503868138}" srcOrd="2" destOrd="0" presId="urn:microsoft.com/office/officeart/2005/8/layout/hProcess11"/>
    <dgm:cxn modelId="{ABF46FD3-213C-4DCA-92C9-0E6C2D0791CF}" type="presParOf" srcId="{F56CAC8E-3BBB-42A8-BE3F-C0ECD592BCD2}" destId="{E1C5D077-B4E6-44D1-BF34-F1B1EDAE8384}" srcOrd="7" destOrd="0" presId="urn:microsoft.com/office/officeart/2005/8/layout/hProcess11"/>
    <dgm:cxn modelId="{9107FDB1-E94A-4DB1-9D38-2164FE5EFCFA}" type="presParOf" srcId="{F56CAC8E-3BBB-42A8-BE3F-C0ECD592BCD2}" destId="{E34A43D7-966D-42C4-AF0B-677DDB826201}" srcOrd="8" destOrd="0" presId="urn:microsoft.com/office/officeart/2005/8/layout/hProcess11"/>
    <dgm:cxn modelId="{BA0DBC05-7B28-4EE4-9303-05DC234C0544}" type="presParOf" srcId="{E34A43D7-966D-42C4-AF0B-677DDB826201}" destId="{6ECD4CAA-5539-402B-B260-8DA5BF5BD1F5}" srcOrd="0" destOrd="0" presId="urn:microsoft.com/office/officeart/2005/8/layout/hProcess11"/>
    <dgm:cxn modelId="{CE188D73-40D6-4EBF-89B9-1DCDA5513405}" type="presParOf" srcId="{E34A43D7-966D-42C4-AF0B-677DDB826201}" destId="{2E1393FE-BF89-4B14-97BD-624EF0BC3C69}" srcOrd="1" destOrd="0" presId="urn:microsoft.com/office/officeart/2005/8/layout/hProcess11"/>
    <dgm:cxn modelId="{329FC847-1FA9-484C-9F9F-C1303EEB2128}"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2"/>
              </a:solidFill>
            </a:rPr>
            <a:t>3. Take responsibility for acting</a:t>
          </a:r>
          <a:endParaRPr lang="en-US" dirty="0">
            <a:solidFill>
              <a:schemeClr val="bg2"/>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42061A57-6CDF-4EFD-8F7A-7167DAFBE1DB}" type="presOf" srcId="{D228B23E-C399-4462-8EDB-DCAB531192AA}" destId="{AA985192-EB93-4383-93DD-1BF927E53796}" srcOrd="0" destOrd="0" presId="urn:microsoft.com/office/officeart/2005/8/layout/hProcess11"/>
    <dgm:cxn modelId="{709FCA47-727E-438B-A8F1-9A79D236A5C4}" type="presOf" srcId="{1CA4DDD7-84FD-415A-AC85-977622CACAFC}" destId="{2D074F9E-27BF-4560-8824-2347D98E49FA}" srcOrd="0" destOrd="0" presId="urn:microsoft.com/office/officeart/2005/8/layout/hProcess11"/>
    <dgm:cxn modelId="{FEE54746-7B73-44C3-8317-E8A6B5DF657C}" type="presOf" srcId="{88ADFF9C-D12E-447F-9E0A-D95F653A76BA}" destId="{F62AE1B0-EDE3-4C9C-B00C-9FFBC13DFF80}"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950B0DD6-43D4-46B4-9047-C64A6756EBDB}" type="presOf" srcId="{3044BCE0-4160-46E2-820C-4890F586363B}" destId="{9CF22FEB-A254-4597-8D60-1696B8788378}" srcOrd="0" destOrd="0" presId="urn:microsoft.com/office/officeart/2005/8/layout/hProcess11"/>
    <dgm:cxn modelId="{20BA8E83-CB33-4DB2-8DEF-4EAD4426AC2C}" type="presOf" srcId="{8286899B-EB9E-4295-82EA-18A8520E9055}" destId="{6ECD4CAA-5539-402B-B260-8DA5BF5BD1F5}" srcOrd="0" destOrd="0" presId="urn:microsoft.com/office/officeart/2005/8/layout/hProcess11"/>
    <dgm:cxn modelId="{DF460125-EB27-4D8E-B2DF-BB965288C606}" type="presOf" srcId="{D04347B2-F8E1-4D1B-AB8D-B39D9BF776B4}" destId="{FA46DECD-0117-40C9-BE71-BB5D9E56B3F3}"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FF33880B-1AEA-4E81-A9E5-87E79B2A478B}" type="presParOf" srcId="{2D074F9E-27BF-4560-8824-2347D98E49FA}" destId="{582968EB-CA2F-4EAD-A2E7-8A8A4C9A571E}" srcOrd="0" destOrd="0" presId="urn:microsoft.com/office/officeart/2005/8/layout/hProcess11"/>
    <dgm:cxn modelId="{CB0F582A-BC25-4ADE-ABD6-762D653C9E89}" type="presParOf" srcId="{2D074F9E-27BF-4560-8824-2347D98E49FA}" destId="{F56CAC8E-3BBB-42A8-BE3F-C0ECD592BCD2}" srcOrd="1" destOrd="0" presId="urn:microsoft.com/office/officeart/2005/8/layout/hProcess11"/>
    <dgm:cxn modelId="{EC2FE229-0693-4081-A117-A02996CE476A}" type="presParOf" srcId="{F56CAC8E-3BBB-42A8-BE3F-C0ECD592BCD2}" destId="{D34BD288-A378-417F-977B-14D44416A199}" srcOrd="0" destOrd="0" presId="urn:microsoft.com/office/officeart/2005/8/layout/hProcess11"/>
    <dgm:cxn modelId="{E51C34E2-BF62-4ED3-84FB-4310EDE51675}" type="presParOf" srcId="{D34BD288-A378-417F-977B-14D44416A199}" destId="{F62AE1B0-EDE3-4C9C-B00C-9FFBC13DFF80}" srcOrd="0" destOrd="0" presId="urn:microsoft.com/office/officeart/2005/8/layout/hProcess11"/>
    <dgm:cxn modelId="{2F1BD409-8EE0-4D97-9D4A-C9B5D6FCABDC}" type="presParOf" srcId="{D34BD288-A378-417F-977B-14D44416A199}" destId="{6F9E2D2E-B2CA-42EB-B193-DB0B1B43A249}" srcOrd="1" destOrd="0" presId="urn:microsoft.com/office/officeart/2005/8/layout/hProcess11"/>
    <dgm:cxn modelId="{5EC619C5-45AD-4B97-B8ED-DD97E7B8A689}" type="presParOf" srcId="{D34BD288-A378-417F-977B-14D44416A199}" destId="{38495A81-0401-4B07-BD05-94C69B9F84E6}" srcOrd="2" destOrd="0" presId="urn:microsoft.com/office/officeart/2005/8/layout/hProcess11"/>
    <dgm:cxn modelId="{DD9BC3CF-BFED-49BA-9CCA-2DDF0E29324F}" type="presParOf" srcId="{F56CAC8E-3BBB-42A8-BE3F-C0ECD592BCD2}" destId="{9BB2226E-874C-4D12-A613-75581E1978EE}" srcOrd="1" destOrd="0" presId="urn:microsoft.com/office/officeart/2005/8/layout/hProcess11"/>
    <dgm:cxn modelId="{32E1D3C8-977F-4D6D-88C3-6F412FD10D04}" type="presParOf" srcId="{F56CAC8E-3BBB-42A8-BE3F-C0ECD592BCD2}" destId="{34869F82-AC17-42E2-9D3B-CF3F1736F7EA}" srcOrd="2" destOrd="0" presId="urn:microsoft.com/office/officeart/2005/8/layout/hProcess11"/>
    <dgm:cxn modelId="{5C048775-571F-4E2D-AACB-2F98E5611AB2}" type="presParOf" srcId="{34869F82-AC17-42E2-9D3B-CF3F1736F7EA}" destId="{AA985192-EB93-4383-93DD-1BF927E53796}" srcOrd="0" destOrd="0" presId="urn:microsoft.com/office/officeart/2005/8/layout/hProcess11"/>
    <dgm:cxn modelId="{D9AB775F-9010-4C2E-9BFC-99229BFB18B9}" type="presParOf" srcId="{34869F82-AC17-42E2-9D3B-CF3F1736F7EA}" destId="{E81AD96A-287B-443D-BF38-4FD353BD3797}" srcOrd="1" destOrd="0" presId="urn:microsoft.com/office/officeart/2005/8/layout/hProcess11"/>
    <dgm:cxn modelId="{A3F7B89A-8BD4-4D6C-B8B2-D356E6B30F76}" type="presParOf" srcId="{34869F82-AC17-42E2-9D3B-CF3F1736F7EA}" destId="{22568E01-8C3B-4088-9C79-55736F92E9F7}" srcOrd="2" destOrd="0" presId="urn:microsoft.com/office/officeart/2005/8/layout/hProcess11"/>
    <dgm:cxn modelId="{C410ADFA-78EF-4014-AA08-3F1A4843740F}" type="presParOf" srcId="{F56CAC8E-3BBB-42A8-BE3F-C0ECD592BCD2}" destId="{69CF7E31-6EE9-4957-8E38-1727E1E82AF0}" srcOrd="3" destOrd="0" presId="urn:microsoft.com/office/officeart/2005/8/layout/hProcess11"/>
    <dgm:cxn modelId="{4DAB98EF-4226-451B-AABE-C3D7ECC1426A}" type="presParOf" srcId="{F56CAC8E-3BBB-42A8-BE3F-C0ECD592BCD2}" destId="{A12F81AD-EDA8-4914-A8C0-3C2173B472A1}" srcOrd="4" destOrd="0" presId="urn:microsoft.com/office/officeart/2005/8/layout/hProcess11"/>
    <dgm:cxn modelId="{0137F308-21E3-4426-B28F-00BB0912F4D2}" type="presParOf" srcId="{A12F81AD-EDA8-4914-A8C0-3C2173B472A1}" destId="{FA46DECD-0117-40C9-BE71-BB5D9E56B3F3}" srcOrd="0" destOrd="0" presId="urn:microsoft.com/office/officeart/2005/8/layout/hProcess11"/>
    <dgm:cxn modelId="{21917714-43AA-42EA-8A0B-BFB32B72EEF2}" type="presParOf" srcId="{A12F81AD-EDA8-4914-A8C0-3C2173B472A1}" destId="{51211CEE-C51A-4EA8-945C-CE9A28E3FDD7}" srcOrd="1" destOrd="0" presId="urn:microsoft.com/office/officeart/2005/8/layout/hProcess11"/>
    <dgm:cxn modelId="{799FBCC2-2C34-4700-903A-FDC3A7F661A2}" type="presParOf" srcId="{A12F81AD-EDA8-4914-A8C0-3C2173B472A1}" destId="{5500DAAE-2306-4A4E-BC37-4BF51A55D8F9}" srcOrd="2" destOrd="0" presId="urn:microsoft.com/office/officeart/2005/8/layout/hProcess11"/>
    <dgm:cxn modelId="{C68BC296-FA1C-4271-A0EE-2BAE06561C1B}" type="presParOf" srcId="{F56CAC8E-3BBB-42A8-BE3F-C0ECD592BCD2}" destId="{2E45DE94-6240-47D1-B8A3-DF8562A34452}" srcOrd="5" destOrd="0" presId="urn:microsoft.com/office/officeart/2005/8/layout/hProcess11"/>
    <dgm:cxn modelId="{780EB7C5-FC47-45F3-9C5D-75AB91333CAD}" type="presParOf" srcId="{F56CAC8E-3BBB-42A8-BE3F-C0ECD592BCD2}" destId="{005E623D-734A-4B21-9F04-B7B70C9A8DFB}" srcOrd="6" destOrd="0" presId="urn:microsoft.com/office/officeart/2005/8/layout/hProcess11"/>
    <dgm:cxn modelId="{CABF7991-A77C-4639-AF89-C97934F59BD9}" type="presParOf" srcId="{005E623D-734A-4B21-9F04-B7B70C9A8DFB}" destId="{9CF22FEB-A254-4597-8D60-1696B8788378}" srcOrd="0" destOrd="0" presId="urn:microsoft.com/office/officeart/2005/8/layout/hProcess11"/>
    <dgm:cxn modelId="{63F4C275-2041-46F0-B14B-B33A8898BC2C}" type="presParOf" srcId="{005E623D-734A-4B21-9F04-B7B70C9A8DFB}" destId="{5BA65149-EC53-420C-8958-08F93D0E22FA}" srcOrd="1" destOrd="0" presId="urn:microsoft.com/office/officeart/2005/8/layout/hProcess11"/>
    <dgm:cxn modelId="{14529374-AC53-418A-854D-639966E42739}" type="presParOf" srcId="{005E623D-734A-4B21-9F04-B7B70C9A8DFB}" destId="{4182125B-3AB9-4279-A2D7-EFA503868138}" srcOrd="2" destOrd="0" presId="urn:microsoft.com/office/officeart/2005/8/layout/hProcess11"/>
    <dgm:cxn modelId="{6D383903-B6DE-4722-95A1-CAD2307D6397}" type="presParOf" srcId="{F56CAC8E-3BBB-42A8-BE3F-C0ECD592BCD2}" destId="{E1C5D077-B4E6-44D1-BF34-F1B1EDAE8384}" srcOrd="7" destOrd="0" presId="urn:microsoft.com/office/officeart/2005/8/layout/hProcess11"/>
    <dgm:cxn modelId="{8CC1C942-16FF-4957-B759-64E8C7838735}" type="presParOf" srcId="{F56CAC8E-3BBB-42A8-BE3F-C0ECD592BCD2}" destId="{E34A43D7-966D-42C4-AF0B-677DDB826201}" srcOrd="8" destOrd="0" presId="urn:microsoft.com/office/officeart/2005/8/layout/hProcess11"/>
    <dgm:cxn modelId="{C91E2AE6-484C-43FA-8AC9-6A7AC24AAD53}" type="presParOf" srcId="{E34A43D7-966D-42C4-AF0B-677DDB826201}" destId="{6ECD4CAA-5539-402B-B260-8DA5BF5BD1F5}" srcOrd="0" destOrd="0" presId="urn:microsoft.com/office/officeart/2005/8/layout/hProcess11"/>
    <dgm:cxn modelId="{5FB3FF81-93B2-4CF1-AF02-B29C53361603}" type="presParOf" srcId="{E34A43D7-966D-42C4-AF0B-677DDB826201}" destId="{2E1393FE-BF89-4B14-97BD-624EF0BC3C69}" srcOrd="1" destOrd="0" presId="urn:microsoft.com/office/officeart/2005/8/layout/hProcess11"/>
    <dgm:cxn modelId="{A5743C22-12D5-40F8-A89B-84D771245C16}"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C6B373-0706-48ED-A539-43FAF0326CB4}" type="doc">
      <dgm:prSet loTypeId="urn:microsoft.com/office/officeart/2005/8/layout/pList1#2" loCatId="list" qsTypeId="urn:microsoft.com/office/officeart/2005/8/quickstyle/simple2" qsCatId="simple" csTypeId="urn:microsoft.com/office/officeart/2005/8/colors/accent1_1" csCatId="accent1" phldr="1"/>
      <dgm:spPr/>
      <dgm:t>
        <a:bodyPr/>
        <a:lstStyle/>
        <a:p>
          <a:endParaRPr lang="en-US"/>
        </a:p>
      </dgm:t>
    </dgm:pt>
    <dgm:pt modelId="{136BB563-81C9-4B7C-8BBA-5E47256A6E14}">
      <dgm:prSet phldrT="[Text]"/>
      <dgm:spPr/>
      <dgm:t>
        <a:bodyPr/>
        <a:lstStyle/>
        <a:p>
          <a:r>
            <a:rPr lang="en-US" dirty="0" smtClean="0"/>
            <a:t>Is it DV?</a:t>
          </a:r>
          <a:endParaRPr lang="en-US" dirty="0"/>
        </a:p>
      </dgm:t>
    </dgm:pt>
    <dgm:pt modelId="{7CA4A501-8C1F-4324-B655-00578ACFE35B}" type="parTrans" cxnId="{0C57EF2C-7AB0-4DC8-9200-FF29F723A654}">
      <dgm:prSet/>
      <dgm:spPr/>
      <dgm:t>
        <a:bodyPr/>
        <a:lstStyle/>
        <a:p>
          <a:endParaRPr lang="en-US"/>
        </a:p>
      </dgm:t>
    </dgm:pt>
    <dgm:pt modelId="{D2E7CF49-DEF5-4160-AF07-B743F0BD3689}" type="sibTrans" cxnId="{0C57EF2C-7AB0-4DC8-9200-FF29F723A654}">
      <dgm:prSet/>
      <dgm:spPr/>
      <dgm:t>
        <a:bodyPr/>
        <a:lstStyle/>
        <a:p>
          <a:endParaRPr lang="en-US"/>
        </a:p>
      </dgm:t>
    </dgm:pt>
    <dgm:pt modelId="{96071AF1-8217-4DC9-A96F-89E283B9EBE5}">
      <dgm:prSet phldrT="[Text]"/>
      <dgm:spPr/>
      <dgm:t>
        <a:bodyPr/>
        <a:lstStyle/>
        <a:p>
          <a:r>
            <a:rPr lang="en-US" dirty="0" smtClean="0"/>
            <a:t>Is it safe?</a:t>
          </a:r>
          <a:endParaRPr lang="en-US" dirty="0"/>
        </a:p>
      </dgm:t>
    </dgm:pt>
    <dgm:pt modelId="{E2126FE1-AB83-482B-822A-C68BD12B503F}" type="parTrans" cxnId="{1240AC08-4D0A-451C-A5D6-7B88549F5A48}">
      <dgm:prSet/>
      <dgm:spPr/>
      <dgm:t>
        <a:bodyPr/>
        <a:lstStyle/>
        <a:p>
          <a:endParaRPr lang="en-US"/>
        </a:p>
      </dgm:t>
    </dgm:pt>
    <dgm:pt modelId="{17C79024-4E21-403B-819E-0E5FDC2EE35A}" type="sibTrans" cxnId="{1240AC08-4D0A-451C-A5D6-7B88549F5A48}">
      <dgm:prSet/>
      <dgm:spPr/>
      <dgm:t>
        <a:bodyPr/>
        <a:lstStyle/>
        <a:p>
          <a:endParaRPr lang="en-US"/>
        </a:p>
      </dgm:t>
    </dgm:pt>
    <dgm:pt modelId="{666621B4-E673-480E-BF59-87CA4ED9999E}">
      <dgm:prSet phldrT="[Text]"/>
      <dgm:spPr/>
      <dgm:t>
        <a:bodyPr/>
        <a:lstStyle/>
        <a:p>
          <a:r>
            <a:rPr lang="en-US" dirty="0" smtClean="0"/>
            <a:t>Too personal?</a:t>
          </a:r>
          <a:endParaRPr lang="en-US" dirty="0"/>
        </a:p>
      </dgm:t>
    </dgm:pt>
    <dgm:pt modelId="{5E587843-4742-4EE3-A4B7-95561C7F3456}" type="parTrans" cxnId="{CADE2409-F78E-40FC-B463-92F78B9A0281}">
      <dgm:prSet/>
      <dgm:spPr/>
      <dgm:t>
        <a:bodyPr/>
        <a:lstStyle/>
        <a:p>
          <a:endParaRPr lang="en-US"/>
        </a:p>
      </dgm:t>
    </dgm:pt>
    <dgm:pt modelId="{1B96F83A-CBFB-464E-B3DF-B572221AD3B8}" type="sibTrans" cxnId="{CADE2409-F78E-40FC-B463-92F78B9A0281}">
      <dgm:prSet/>
      <dgm:spPr/>
      <dgm:t>
        <a:bodyPr/>
        <a:lstStyle/>
        <a:p>
          <a:endParaRPr lang="en-US"/>
        </a:p>
      </dgm:t>
    </dgm:pt>
    <dgm:pt modelId="{B1F246C1-F1AC-4986-B5C0-26B8E48762A2}">
      <dgm:prSet phldrT="[Text]"/>
      <dgm:spPr/>
      <dgm:t>
        <a:bodyPr/>
        <a:lstStyle/>
        <a:p>
          <a:r>
            <a:rPr lang="en-US" dirty="0" smtClean="0"/>
            <a:t>What do I say?</a:t>
          </a:r>
          <a:endParaRPr lang="en-US" dirty="0"/>
        </a:p>
      </dgm:t>
    </dgm:pt>
    <dgm:pt modelId="{D3D20DC9-A1D2-4BEB-A816-5C9D128C9748}" type="parTrans" cxnId="{28B65F84-C345-4B8C-AABE-CB25C2EB722C}">
      <dgm:prSet/>
      <dgm:spPr/>
      <dgm:t>
        <a:bodyPr/>
        <a:lstStyle/>
        <a:p>
          <a:endParaRPr lang="en-US"/>
        </a:p>
      </dgm:t>
    </dgm:pt>
    <dgm:pt modelId="{714E9FC3-DAFB-4E2E-8457-07AF04E8669E}" type="sibTrans" cxnId="{28B65F84-C345-4B8C-AABE-CB25C2EB722C}">
      <dgm:prSet/>
      <dgm:spPr/>
      <dgm:t>
        <a:bodyPr/>
        <a:lstStyle/>
        <a:p>
          <a:endParaRPr lang="en-US"/>
        </a:p>
      </dgm:t>
    </dgm:pt>
    <dgm:pt modelId="{37D92627-C4F3-47F9-8BDA-3DBA18D65CF1}" type="pres">
      <dgm:prSet presAssocID="{63C6B373-0706-48ED-A539-43FAF0326CB4}" presName="Name0" presStyleCnt="0">
        <dgm:presLayoutVars>
          <dgm:dir/>
          <dgm:resizeHandles val="exact"/>
        </dgm:presLayoutVars>
      </dgm:prSet>
      <dgm:spPr/>
      <dgm:t>
        <a:bodyPr/>
        <a:lstStyle/>
        <a:p>
          <a:endParaRPr lang="en-US"/>
        </a:p>
      </dgm:t>
    </dgm:pt>
    <dgm:pt modelId="{A9E9FC77-C62A-4B45-B51F-21A24C751798}" type="pres">
      <dgm:prSet presAssocID="{136BB563-81C9-4B7C-8BBA-5E47256A6E14}" presName="compNode" presStyleCnt="0"/>
      <dgm:spPr/>
    </dgm:pt>
    <dgm:pt modelId="{3571994D-908E-4AC2-8231-B1458030F9C1}" type="pres">
      <dgm:prSet presAssocID="{136BB563-81C9-4B7C-8BBA-5E47256A6E14}" presName="pictRect" presStyleLbl="node1" presStyleIdx="0" presStyleCnt="4"/>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7D8A3B86-ABCF-48FC-9EF5-21718E503298}" type="pres">
      <dgm:prSet presAssocID="{136BB563-81C9-4B7C-8BBA-5E47256A6E14}" presName="textRect" presStyleLbl="revTx" presStyleIdx="0" presStyleCnt="4">
        <dgm:presLayoutVars>
          <dgm:bulletEnabled val="1"/>
        </dgm:presLayoutVars>
      </dgm:prSet>
      <dgm:spPr/>
      <dgm:t>
        <a:bodyPr/>
        <a:lstStyle/>
        <a:p>
          <a:endParaRPr lang="en-US"/>
        </a:p>
      </dgm:t>
    </dgm:pt>
    <dgm:pt modelId="{5365A961-B120-4927-8180-740D4BBDF9A0}" type="pres">
      <dgm:prSet presAssocID="{D2E7CF49-DEF5-4160-AF07-B743F0BD3689}" presName="sibTrans" presStyleLbl="sibTrans2D1" presStyleIdx="0" presStyleCnt="0"/>
      <dgm:spPr/>
      <dgm:t>
        <a:bodyPr/>
        <a:lstStyle/>
        <a:p>
          <a:endParaRPr lang="en-US"/>
        </a:p>
      </dgm:t>
    </dgm:pt>
    <dgm:pt modelId="{66ADDE04-ED6E-464C-92F1-4BC65CBBFA37}" type="pres">
      <dgm:prSet presAssocID="{96071AF1-8217-4DC9-A96F-89E283B9EBE5}" presName="compNode" presStyleCnt="0"/>
      <dgm:spPr/>
    </dgm:pt>
    <dgm:pt modelId="{80FF7CC7-428D-4BB8-B708-A640C673957A}" type="pres">
      <dgm:prSet presAssocID="{96071AF1-8217-4DC9-A96F-89E283B9EBE5}" presName="pictRect" presStyleLbl="node1" presStyleIdx="1" presStyleCnt="4"/>
      <dgm:spPr>
        <a:blipFill>
          <a:blip xmlns:r="http://schemas.openxmlformats.org/officeDocument/2006/relationships"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t="-20000" b="-20000"/>
          </a:stretch>
        </a:blipFill>
      </dgm:spPr>
      <dgm:t>
        <a:bodyPr/>
        <a:lstStyle/>
        <a:p>
          <a:endParaRPr lang="en-US"/>
        </a:p>
      </dgm:t>
    </dgm:pt>
    <dgm:pt modelId="{BF3474F1-B077-4345-9098-73FA22B61D2F}" type="pres">
      <dgm:prSet presAssocID="{96071AF1-8217-4DC9-A96F-89E283B9EBE5}" presName="textRect" presStyleLbl="revTx" presStyleIdx="1" presStyleCnt="4">
        <dgm:presLayoutVars>
          <dgm:bulletEnabled val="1"/>
        </dgm:presLayoutVars>
      </dgm:prSet>
      <dgm:spPr/>
      <dgm:t>
        <a:bodyPr/>
        <a:lstStyle/>
        <a:p>
          <a:endParaRPr lang="en-US"/>
        </a:p>
      </dgm:t>
    </dgm:pt>
    <dgm:pt modelId="{42B982E9-6D8D-4024-A8F6-BEEABF97EE5F}" type="pres">
      <dgm:prSet presAssocID="{17C79024-4E21-403B-819E-0E5FDC2EE35A}" presName="sibTrans" presStyleLbl="sibTrans2D1" presStyleIdx="0" presStyleCnt="0"/>
      <dgm:spPr/>
      <dgm:t>
        <a:bodyPr/>
        <a:lstStyle/>
        <a:p>
          <a:endParaRPr lang="en-US"/>
        </a:p>
      </dgm:t>
    </dgm:pt>
    <dgm:pt modelId="{09360EAE-5C39-4E47-B243-5DDD8956DBD9}" type="pres">
      <dgm:prSet presAssocID="{666621B4-E673-480E-BF59-87CA4ED9999E}" presName="compNode" presStyleCnt="0"/>
      <dgm:spPr/>
    </dgm:pt>
    <dgm:pt modelId="{BF4FF55D-23D6-444C-86B2-0BEA19C89726}" type="pres">
      <dgm:prSet presAssocID="{666621B4-E673-480E-BF59-87CA4ED9999E}" presName="pictRect" presStyleLbl="node1" presStyleIdx="2" presStyleCnt="4" custLinFactNeighborX="-3790" custLinFactNeighborY="2934"/>
      <dgm:spPr>
        <a:blipFill>
          <a:blip xmlns:r="http://schemas.openxmlformats.org/officeDocument/2006/relationships"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1194F66B-46F2-40D0-9062-83AB82B588E1}" type="pres">
      <dgm:prSet presAssocID="{666621B4-E673-480E-BF59-87CA4ED9999E}" presName="textRect" presStyleLbl="revTx" presStyleIdx="2" presStyleCnt="4" custScaleY="109155" custLinFactNeighborX="-2232" custLinFactNeighborY="15392">
        <dgm:presLayoutVars>
          <dgm:bulletEnabled val="1"/>
        </dgm:presLayoutVars>
      </dgm:prSet>
      <dgm:spPr/>
      <dgm:t>
        <a:bodyPr/>
        <a:lstStyle/>
        <a:p>
          <a:endParaRPr lang="en-US"/>
        </a:p>
      </dgm:t>
    </dgm:pt>
    <dgm:pt modelId="{B8C6DD99-3421-47D8-A6ED-6697D2335D52}" type="pres">
      <dgm:prSet presAssocID="{1B96F83A-CBFB-464E-B3DF-B572221AD3B8}" presName="sibTrans" presStyleLbl="sibTrans2D1" presStyleIdx="0" presStyleCnt="0"/>
      <dgm:spPr/>
      <dgm:t>
        <a:bodyPr/>
        <a:lstStyle/>
        <a:p>
          <a:endParaRPr lang="en-US"/>
        </a:p>
      </dgm:t>
    </dgm:pt>
    <dgm:pt modelId="{52A243D3-6107-4524-9743-E57977E00F06}" type="pres">
      <dgm:prSet presAssocID="{B1F246C1-F1AC-4986-B5C0-26B8E48762A2}" presName="compNode" presStyleCnt="0"/>
      <dgm:spPr/>
    </dgm:pt>
    <dgm:pt modelId="{564AF53D-3BF2-404E-8A03-5E67F9A1E467}" type="pres">
      <dgm:prSet presAssocID="{B1F246C1-F1AC-4986-B5C0-26B8E48762A2}" presName="pictRect" presStyleLbl="node1" presStyleIdx="3" presStyleCnt="4" custLinFactNeighborX="845" custLinFactNeighborY="789"/>
      <dgm:spPr>
        <a:blipFill>
          <a:blip xmlns:r="http://schemas.openxmlformats.org/officeDocument/2006/relationships"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09C1DBE9-7BB9-46AE-97FE-1B7569D985EE}" type="pres">
      <dgm:prSet presAssocID="{B1F246C1-F1AC-4986-B5C0-26B8E48762A2}" presName="textRect" presStyleLbl="revTx" presStyleIdx="3" presStyleCnt="4" custLinFactNeighborX="4092" custLinFactNeighborY="4011">
        <dgm:presLayoutVars>
          <dgm:bulletEnabled val="1"/>
        </dgm:presLayoutVars>
      </dgm:prSet>
      <dgm:spPr/>
      <dgm:t>
        <a:bodyPr/>
        <a:lstStyle/>
        <a:p>
          <a:endParaRPr lang="en-US"/>
        </a:p>
      </dgm:t>
    </dgm:pt>
  </dgm:ptLst>
  <dgm:cxnLst>
    <dgm:cxn modelId="{27F42D72-02DD-4755-832B-AEF52033FC7C}" type="presOf" srcId="{96071AF1-8217-4DC9-A96F-89E283B9EBE5}" destId="{BF3474F1-B077-4345-9098-73FA22B61D2F}" srcOrd="0" destOrd="0" presId="urn:microsoft.com/office/officeart/2005/8/layout/pList1#2"/>
    <dgm:cxn modelId="{28B65F84-C345-4B8C-AABE-CB25C2EB722C}" srcId="{63C6B373-0706-48ED-A539-43FAF0326CB4}" destId="{B1F246C1-F1AC-4986-B5C0-26B8E48762A2}" srcOrd="3" destOrd="0" parTransId="{D3D20DC9-A1D2-4BEB-A816-5C9D128C9748}" sibTransId="{714E9FC3-DAFB-4E2E-8457-07AF04E8669E}"/>
    <dgm:cxn modelId="{0F8EFEF2-EEB8-475F-9820-77C491BB6630}" type="presOf" srcId="{17C79024-4E21-403B-819E-0E5FDC2EE35A}" destId="{42B982E9-6D8D-4024-A8F6-BEEABF97EE5F}" srcOrd="0" destOrd="0" presId="urn:microsoft.com/office/officeart/2005/8/layout/pList1#2"/>
    <dgm:cxn modelId="{9BC49B88-9DBE-42D4-8B2A-CA482211202F}" type="presOf" srcId="{1B96F83A-CBFB-464E-B3DF-B572221AD3B8}" destId="{B8C6DD99-3421-47D8-A6ED-6697D2335D52}" srcOrd="0" destOrd="0" presId="urn:microsoft.com/office/officeart/2005/8/layout/pList1#2"/>
    <dgm:cxn modelId="{99FFBB4F-71A1-4AA3-8313-C1DEC063C761}" type="presOf" srcId="{666621B4-E673-480E-BF59-87CA4ED9999E}" destId="{1194F66B-46F2-40D0-9062-83AB82B588E1}" srcOrd="0" destOrd="0" presId="urn:microsoft.com/office/officeart/2005/8/layout/pList1#2"/>
    <dgm:cxn modelId="{1DF10EB3-8DAE-4147-8597-7C88D1CF1670}" type="presOf" srcId="{D2E7CF49-DEF5-4160-AF07-B743F0BD3689}" destId="{5365A961-B120-4927-8180-740D4BBDF9A0}" srcOrd="0" destOrd="0" presId="urn:microsoft.com/office/officeart/2005/8/layout/pList1#2"/>
    <dgm:cxn modelId="{12721C45-83A6-4E68-B19A-E31A43FF9A12}" type="presOf" srcId="{63C6B373-0706-48ED-A539-43FAF0326CB4}" destId="{37D92627-C4F3-47F9-8BDA-3DBA18D65CF1}" srcOrd="0" destOrd="0" presId="urn:microsoft.com/office/officeart/2005/8/layout/pList1#2"/>
    <dgm:cxn modelId="{CADE2409-F78E-40FC-B463-92F78B9A0281}" srcId="{63C6B373-0706-48ED-A539-43FAF0326CB4}" destId="{666621B4-E673-480E-BF59-87CA4ED9999E}" srcOrd="2" destOrd="0" parTransId="{5E587843-4742-4EE3-A4B7-95561C7F3456}" sibTransId="{1B96F83A-CBFB-464E-B3DF-B572221AD3B8}"/>
    <dgm:cxn modelId="{0C57EF2C-7AB0-4DC8-9200-FF29F723A654}" srcId="{63C6B373-0706-48ED-A539-43FAF0326CB4}" destId="{136BB563-81C9-4B7C-8BBA-5E47256A6E14}" srcOrd="0" destOrd="0" parTransId="{7CA4A501-8C1F-4324-B655-00578ACFE35B}" sibTransId="{D2E7CF49-DEF5-4160-AF07-B743F0BD3689}"/>
    <dgm:cxn modelId="{1240AC08-4D0A-451C-A5D6-7B88549F5A48}" srcId="{63C6B373-0706-48ED-A539-43FAF0326CB4}" destId="{96071AF1-8217-4DC9-A96F-89E283B9EBE5}" srcOrd="1" destOrd="0" parTransId="{E2126FE1-AB83-482B-822A-C68BD12B503F}" sibTransId="{17C79024-4E21-403B-819E-0E5FDC2EE35A}"/>
    <dgm:cxn modelId="{E89C859F-C960-4794-848B-D597F5C8E1FF}" type="presOf" srcId="{136BB563-81C9-4B7C-8BBA-5E47256A6E14}" destId="{7D8A3B86-ABCF-48FC-9EF5-21718E503298}" srcOrd="0" destOrd="0" presId="urn:microsoft.com/office/officeart/2005/8/layout/pList1#2"/>
    <dgm:cxn modelId="{F56EAA88-756B-4BA3-BB32-926A9C3C1495}" type="presOf" srcId="{B1F246C1-F1AC-4986-B5C0-26B8E48762A2}" destId="{09C1DBE9-7BB9-46AE-97FE-1B7569D985EE}" srcOrd="0" destOrd="0" presId="urn:microsoft.com/office/officeart/2005/8/layout/pList1#2"/>
    <dgm:cxn modelId="{791012CF-F493-4725-814A-7B90504C51F6}" type="presParOf" srcId="{37D92627-C4F3-47F9-8BDA-3DBA18D65CF1}" destId="{A9E9FC77-C62A-4B45-B51F-21A24C751798}" srcOrd="0" destOrd="0" presId="urn:microsoft.com/office/officeart/2005/8/layout/pList1#2"/>
    <dgm:cxn modelId="{E44C1B7D-5606-4B24-A467-1E0E3E8AB913}" type="presParOf" srcId="{A9E9FC77-C62A-4B45-B51F-21A24C751798}" destId="{3571994D-908E-4AC2-8231-B1458030F9C1}" srcOrd="0" destOrd="0" presId="urn:microsoft.com/office/officeart/2005/8/layout/pList1#2"/>
    <dgm:cxn modelId="{5A507BCE-8A8E-4570-B96E-E56BAB7EAA1C}" type="presParOf" srcId="{A9E9FC77-C62A-4B45-B51F-21A24C751798}" destId="{7D8A3B86-ABCF-48FC-9EF5-21718E503298}" srcOrd="1" destOrd="0" presId="urn:microsoft.com/office/officeart/2005/8/layout/pList1#2"/>
    <dgm:cxn modelId="{EA749076-DF0F-4B7E-85BE-35CFEBA95A67}" type="presParOf" srcId="{37D92627-C4F3-47F9-8BDA-3DBA18D65CF1}" destId="{5365A961-B120-4927-8180-740D4BBDF9A0}" srcOrd="1" destOrd="0" presId="urn:microsoft.com/office/officeart/2005/8/layout/pList1#2"/>
    <dgm:cxn modelId="{F1AAA307-009A-47D6-A19C-DADF33E1BB22}" type="presParOf" srcId="{37D92627-C4F3-47F9-8BDA-3DBA18D65CF1}" destId="{66ADDE04-ED6E-464C-92F1-4BC65CBBFA37}" srcOrd="2" destOrd="0" presId="urn:microsoft.com/office/officeart/2005/8/layout/pList1#2"/>
    <dgm:cxn modelId="{517DB392-73F0-4DF7-A810-B297CEAB2093}" type="presParOf" srcId="{66ADDE04-ED6E-464C-92F1-4BC65CBBFA37}" destId="{80FF7CC7-428D-4BB8-B708-A640C673957A}" srcOrd="0" destOrd="0" presId="urn:microsoft.com/office/officeart/2005/8/layout/pList1#2"/>
    <dgm:cxn modelId="{9017BE85-CC06-4CA8-A99A-A46729663192}" type="presParOf" srcId="{66ADDE04-ED6E-464C-92F1-4BC65CBBFA37}" destId="{BF3474F1-B077-4345-9098-73FA22B61D2F}" srcOrd="1" destOrd="0" presId="urn:microsoft.com/office/officeart/2005/8/layout/pList1#2"/>
    <dgm:cxn modelId="{39CD501C-890C-48F0-9C43-421BB2F715CF}" type="presParOf" srcId="{37D92627-C4F3-47F9-8BDA-3DBA18D65CF1}" destId="{42B982E9-6D8D-4024-A8F6-BEEABF97EE5F}" srcOrd="3" destOrd="0" presId="urn:microsoft.com/office/officeart/2005/8/layout/pList1#2"/>
    <dgm:cxn modelId="{6E54EDCA-6845-44C5-918E-8681CBC98A05}" type="presParOf" srcId="{37D92627-C4F3-47F9-8BDA-3DBA18D65CF1}" destId="{09360EAE-5C39-4E47-B243-5DDD8956DBD9}" srcOrd="4" destOrd="0" presId="urn:microsoft.com/office/officeart/2005/8/layout/pList1#2"/>
    <dgm:cxn modelId="{035068C7-22F2-4557-9B3F-BBE1ADB75576}" type="presParOf" srcId="{09360EAE-5C39-4E47-B243-5DDD8956DBD9}" destId="{BF4FF55D-23D6-444C-86B2-0BEA19C89726}" srcOrd="0" destOrd="0" presId="urn:microsoft.com/office/officeart/2005/8/layout/pList1#2"/>
    <dgm:cxn modelId="{2FF66625-84B4-45EF-A694-E2FA26DFADE1}" type="presParOf" srcId="{09360EAE-5C39-4E47-B243-5DDD8956DBD9}" destId="{1194F66B-46F2-40D0-9062-83AB82B588E1}" srcOrd="1" destOrd="0" presId="urn:microsoft.com/office/officeart/2005/8/layout/pList1#2"/>
    <dgm:cxn modelId="{BF75291F-A792-47A4-9F34-0032339ADC2B}" type="presParOf" srcId="{37D92627-C4F3-47F9-8BDA-3DBA18D65CF1}" destId="{B8C6DD99-3421-47D8-A6ED-6697D2335D52}" srcOrd="5" destOrd="0" presId="urn:microsoft.com/office/officeart/2005/8/layout/pList1#2"/>
    <dgm:cxn modelId="{3EC1345B-565A-4827-8ED1-9431B4677784}" type="presParOf" srcId="{37D92627-C4F3-47F9-8BDA-3DBA18D65CF1}" destId="{52A243D3-6107-4524-9743-E57977E00F06}" srcOrd="6" destOrd="0" presId="urn:microsoft.com/office/officeart/2005/8/layout/pList1#2"/>
    <dgm:cxn modelId="{1E5D6EE9-3E9D-46FE-93B6-611E40CFA9D6}" type="presParOf" srcId="{52A243D3-6107-4524-9743-E57977E00F06}" destId="{564AF53D-3BF2-404E-8A03-5E67F9A1E467}" srcOrd="0" destOrd="0" presId="urn:microsoft.com/office/officeart/2005/8/layout/pList1#2"/>
    <dgm:cxn modelId="{DED3F5BC-C53C-4302-BAE2-8CF9C188850A}" type="presParOf" srcId="{52A243D3-6107-4524-9743-E57977E00F06}" destId="{09C1DBE9-7BB9-46AE-97FE-1B7569D985EE}" srcOrd="1" destOrd="0" presId="urn:microsoft.com/office/officeart/2005/8/layout/pList1#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A4DDD7-84FD-415A-AC85-977622CAC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8ADFF9C-D12E-447F-9E0A-D95F653A76BA}">
      <dgm:prSet/>
      <dgm:spPr/>
      <dgm:t>
        <a:bodyPr/>
        <a:lstStyle/>
        <a:p>
          <a:pPr rtl="0"/>
          <a:r>
            <a:rPr lang="en-US" b="0" dirty="0" smtClean="0">
              <a:solidFill>
                <a:schemeClr val="accent4">
                  <a:lumMod val="20000"/>
                  <a:lumOff val="80000"/>
                </a:schemeClr>
              </a:solidFill>
            </a:rPr>
            <a:t>1. Notice an event</a:t>
          </a:r>
          <a:endParaRPr lang="en-US" b="0" dirty="0">
            <a:solidFill>
              <a:schemeClr val="accent4">
                <a:lumMod val="20000"/>
                <a:lumOff val="80000"/>
              </a:schemeClr>
            </a:solidFill>
          </a:endParaRPr>
        </a:p>
      </dgm:t>
    </dgm:pt>
    <dgm:pt modelId="{CB4AD72C-C739-45B8-93D8-6912F598AD97}" type="parTrans" cxnId="{E29EC0CE-E98C-48D1-9C04-59561782C5CA}">
      <dgm:prSet/>
      <dgm:spPr/>
      <dgm:t>
        <a:bodyPr/>
        <a:lstStyle/>
        <a:p>
          <a:endParaRPr lang="en-US"/>
        </a:p>
      </dgm:t>
    </dgm:pt>
    <dgm:pt modelId="{25B60FD8-5C7F-4127-BADB-C2B1A4174A0A}" type="sibTrans" cxnId="{E29EC0CE-E98C-48D1-9C04-59561782C5CA}">
      <dgm:prSet/>
      <dgm:spPr/>
      <dgm:t>
        <a:bodyPr/>
        <a:lstStyle/>
        <a:p>
          <a:endParaRPr lang="en-US"/>
        </a:p>
      </dgm:t>
    </dgm:pt>
    <dgm:pt modelId="{D228B23E-C399-4462-8EDB-DCAB531192AA}">
      <dgm:prSet/>
      <dgm:spPr/>
      <dgm:t>
        <a:bodyPr/>
        <a:lstStyle/>
        <a:p>
          <a:pPr rtl="0"/>
          <a:r>
            <a:rPr lang="en-US" b="0" dirty="0" smtClean="0">
              <a:solidFill>
                <a:schemeClr val="accent4">
                  <a:lumMod val="40000"/>
                  <a:lumOff val="60000"/>
                </a:schemeClr>
              </a:solidFill>
            </a:rPr>
            <a:t>2. Recognize there is a problem</a:t>
          </a:r>
          <a:endParaRPr lang="en-US" b="0" dirty="0">
            <a:solidFill>
              <a:schemeClr val="accent4">
                <a:lumMod val="40000"/>
                <a:lumOff val="60000"/>
              </a:schemeClr>
            </a:solidFill>
          </a:endParaRPr>
        </a:p>
      </dgm:t>
    </dgm:pt>
    <dgm:pt modelId="{CF3B6405-2EDE-4209-AABF-71B66B04036C}" type="parTrans" cxnId="{B88D0FB5-13A1-4893-9CF4-233A41322DC8}">
      <dgm:prSet/>
      <dgm:spPr/>
      <dgm:t>
        <a:bodyPr/>
        <a:lstStyle/>
        <a:p>
          <a:endParaRPr lang="en-US"/>
        </a:p>
      </dgm:t>
    </dgm:pt>
    <dgm:pt modelId="{7D446452-D25F-47F4-9890-BB145BA3C5F2}" type="sibTrans" cxnId="{B88D0FB5-13A1-4893-9CF4-233A41322DC8}">
      <dgm:prSet/>
      <dgm:spPr/>
      <dgm:t>
        <a:bodyPr/>
        <a:lstStyle/>
        <a:p>
          <a:endParaRPr lang="en-US"/>
        </a:p>
      </dgm:t>
    </dgm:pt>
    <dgm:pt modelId="{D04347B2-F8E1-4D1B-AB8D-B39D9BF776B4}">
      <dgm:prSet/>
      <dgm:spPr/>
      <dgm:t>
        <a:bodyPr/>
        <a:lstStyle/>
        <a:p>
          <a:pPr rtl="0"/>
          <a:r>
            <a:rPr lang="en-US" b="1" dirty="0" smtClean="0">
              <a:solidFill>
                <a:schemeClr val="bg2"/>
              </a:solidFill>
            </a:rPr>
            <a:t>3. Take responsibility for acting</a:t>
          </a:r>
          <a:endParaRPr lang="en-US" dirty="0">
            <a:solidFill>
              <a:schemeClr val="bg2"/>
            </a:solidFill>
          </a:endParaRPr>
        </a:p>
      </dgm:t>
    </dgm:pt>
    <dgm:pt modelId="{DCAB335B-2F9D-4803-B0B1-378F3E09C24A}" type="parTrans" cxnId="{571F3216-537A-4ACC-A602-873C396DF081}">
      <dgm:prSet/>
      <dgm:spPr/>
      <dgm:t>
        <a:bodyPr/>
        <a:lstStyle/>
        <a:p>
          <a:endParaRPr lang="en-US"/>
        </a:p>
      </dgm:t>
    </dgm:pt>
    <dgm:pt modelId="{26E4048C-D5BF-4B2B-86B5-37DD8B3358D1}" type="sibTrans" cxnId="{571F3216-537A-4ACC-A602-873C396DF081}">
      <dgm:prSet/>
      <dgm:spPr/>
      <dgm:t>
        <a:bodyPr/>
        <a:lstStyle/>
        <a:p>
          <a:endParaRPr lang="en-US"/>
        </a:p>
      </dgm:t>
    </dgm:pt>
    <dgm:pt modelId="{3044BCE0-4160-46E2-820C-4890F586363B}">
      <dgm:prSet/>
      <dgm:spPr/>
      <dgm:t>
        <a:bodyPr/>
        <a:lstStyle/>
        <a:p>
          <a:pPr rtl="0"/>
          <a:r>
            <a:rPr lang="en-US" b="1" dirty="0" smtClean="0">
              <a:solidFill>
                <a:schemeClr val="bg1"/>
              </a:solidFill>
            </a:rPr>
            <a:t>4. Decide how to respond appropriately</a:t>
          </a:r>
          <a:endParaRPr lang="en-US" dirty="0">
            <a:solidFill>
              <a:schemeClr val="bg1"/>
            </a:solidFill>
          </a:endParaRPr>
        </a:p>
      </dgm:t>
    </dgm:pt>
    <dgm:pt modelId="{46608BC2-BDC5-49D2-8A10-98A90E442305}" type="parTrans" cxnId="{368C678B-B83F-4521-81E3-4821E0D67A52}">
      <dgm:prSet/>
      <dgm:spPr/>
      <dgm:t>
        <a:bodyPr/>
        <a:lstStyle/>
        <a:p>
          <a:endParaRPr lang="en-US"/>
        </a:p>
      </dgm:t>
    </dgm:pt>
    <dgm:pt modelId="{40757988-87CF-4DCD-BC48-5BBCB2874277}" type="sibTrans" cxnId="{368C678B-B83F-4521-81E3-4821E0D67A52}">
      <dgm:prSet/>
      <dgm:spPr/>
      <dgm:t>
        <a:bodyPr/>
        <a:lstStyle/>
        <a:p>
          <a:endParaRPr lang="en-US"/>
        </a:p>
      </dgm:t>
    </dgm:pt>
    <dgm:pt modelId="{8286899B-EB9E-4295-82EA-18A8520E9055}">
      <dgm:prSet/>
      <dgm:spPr/>
      <dgm:t>
        <a:bodyPr/>
        <a:lstStyle/>
        <a:p>
          <a:pPr rtl="0"/>
          <a:r>
            <a:rPr lang="en-US" b="1" dirty="0" smtClean="0">
              <a:solidFill>
                <a:schemeClr val="bg1"/>
              </a:solidFill>
            </a:rPr>
            <a:t>5. Respond</a:t>
          </a:r>
          <a:endParaRPr lang="en-US" dirty="0">
            <a:solidFill>
              <a:schemeClr val="bg1"/>
            </a:solidFill>
          </a:endParaRPr>
        </a:p>
      </dgm:t>
    </dgm:pt>
    <dgm:pt modelId="{435618D0-4C3C-44A7-8335-991FCE631B8D}" type="parTrans" cxnId="{81066A56-0FEB-48F4-A91F-2CDD257EA06A}">
      <dgm:prSet/>
      <dgm:spPr/>
      <dgm:t>
        <a:bodyPr/>
        <a:lstStyle/>
        <a:p>
          <a:endParaRPr lang="en-US"/>
        </a:p>
      </dgm:t>
    </dgm:pt>
    <dgm:pt modelId="{63B4D06D-65C3-498C-A71B-DE66F88440C5}" type="sibTrans" cxnId="{81066A56-0FEB-48F4-A91F-2CDD257EA06A}">
      <dgm:prSet/>
      <dgm:spPr/>
      <dgm:t>
        <a:bodyPr/>
        <a:lstStyle/>
        <a:p>
          <a:endParaRPr lang="en-US"/>
        </a:p>
      </dgm:t>
    </dgm:pt>
    <dgm:pt modelId="{2D074F9E-27BF-4560-8824-2347D98E49FA}" type="pres">
      <dgm:prSet presAssocID="{1CA4DDD7-84FD-415A-AC85-977622CACAFC}" presName="Name0" presStyleCnt="0">
        <dgm:presLayoutVars>
          <dgm:dir/>
          <dgm:resizeHandles val="exact"/>
        </dgm:presLayoutVars>
      </dgm:prSet>
      <dgm:spPr/>
      <dgm:t>
        <a:bodyPr/>
        <a:lstStyle/>
        <a:p>
          <a:endParaRPr lang="en-US"/>
        </a:p>
      </dgm:t>
    </dgm:pt>
    <dgm:pt modelId="{582968EB-CA2F-4EAD-A2E7-8A8A4C9A571E}" type="pres">
      <dgm:prSet presAssocID="{1CA4DDD7-84FD-415A-AC85-977622CACAFC}" presName="arrow" presStyleLbl="bgShp" presStyleIdx="0" presStyleCnt="1"/>
      <dgm:spPr/>
      <dgm:t>
        <a:bodyPr/>
        <a:lstStyle/>
        <a:p>
          <a:endParaRPr lang="en-US"/>
        </a:p>
      </dgm:t>
    </dgm:pt>
    <dgm:pt modelId="{F56CAC8E-3BBB-42A8-BE3F-C0ECD592BCD2}" type="pres">
      <dgm:prSet presAssocID="{1CA4DDD7-84FD-415A-AC85-977622CACAFC}" presName="points" presStyleCnt="0"/>
      <dgm:spPr/>
    </dgm:pt>
    <dgm:pt modelId="{D34BD288-A378-417F-977B-14D44416A199}" type="pres">
      <dgm:prSet presAssocID="{88ADFF9C-D12E-447F-9E0A-D95F653A76BA}" presName="compositeA" presStyleCnt="0"/>
      <dgm:spPr/>
    </dgm:pt>
    <dgm:pt modelId="{F62AE1B0-EDE3-4C9C-B00C-9FFBC13DFF80}" type="pres">
      <dgm:prSet presAssocID="{88ADFF9C-D12E-447F-9E0A-D95F653A76BA}" presName="textA" presStyleLbl="revTx" presStyleIdx="0" presStyleCnt="5">
        <dgm:presLayoutVars>
          <dgm:bulletEnabled val="1"/>
        </dgm:presLayoutVars>
      </dgm:prSet>
      <dgm:spPr/>
      <dgm:t>
        <a:bodyPr/>
        <a:lstStyle/>
        <a:p>
          <a:endParaRPr lang="en-US"/>
        </a:p>
      </dgm:t>
    </dgm:pt>
    <dgm:pt modelId="{6F9E2D2E-B2CA-42EB-B193-DB0B1B43A249}" type="pres">
      <dgm:prSet presAssocID="{88ADFF9C-D12E-447F-9E0A-D95F653A76BA}" presName="circleA" presStyleLbl="node1" presStyleIdx="0" presStyleCnt="5"/>
      <dgm:spPr>
        <a:solidFill>
          <a:schemeClr val="accent4">
            <a:lumMod val="20000"/>
            <a:lumOff val="80000"/>
          </a:schemeClr>
        </a:solidFill>
      </dgm:spPr>
    </dgm:pt>
    <dgm:pt modelId="{38495A81-0401-4B07-BD05-94C69B9F84E6}" type="pres">
      <dgm:prSet presAssocID="{88ADFF9C-D12E-447F-9E0A-D95F653A76BA}" presName="spaceA" presStyleCnt="0"/>
      <dgm:spPr/>
    </dgm:pt>
    <dgm:pt modelId="{9BB2226E-874C-4D12-A613-75581E1978EE}" type="pres">
      <dgm:prSet presAssocID="{25B60FD8-5C7F-4127-BADB-C2B1A4174A0A}" presName="space" presStyleCnt="0"/>
      <dgm:spPr/>
    </dgm:pt>
    <dgm:pt modelId="{34869F82-AC17-42E2-9D3B-CF3F1736F7EA}" type="pres">
      <dgm:prSet presAssocID="{D228B23E-C399-4462-8EDB-DCAB531192AA}" presName="compositeB" presStyleCnt="0"/>
      <dgm:spPr/>
    </dgm:pt>
    <dgm:pt modelId="{AA985192-EB93-4383-93DD-1BF927E53796}" type="pres">
      <dgm:prSet presAssocID="{D228B23E-C399-4462-8EDB-DCAB531192AA}" presName="textB" presStyleLbl="revTx" presStyleIdx="1" presStyleCnt="5">
        <dgm:presLayoutVars>
          <dgm:bulletEnabled val="1"/>
        </dgm:presLayoutVars>
      </dgm:prSet>
      <dgm:spPr/>
      <dgm:t>
        <a:bodyPr/>
        <a:lstStyle/>
        <a:p>
          <a:endParaRPr lang="en-US"/>
        </a:p>
      </dgm:t>
    </dgm:pt>
    <dgm:pt modelId="{E81AD96A-287B-443D-BF38-4FD353BD3797}" type="pres">
      <dgm:prSet presAssocID="{D228B23E-C399-4462-8EDB-DCAB531192AA}" presName="circleB" presStyleLbl="node1" presStyleIdx="1" presStyleCnt="5"/>
      <dgm:spPr>
        <a:solidFill>
          <a:schemeClr val="accent4">
            <a:lumMod val="40000"/>
            <a:lumOff val="60000"/>
          </a:schemeClr>
        </a:solidFill>
      </dgm:spPr>
    </dgm:pt>
    <dgm:pt modelId="{22568E01-8C3B-4088-9C79-55736F92E9F7}" type="pres">
      <dgm:prSet presAssocID="{D228B23E-C399-4462-8EDB-DCAB531192AA}" presName="spaceB" presStyleCnt="0"/>
      <dgm:spPr/>
    </dgm:pt>
    <dgm:pt modelId="{69CF7E31-6EE9-4957-8E38-1727E1E82AF0}" type="pres">
      <dgm:prSet presAssocID="{7D446452-D25F-47F4-9890-BB145BA3C5F2}" presName="space" presStyleCnt="0"/>
      <dgm:spPr/>
    </dgm:pt>
    <dgm:pt modelId="{A12F81AD-EDA8-4914-A8C0-3C2173B472A1}" type="pres">
      <dgm:prSet presAssocID="{D04347B2-F8E1-4D1B-AB8D-B39D9BF776B4}" presName="compositeA" presStyleCnt="0"/>
      <dgm:spPr/>
    </dgm:pt>
    <dgm:pt modelId="{FA46DECD-0117-40C9-BE71-BB5D9E56B3F3}" type="pres">
      <dgm:prSet presAssocID="{D04347B2-F8E1-4D1B-AB8D-B39D9BF776B4}" presName="textA" presStyleLbl="revTx" presStyleIdx="2" presStyleCnt="5">
        <dgm:presLayoutVars>
          <dgm:bulletEnabled val="1"/>
        </dgm:presLayoutVars>
      </dgm:prSet>
      <dgm:spPr/>
      <dgm:t>
        <a:bodyPr/>
        <a:lstStyle/>
        <a:p>
          <a:endParaRPr lang="en-US"/>
        </a:p>
      </dgm:t>
    </dgm:pt>
    <dgm:pt modelId="{51211CEE-C51A-4EA8-945C-CE9A28E3FDD7}" type="pres">
      <dgm:prSet presAssocID="{D04347B2-F8E1-4D1B-AB8D-B39D9BF776B4}" presName="circleA" presStyleLbl="node1" presStyleIdx="2" presStyleCnt="5"/>
      <dgm:spPr>
        <a:solidFill>
          <a:schemeClr val="accent4">
            <a:lumMod val="60000"/>
            <a:lumOff val="40000"/>
          </a:schemeClr>
        </a:solidFill>
      </dgm:spPr>
    </dgm:pt>
    <dgm:pt modelId="{5500DAAE-2306-4A4E-BC37-4BF51A55D8F9}" type="pres">
      <dgm:prSet presAssocID="{D04347B2-F8E1-4D1B-AB8D-B39D9BF776B4}" presName="spaceA" presStyleCnt="0"/>
      <dgm:spPr/>
    </dgm:pt>
    <dgm:pt modelId="{2E45DE94-6240-47D1-B8A3-DF8562A34452}" type="pres">
      <dgm:prSet presAssocID="{26E4048C-D5BF-4B2B-86B5-37DD8B3358D1}" presName="space" presStyleCnt="0"/>
      <dgm:spPr/>
    </dgm:pt>
    <dgm:pt modelId="{005E623D-734A-4B21-9F04-B7B70C9A8DFB}" type="pres">
      <dgm:prSet presAssocID="{3044BCE0-4160-46E2-820C-4890F586363B}" presName="compositeB" presStyleCnt="0"/>
      <dgm:spPr/>
    </dgm:pt>
    <dgm:pt modelId="{9CF22FEB-A254-4597-8D60-1696B8788378}" type="pres">
      <dgm:prSet presAssocID="{3044BCE0-4160-46E2-820C-4890F586363B}" presName="textB" presStyleLbl="revTx" presStyleIdx="3" presStyleCnt="5">
        <dgm:presLayoutVars>
          <dgm:bulletEnabled val="1"/>
        </dgm:presLayoutVars>
      </dgm:prSet>
      <dgm:spPr/>
      <dgm:t>
        <a:bodyPr/>
        <a:lstStyle/>
        <a:p>
          <a:endParaRPr lang="en-US"/>
        </a:p>
      </dgm:t>
    </dgm:pt>
    <dgm:pt modelId="{5BA65149-EC53-420C-8958-08F93D0E22FA}" type="pres">
      <dgm:prSet presAssocID="{3044BCE0-4160-46E2-820C-4890F586363B}" presName="circleB" presStyleLbl="node1" presStyleIdx="3" presStyleCnt="5"/>
      <dgm:spPr>
        <a:solidFill>
          <a:schemeClr val="accent4">
            <a:lumMod val="75000"/>
          </a:schemeClr>
        </a:solidFill>
      </dgm:spPr>
    </dgm:pt>
    <dgm:pt modelId="{4182125B-3AB9-4279-A2D7-EFA503868138}" type="pres">
      <dgm:prSet presAssocID="{3044BCE0-4160-46E2-820C-4890F586363B}" presName="spaceB" presStyleCnt="0"/>
      <dgm:spPr/>
    </dgm:pt>
    <dgm:pt modelId="{E1C5D077-B4E6-44D1-BF34-F1B1EDAE8384}" type="pres">
      <dgm:prSet presAssocID="{40757988-87CF-4DCD-BC48-5BBCB2874277}" presName="space" presStyleCnt="0"/>
      <dgm:spPr/>
    </dgm:pt>
    <dgm:pt modelId="{E34A43D7-966D-42C4-AF0B-677DDB826201}" type="pres">
      <dgm:prSet presAssocID="{8286899B-EB9E-4295-82EA-18A8520E9055}" presName="compositeA" presStyleCnt="0"/>
      <dgm:spPr/>
    </dgm:pt>
    <dgm:pt modelId="{6ECD4CAA-5539-402B-B260-8DA5BF5BD1F5}" type="pres">
      <dgm:prSet presAssocID="{8286899B-EB9E-4295-82EA-18A8520E9055}" presName="textA" presStyleLbl="revTx" presStyleIdx="4" presStyleCnt="5">
        <dgm:presLayoutVars>
          <dgm:bulletEnabled val="1"/>
        </dgm:presLayoutVars>
      </dgm:prSet>
      <dgm:spPr/>
      <dgm:t>
        <a:bodyPr/>
        <a:lstStyle/>
        <a:p>
          <a:endParaRPr lang="en-US"/>
        </a:p>
      </dgm:t>
    </dgm:pt>
    <dgm:pt modelId="{2E1393FE-BF89-4B14-97BD-624EF0BC3C69}" type="pres">
      <dgm:prSet presAssocID="{8286899B-EB9E-4295-82EA-18A8520E9055}" presName="circleA" presStyleLbl="node1" presStyleIdx="4" presStyleCnt="5"/>
      <dgm:spPr>
        <a:solidFill>
          <a:schemeClr val="accent4">
            <a:lumMod val="50000"/>
          </a:schemeClr>
        </a:solidFill>
      </dgm:spPr>
    </dgm:pt>
    <dgm:pt modelId="{5ABDDE71-598C-4085-97D5-C90EE3A5092D}" type="pres">
      <dgm:prSet presAssocID="{8286899B-EB9E-4295-82EA-18A8520E9055}" presName="spaceA" presStyleCnt="0"/>
      <dgm:spPr/>
    </dgm:pt>
  </dgm:ptLst>
  <dgm:cxnLst>
    <dgm:cxn modelId="{E7505E2B-7ABB-4DE0-B82E-813D0DE4DABC}" type="presOf" srcId="{1CA4DDD7-84FD-415A-AC85-977622CACAFC}" destId="{2D074F9E-27BF-4560-8824-2347D98E49FA}" srcOrd="0" destOrd="0" presId="urn:microsoft.com/office/officeart/2005/8/layout/hProcess11"/>
    <dgm:cxn modelId="{8BD0B2D4-8461-4541-AA89-9D327BD9E549}" type="presOf" srcId="{D04347B2-F8E1-4D1B-AB8D-B39D9BF776B4}" destId="{FA46DECD-0117-40C9-BE71-BB5D9E56B3F3}" srcOrd="0" destOrd="0" presId="urn:microsoft.com/office/officeart/2005/8/layout/hProcess11"/>
    <dgm:cxn modelId="{1DCF6532-7B6C-4853-84ED-3D304A6EACC3}" type="presOf" srcId="{D228B23E-C399-4462-8EDB-DCAB531192AA}" destId="{AA985192-EB93-4383-93DD-1BF927E53796}" srcOrd="0" destOrd="0" presId="urn:microsoft.com/office/officeart/2005/8/layout/hProcess11"/>
    <dgm:cxn modelId="{B88D0FB5-13A1-4893-9CF4-233A41322DC8}" srcId="{1CA4DDD7-84FD-415A-AC85-977622CACAFC}" destId="{D228B23E-C399-4462-8EDB-DCAB531192AA}" srcOrd="1" destOrd="0" parTransId="{CF3B6405-2EDE-4209-AABF-71B66B04036C}" sibTransId="{7D446452-D25F-47F4-9890-BB145BA3C5F2}"/>
    <dgm:cxn modelId="{368C678B-B83F-4521-81E3-4821E0D67A52}" srcId="{1CA4DDD7-84FD-415A-AC85-977622CACAFC}" destId="{3044BCE0-4160-46E2-820C-4890F586363B}" srcOrd="3" destOrd="0" parTransId="{46608BC2-BDC5-49D2-8A10-98A90E442305}" sibTransId="{40757988-87CF-4DCD-BC48-5BBCB2874277}"/>
    <dgm:cxn modelId="{E29EC0CE-E98C-48D1-9C04-59561782C5CA}" srcId="{1CA4DDD7-84FD-415A-AC85-977622CACAFC}" destId="{88ADFF9C-D12E-447F-9E0A-D95F653A76BA}" srcOrd="0" destOrd="0" parTransId="{CB4AD72C-C739-45B8-93D8-6912F598AD97}" sibTransId="{25B60FD8-5C7F-4127-BADB-C2B1A4174A0A}"/>
    <dgm:cxn modelId="{81066A56-0FEB-48F4-A91F-2CDD257EA06A}" srcId="{1CA4DDD7-84FD-415A-AC85-977622CACAFC}" destId="{8286899B-EB9E-4295-82EA-18A8520E9055}" srcOrd="4" destOrd="0" parTransId="{435618D0-4C3C-44A7-8335-991FCE631B8D}" sibTransId="{63B4D06D-65C3-498C-A71B-DE66F88440C5}"/>
    <dgm:cxn modelId="{5C68107D-79C0-4A77-8145-6A1F2E82436C}" type="presOf" srcId="{8286899B-EB9E-4295-82EA-18A8520E9055}" destId="{6ECD4CAA-5539-402B-B260-8DA5BF5BD1F5}" srcOrd="0" destOrd="0" presId="urn:microsoft.com/office/officeart/2005/8/layout/hProcess11"/>
    <dgm:cxn modelId="{81859A9A-B5D5-4437-B4A1-9240F270B926}" type="presOf" srcId="{3044BCE0-4160-46E2-820C-4890F586363B}" destId="{9CF22FEB-A254-4597-8D60-1696B8788378}" srcOrd="0" destOrd="0" presId="urn:microsoft.com/office/officeart/2005/8/layout/hProcess11"/>
    <dgm:cxn modelId="{C988BF15-1951-4998-81C1-1213904B8848}" type="presOf" srcId="{88ADFF9C-D12E-447F-9E0A-D95F653A76BA}" destId="{F62AE1B0-EDE3-4C9C-B00C-9FFBC13DFF80}" srcOrd="0" destOrd="0" presId="urn:microsoft.com/office/officeart/2005/8/layout/hProcess11"/>
    <dgm:cxn modelId="{571F3216-537A-4ACC-A602-873C396DF081}" srcId="{1CA4DDD7-84FD-415A-AC85-977622CACAFC}" destId="{D04347B2-F8E1-4D1B-AB8D-B39D9BF776B4}" srcOrd="2" destOrd="0" parTransId="{DCAB335B-2F9D-4803-B0B1-378F3E09C24A}" sibTransId="{26E4048C-D5BF-4B2B-86B5-37DD8B3358D1}"/>
    <dgm:cxn modelId="{1DD25F93-7D71-4240-AD8B-816005BB6282}" type="presParOf" srcId="{2D074F9E-27BF-4560-8824-2347D98E49FA}" destId="{582968EB-CA2F-4EAD-A2E7-8A8A4C9A571E}" srcOrd="0" destOrd="0" presId="urn:microsoft.com/office/officeart/2005/8/layout/hProcess11"/>
    <dgm:cxn modelId="{3EDA3D10-D5DE-44B2-83CB-304764306818}" type="presParOf" srcId="{2D074F9E-27BF-4560-8824-2347D98E49FA}" destId="{F56CAC8E-3BBB-42A8-BE3F-C0ECD592BCD2}" srcOrd="1" destOrd="0" presId="urn:microsoft.com/office/officeart/2005/8/layout/hProcess11"/>
    <dgm:cxn modelId="{1EB6E317-35D4-43B1-94DD-7C98C365F673}" type="presParOf" srcId="{F56CAC8E-3BBB-42A8-BE3F-C0ECD592BCD2}" destId="{D34BD288-A378-417F-977B-14D44416A199}" srcOrd="0" destOrd="0" presId="urn:microsoft.com/office/officeart/2005/8/layout/hProcess11"/>
    <dgm:cxn modelId="{DCAA1BC1-4A62-41F2-9E04-D36B8DF28793}" type="presParOf" srcId="{D34BD288-A378-417F-977B-14D44416A199}" destId="{F62AE1B0-EDE3-4C9C-B00C-9FFBC13DFF80}" srcOrd="0" destOrd="0" presId="urn:microsoft.com/office/officeart/2005/8/layout/hProcess11"/>
    <dgm:cxn modelId="{2C13CC7E-153E-47F7-8BB1-975D516CC33F}" type="presParOf" srcId="{D34BD288-A378-417F-977B-14D44416A199}" destId="{6F9E2D2E-B2CA-42EB-B193-DB0B1B43A249}" srcOrd="1" destOrd="0" presId="urn:microsoft.com/office/officeart/2005/8/layout/hProcess11"/>
    <dgm:cxn modelId="{82DA8CDC-8E57-4413-AAEF-8D397CC5E7F7}" type="presParOf" srcId="{D34BD288-A378-417F-977B-14D44416A199}" destId="{38495A81-0401-4B07-BD05-94C69B9F84E6}" srcOrd="2" destOrd="0" presId="urn:microsoft.com/office/officeart/2005/8/layout/hProcess11"/>
    <dgm:cxn modelId="{45856DB1-1B7C-47ED-966B-1DCE0B7D19B3}" type="presParOf" srcId="{F56CAC8E-3BBB-42A8-BE3F-C0ECD592BCD2}" destId="{9BB2226E-874C-4D12-A613-75581E1978EE}" srcOrd="1" destOrd="0" presId="urn:microsoft.com/office/officeart/2005/8/layout/hProcess11"/>
    <dgm:cxn modelId="{E0EC8906-2FEC-4B07-B785-FA9D510003BF}" type="presParOf" srcId="{F56CAC8E-3BBB-42A8-BE3F-C0ECD592BCD2}" destId="{34869F82-AC17-42E2-9D3B-CF3F1736F7EA}" srcOrd="2" destOrd="0" presId="urn:microsoft.com/office/officeart/2005/8/layout/hProcess11"/>
    <dgm:cxn modelId="{0D8235A7-65DB-4C7C-9F17-FB3BD321D919}" type="presParOf" srcId="{34869F82-AC17-42E2-9D3B-CF3F1736F7EA}" destId="{AA985192-EB93-4383-93DD-1BF927E53796}" srcOrd="0" destOrd="0" presId="urn:microsoft.com/office/officeart/2005/8/layout/hProcess11"/>
    <dgm:cxn modelId="{B1698946-C2F9-422F-9012-5538139B1516}" type="presParOf" srcId="{34869F82-AC17-42E2-9D3B-CF3F1736F7EA}" destId="{E81AD96A-287B-443D-BF38-4FD353BD3797}" srcOrd="1" destOrd="0" presId="urn:microsoft.com/office/officeart/2005/8/layout/hProcess11"/>
    <dgm:cxn modelId="{A26F33DF-EE16-4085-8D3E-4296F15D78EF}" type="presParOf" srcId="{34869F82-AC17-42E2-9D3B-CF3F1736F7EA}" destId="{22568E01-8C3B-4088-9C79-55736F92E9F7}" srcOrd="2" destOrd="0" presId="urn:microsoft.com/office/officeart/2005/8/layout/hProcess11"/>
    <dgm:cxn modelId="{573AF386-A0B4-444E-B437-11AB77ADCDC9}" type="presParOf" srcId="{F56CAC8E-3BBB-42A8-BE3F-C0ECD592BCD2}" destId="{69CF7E31-6EE9-4957-8E38-1727E1E82AF0}" srcOrd="3" destOrd="0" presId="urn:microsoft.com/office/officeart/2005/8/layout/hProcess11"/>
    <dgm:cxn modelId="{BDEEA9AE-5D27-4A12-A6E3-37D46FC92E94}" type="presParOf" srcId="{F56CAC8E-3BBB-42A8-BE3F-C0ECD592BCD2}" destId="{A12F81AD-EDA8-4914-A8C0-3C2173B472A1}" srcOrd="4" destOrd="0" presId="urn:microsoft.com/office/officeart/2005/8/layout/hProcess11"/>
    <dgm:cxn modelId="{39CA7989-C2D5-4CB5-9C26-2C53573A35B3}" type="presParOf" srcId="{A12F81AD-EDA8-4914-A8C0-3C2173B472A1}" destId="{FA46DECD-0117-40C9-BE71-BB5D9E56B3F3}" srcOrd="0" destOrd="0" presId="urn:microsoft.com/office/officeart/2005/8/layout/hProcess11"/>
    <dgm:cxn modelId="{E3DB387F-8A61-49A5-9F73-E0CFE5484E09}" type="presParOf" srcId="{A12F81AD-EDA8-4914-A8C0-3C2173B472A1}" destId="{51211CEE-C51A-4EA8-945C-CE9A28E3FDD7}" srcOrd="1" destOrd="0" presId="urn:microsoft.com/office/officeart/2005/8/layout/hProcess11"/>
    <dgm:cxn modelId="{91632DA0-8304-4BDD-81E5-A5A06684D1BC}" type="presParOf" srcId="{A12F81AD-EDA8-4914-A8C0-3C2173B472A1}" destId="{5500DAAE-2306-4A4E-BC37-4BF51A55D8F9}" srcOrd="2" destOrd="0" presId="urn:microsoft.com/office/officeart/2005/8/layout/hProcess11"/>
    <dgm:cxn modelId="{4A7448B8-1718-47AC-AA2D-0CDFC3B5EE1F}" type="presParOf" srcId="{F56CAC8E-3BBB-42A8-BE3F-C0ECD592BCD2}" destId="{2E45DE94-6240-47D1-B8A3-DF8562A34452}" srcOrd="5" destOrd="0" presId="urn:microsoft.com/office/officeart/2005/8/layout/hProcess11"/>
    <dgm:cxn modelId="{9704E839-DAE3-4989-92A7-3E65975EB1BF}" type="presParOf" srcId="{F56CAC8E-3BBB-42A8-BE3F-C0ECD592BCD2}" destId="{005E623D-734A-4B21-9F04-B7B70C9A8DFB}" srcOrd="6" destOrd="0" presId="urn:microsoft.com/office/officeart/2005/8/layout/hProcess11"/>
    <dgm:cxn modelId="{CA586AA3-066F-4BF8-91AB-E0924222B786}" type="presParOf" srcId="{005E623D-734A-4B21-9F04-B7B70C9A8DFB}" destId="{9CF22FEB-A254-4597-8D60-1696B8788378}" srcOrd="0" destOrd="0" presId="urn:microsoft.com/office/officeart/2005/8/layout/hProcess11"/>
    <dgm:cxn modelId="{D35F56DE-9D0A-4318-BD33-26F8D57ED470}" type="presParOf" srcId="{005E623D-734A-4B21-9F04-B7B70C9A8DFB}" destId="{5BA65149-EC53-420C-8958-08F93D0E22FA}" srcOrd="1" destOrd="0" presId="urn:microsoft.com/office/officeart/2005/8/layout/hProcess11"/>
    <dgm:cxn modelId="{21C7274C-793C-478C-A9C4-01F21E48B18D}" type="presParOf" srcId="{005E623D-734A-4B21-9F04-B7B70C9A8DFB}" destId="{4182125B-3AB9-4279-A2D7-EFA503868138}" srcOrd="2" destOrd="0" presId="urn:microsoft.com/office/officeart/2005/8/layout/hProcess11"/>
    <dgm:cxn modelId="{9013D3ED-38F1-4696-A0B3-5834D765B871}" type="presParOf" srcId="{F56CAC8E-3BBB-42A8-BE3F-C0ECD592BCD2}" destId="{E1C5D077-B4E6-44D1-BF34-F1B1EDAE8384}" srcOrd="7" destOrd="0" presId="urn:microsoft.com/office/officeart/2005/8/layout/hProcess11"/>
    <dgm:cxn modelId="{DC5FD840-8FBA-4C12-8135-800FD1084A23}" type="presParOf" srcId="{F56CAC8E-3BBB-42A8-BE3F-C0ECD592BCD2}" destId="{E34A43D7-966D-42C4-AF0B-677DDB826201}" srcOrd="8" destOrd="0" presId="urn:microsoft.com/office/officeart/2005/8/layout/hProcess11"/>
    <dgm:cxn modelId="{9B8D4E4E-9811-4584-A4B0-CF148492E4A3}" type="presParOf" srcId="{E34A43D7-966D-42C4-AF0B-677DDB826201}" destId="{6ECD4CAA-5539-402B-B260-8DA5BF5BD1F5}" srcOrd="0" destOrd="0" presId="urn:microsoft.com/office/officeart/2005/8/layout/hProcess11"/>
    <dgm:cxn modelId="{C55AEBA7-1F68-4F0A-B5E3-41E4BFD32B7F}" type="presParOf" srcId="{E34A43D7-966D-42C4-AF0B-677DDB826201}" destId="{2E1393FE-BF89-4B14-97BD-624EF0BC3C69}" srcOrd="1" destOrd="0" presId="urn:microsoft.com/office/officeart/2005/8/layout/hProcess11"/>
    <dgm:cxn modelId="{DDA58CD4-9BAB-4B08-A33D-673BDCE47118}" type="presParOf" srcId="{E34A43D7-966D-42C4-AF0B-677DDB826201}" destId="{5ABDDE71-598C-4085-97D5-C90EE3A509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7695C5-8E36-4AE6-820F-A88BE066B551}" type="doc">
      <dgm:prSet loTypeId="urn:microsoft.com/office/officeart/2005/8/layout/vList4#4" loCatId="picture" qsTypeId="urn:microsoft.com/office/officeart/2005/8/quickstyle/simple1" qsCatId="simple" csTypeId="urn:microsoft.com/office/officeart/2005/8/colors/accent2_1" csCatId="accent2" phldr="1"/>
      <dgm:spPr/>
    </dgm:pt>
    <dgm:pt modelId="{EE59A142-03DD-4CB1-BC43-3C382211A738}">
      <dgm:prSet phldrT="[Text]" custT="1"/>
      <dgm:spPr/>
      <dgm:t>
        <a:bodyPr/>
        <a:lstStyle/>
        <a:p>
          <a:r>
            <a:rPr lang="en-US" sz="3100" dirty="0" smtClean="0"/>
            <a:t>Is it domestic violence?</a:t>
          </a:r>
          <a:endParaRPr lang="en-US" sz="3100" dirty="0"/>
        </a:p>
      </dgm:t>
    </dgm:pt>
    <dgm:pt modelId="{37481F37-C1FE-4565-B5DA-C440E255F02C}" type="parTrans" cxnId="{15DCCF97-FFA5-4D5C-991F-FAAF60882B74}">
      <dgm:prSet/>
      <dgm:spPr/>
      <dgm:t>
        <a:bodyPr/>
        <a:lstStyle/>
        <a:p>
          <a:endParaRPr lang="en-US"/>
        </a:p>
      </dgm:t>
    </dgm:pt>
    <dgm:pt modelId="{3FC4DCD9-A183-42D0-ACC7-9289578C23D7}" type="sibTrans" cxnId="{15DCCF97-FFA5-4D5C-991F-FAAF60882B74}">
      <dgm:prSet/>
      <dgm:spPr/>
      <dgm:t>
        <a:bodyPr/>
        <a:lstStyle/>
        <a:p>
          <a:endParaRPr lang="en-US"/>
        </a:p>
      </dgm:t>
    </dgm:pt>
    <dgm:pt modelId="{1243B3EE-DEB3-4609-8F59-3DAB3BCC7DD0}" type="pres">
      <dgm:prSet presAssocID="{677695C5-8E36-4AE6-820F-A88BE066B551}" presName="linear" presStyleCnt="0">
        <dgm:presLayoutVars>
          <dgm:dir/>
          <dgm:resizeHandles val="exact"/>
        </dgm:presLayoutVars>
      </dgm:prSet>
      <dgm:spPr/>
    </dgm:pt>
    <dgm:pt modelId="{1F559456-8A36-43D3-B299-5077F8106768}" type="pres">
      <dgm:prSet presAssocID="{EE59A142-03DD-4CB1-BC43-3C382211A738}" presName="comp" presStyleCnt="0"/>
      <dgm:spPr/>
    </dgm:pt>
    <dgm:pt modelId="{77F63C17-0CDB-4398-A848-D2D44F773817}" type="pres">
      <dgm:prSet presAssocID="{EE59A142-03DD-4CB1-BC43-3C382211A738}" presName="box" presStyleLbl="node1" presStyleIdx="0" presStyleCnt="1"/>
      <dgm:spPr/>
      <dgm:t>
        <a:bodyPr/>
        <a:lstStyle/>
        <a:p>
          <a:endParaRPr lang="en-US"/>
        </a:p>
      </dgm:t>
    </dgm:pt>
    <dgm:pt modelId="{AF268BCF-FCCB-405D-AA5D-7B7C81F83D17}" type="pres">
      <dgm:prSet presAssocID="{EE59A142-03DD-4CB1-BC43-3C382211A738}" presName="img" presStyleLbl="fgImgPlace1" presStyleIdx="0" presStyleCnt="1" custScaleX="62668"/>
      <dgm:spPr>
        <a:blipFill>
          <a:blip xmlns:r="http://schemas.openxmlformats.org/officeDocument/2006/relationships" r:embed="rId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l="-20000" r="-20000"/>
          </a:stretch>
        </a:blipFill>
      </dgm:spPr>
    </dgm:pt>
    <dgm:pt modelId="{A364CA87-2F96-4ED5-BF86-DC5293F13645}" type="pres">
      <dgm:prSet presAssocID="{EE59A142-03DD-4CB1-BC43-3C382211A738}" presName="text" presStyleLbl="node1" presStyleIdx="0" presStyleCnt="1">
        <dgm:presLayoutVars>
          <dgm:bulletEnabled val="1"/>
        </dgm:presLayoutVars>
      </dgm:prSet>
      <dgm:spPr/>
      <dgm:t>
        <a:bodyPr/>
        <a:lstStyle/>
        <a:p>
          <a:endParaRPr lang="en-US"/>
        </a:p>
      </dgm:t>
    </dgm:pt>
  </dgm:ptLst>
  <dgm:cxnLst>
    <dgm:cxn modelId="{3DA8BFE2-EC41-4E79-8392-AA089E9D498A}" type="presOf" srcId="{EE59A142-03DD-4CB1-BC43-3C382211A738}" destId="{A364CA87-2F96-4ED5-BF86-DC5293F13645}" srcOrd="1" destOrd="0" presId="urn:microsoft.com/office/officeart/2005/8/layout/vList4#4"/>
    <dgm:cxn modelId="{B956CE8F-0F8E-4E2F-9C5D-CE18E72EE601}" type="presOf" srcId="{677695C5-8E36-4AE6-820F-A88BE066B551}" destId="{1243B3EE-DEB3-4609-8F59-3DAB3BCC7DD0}" srcOrd="0" destOrd="0" presId="urn:microsoft.com/office/officeart/2005/8/layout/vList4#4"/>
    <dgm:cxn modelId="{E9FC89D8-1C80-4F08-B362-7BD32E1F429A}" type="presOf" srcId="{EE59A142-03DD-4CB1-BC43-3C382211A738}" destId="{77F63C17-0CDB-4398-A848-D2D44F773817}" srcOrd="0" destOrd="0" presId="urn:microsoft.com/office/officeart/2005/8/layout/vList4#4"/>
    <dgm:cxn modelId="{15DCCF97-FFA5-4D5C-991F-FAAF60882B74}" srcId="{677695C5-8E36-4AE6-820F-A88BE066B551}" destId="{EE59A142-03DD-4CB1-BC43-3C382211A738}" srcOrd="0" destOrd="0" parTransId="{37481F37-C1FE-4565-B5DA-C440E255F02C}" sibTransId="{3FC4DCD9-A183-42D0-ACC7-9289578C23D7}"/>
    <dgm:cxn modelId="{C18A2FB3-7C5C-49F8-B477-6EAF2A251360}" type="presParOf" srcId="{1243B3EE-DEB3-4609-8F59-3DAB3BCC7DD0}" destId="{1F559456-8A36-43D3-B299-5077F8106768}" srcOrd="0" destOrd="0" presId="urn:microsoft.com/office/officeart/2005/8/layout/vList4#4"/>
    <dgm:cxn modelId="{D28FF5C6-2E79-4A31-A6DD-0E1F368029CC}" type="presParOf" srcId="{1F559456-8A36-43D3-B299-5077F8106768}" destId="{77F63C17-0CDB-4398-A848-D2D44F773817}" srcOrd="0" destOrd="0" presId="urn:microsoft.com/office/officeart/2005/8/layout/vList4#4"/>
    <dgm:cxn modelId="{027C2A6B-CAA7-43F4-BE27-EDDD13C86DA4}" type="presParOf" srcId="{1F559456-8A36-43D3-B299-5077F8106768}" destId="{AF268BCF-FCCB-405D-AA5D-7B7C81F83D17}" srcOrd="1" destOrd="0" presId="urn:microsoft.com/office/officeart/2005/8/layout/vList4#4"/>
    <dgm:cxn modelId="{D284CAD9-29B3-4FDF-9F61-321F02FAAA74}" type="presParOf" srcId="{1F559456-8A36-43D3-B299-5077F8106768}" destId="{A364CA87-2F96-4ED5-BF86-DC5293F13645}" srcOrd="2" destOrd="0" presId="urn:microsoft.com/office/officeart/2005/8/layout/vList4#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206817"/>
          <a:ext cx="10058399" cy="160909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978" y="0"/>
          <a:ext cx="1739346"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rtl="0">
            <a:lnSpc>
              <a:spcPct val="90000"/>
            </a:lnSpc>
            <a:spcBef>
              <a:spcPct val="0"/>
            </a:spcBef>
            <a:spcAft>
              <a:spcPct val="35000"/>
            </a:spcAft>
          </a:pPr>
          <a:r>
            <a:rPr lang="en-US" sz="2000" b="1" kern="1200" dirty="0" smtClean="0"/>
            <a:t>1. Notice an event</a:t>
          </a:r>
          <a:endParaRPr lang="en-US" sz="2000" kern="1200" dirty="0"/>
        </a:p>
      </dsp:txBody>
      <dsp:txXfrm>
        <a:off x="3978" y="0"/>
        <a:ext cx="1739346" cy="1609090"/>
      </dsp:txXfrm>
    </dsp:sp>
    <dsp:sp modelId="{6F9E2D2E-B2CA-42EB-B193-DB0B1B43A249}">
      <dsp:nvSpPr>
        <dsp:cNvPr id="0" name=""/>
        <dsp:cNvSpPr/>
      </dsp:nvSpPr>
      <dsp:spPr>
        <a:xfrm>
          <a:off x="672515" y="1810226"/>
          <a:ext cx="402272" cy="402272"/>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830292" y="2413634"/>
          <a:ext cx="1739346"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rtl="0">
            <a:lnSpc>
              <a:spcPct val="90000"/>
            </a:lnSpc>
            <a:spcBef>
              <a:spcPct val="0"/>
            </a:spcBef>
            <a:spcAft>
              <a:spcPct val="35000"/>
            </a:spcAft>
          </a:pPr>
          <a:r>
            <a:rPr lang="en-US" sz="2000" b="1" kern="1200" dirty="0" smtClean="0"/>
            <a:t>2. Recognize there is a problem</a:t>
          </a:r>
          <a:endParaRPr lang="en-US" sz="2000" kern="1200" dirty="0"/>
        </a:p>
      </dsp:txBody>
      <dsp:txXfrm>
        <a:off x="1830292" y="2413634"/>
        <a:ext cx="1739346" cy="1609090"/>
      </dsp:txXfrm>
    </dsp:sp>
    <dsp:sp modelId="{E81AD96A-287B-443D-BF38-4FD353BD3797}">
      <dsp:nvSpPr>
        <dsp:cNvPr id="0" name=""/>
        <dsp:cNvSpPr/>
      </dsp:nvSpPr>
      <dsp:spPr>
        <a:xfrm>
          <a:off x="2498829" y="1810226"/>
          <a:ext cx="402272" cy="402272"/>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656606" y="0"/>
          <a:ext cx="1739346"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rtl="0">
            <a:lnSpc>
              <a:spcPct val="90000"/>
            </a:lnSpc>
            <a:spcBef>
              <a:spcPct val="0"/>
            </a:spcBef>
            <a:spcAft>
              <a:spcPct val="35000"/>
            </a:spcAft>
          </a:pPr>
          <a:r>
            <a:rPr lang="en-US" sz="2000" b="1" kern="1200" dirty="0" smtClean="0"/>
            <a:t>3. Take responsibility for acting</a:t>
          </a:r>
          <a:endParaRPr lang="en-US" sz="2000" kern="1200" dirty="0"/>
        </a:p>
      </dsp:txBody>
      <dsp:txXfrm>
        <a:off x="3656606" y="0"/>
        <a:ext cx="1739346" cy="1609090"/>
      </dsp:txXfrm>
    </dsp:sp>
    <dsp:sp modelId="{51211CEE-C51A-4EA8-945C-CE9A28E3FDD7}">
      <dsp:nvSpPr>
        <dsp:cNvPr id="0" name=""/>
        <dsp:cNvSpPr/>
      </dsp:nvSpPr>
      <dsp:spPr>
        <a:xfrm>
          <a:off x="4325143" y="1810226"/>
          <a:ext cx="402272" cy="402272"/>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482920" y="2413634"/>
          <a:ext cx="1739346"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rtl="0">
            <a:lnSpc>
              <a:spcPct val="90000"/>
            </a:lnSpc>
            <a:spcBef>
              <a:spcPct val="0"/>
            </a:spcBef>
            <a:spcAft>
              <a:spcPct val="35000"/>
            </a:spcAft>
          </a:pPr>
          <a:r>
            <a:rPr lang="en-US" sz="2000" b="1" kern="1200" dirty="0" smtClean="0"/>
            <a:t>4. Decide how to respond appropriately</a:t>
          </a:r>
          <a:endParaRPr lang="en-US" sz="2000" kern="1200" dirty="0"/>
        </a:p>
      </dsp:txBody>
      <dsp:txXfrm>
        <a:off x="5482920" y="2413634"/>
        <a:ext cx="1739346" cy="1609090"/>
      </dsp:txXfrm>
    </dsp:sp>
    <dsp:sp modelId="{5BA65149-EC53-420C-8958-08F93D0E22FA}">
      <dsp:nvSpPr>
        <dsp:cNvPr id="0" name=""/>
        <dsp:cNvSpPr/>
      </dsp:nvSpPr>
      <dsp:spPr>
        <a:xfrm>
          <a:off x="6151457" y="1810226"/>
          <a:ext cx="402272" cy="402272"/>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309234" y="0"/>
          <a:ext cx="1739346"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rtl="0">
            <a:lnSpc>
              <a:spcPct val="90000"/>
            </a:lnSpc>
            <a:spcBef>
              <a:spcPct val="0"/>
            </a:spcBef>
            <a:spcAft>
              <a:spcPct val="35000"/>
            </a:spcAft>
          </a:pPr>
          <a:r>
            <a:rPr lang="en-US" sz="2000" b="1" kern="1200" dirty="0" smtClean="0"/>
            <a:t>5. Safely Respond</a:t>
          </a:r>
          <a:endParaRPr lang="en-US" sz="2000" kern="1200" dirty="0"/>
        </a:p>
      </dsp:txBody>
      <dsp:txXfrm>
        <a:off x="7309234" y="0"/>
        <a:ext cx="1739346" cy="1609090"/>
      </dsp:txXfrm>
    </dsp:sp>
    <dsp:sp modelId="{2E1393FE-BF89-4B14-97BD-624EF0BC3C69}">
      <dsp:nvSpPr>
        <dsp:cNvPr id="0" name=""/>
        <dsp:cNvSpPr/>
      </dsp:nvSpPr>
      <dsp:spPr>
        <a:xfrm>
          <a:off x="7977772" y="1810226"/>
          <a:ext cx="402272" cy="402272"/>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2"/>
              </a:solidFill>
            </a:rPr>
            <a:t>3. Take responsibility for acting</a:t>
          </a:r>
          <a:endParaRPr lang="en-US" sz="1900" kern="1200" dirty="0">
            <a:solidFill>
              <a:schemeClr val="bg2"/>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63C17-0CDB-4398-A848-D2D44F773817}">
      <dsp:nvSpPr>
        <dsp:cNvPr id="0" name=""/>
        <dsp:cNvSpPr/>
      </dsp:nvSpPr>
      <dsp:spPr>
        <a:xfrm>
          <a:off x="0" y="0"/>
          <a:ext cx="8128000" cy="1029339"/>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Is it safe?</a:t>
          </a:r>
          <a:endParaRPr lang="en-US" sz="3200" kern="1200" dirty="0"/>
        </a:p>
      </dsp:txBody>
      <dsp:txXfrm>
        <a:off x="1728533" y="0"/>
        <a:ext cx="6399466" cy="1029339"/>
      </dsp:txXfrm>
    </dsp:sp>
    <dsp:sp modelId="{AF268BCF-FCCB-405D-AA5D-7B7C81F83D17}">
      <dsp:nvSpPr>
        <dsp:cNvPr id="0" name=""/>
        <dsp:cNvSpPr/>
      </dsp:nvSpPr>
      <dsp:spPr>
        <a:xfrm>
          <a:off x="406368" y="102933"/>
          <a:ext cx="1018731" cy="823471"/>
        </a:xfrm>
        <a:prstGeom prst="roundRect">
          <a:avLst>
            <a:gd name="adj" fmla="val 10000"/>
          </a:avLst>
        </a:prstGeom>
        <a:blipFill>
          <a:blip xmlns:r="http://schemas.openxmlformats.org/officeDocument/2006/relationships"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t="-5000" b="-5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2"/>
              </a:solidFill>
            </a:rPr>
            <a:t>3. Take responsibility for acting</a:t>
          </a:r>
          <a:endParaRPr lang="en-US" sz="1900" kern="1200" dirty="0">
            <a:solidFill>
              <a:schemeClr val="bg2"/>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63C17-0CDB-4398-A848-D2D44F773817}">
      <dsp:nvSpPr>
        <dsp:cNvPr id="0" name=""/>
        <dsp:cNvSpPr/>
      </dsp:nvSpPr>
      <dsp:spPr>
        <a:xfrm>
          <a:off x="0" y="0"/>
          <a:ext cx="8128000" cy="1029339"/>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Am I interfering with something personal?</a:t>
          </a:r>
          <a:endParaRPr lang="en-US" sz="2800" kern="1200" dirty="0"/>
        </a:p>
      </dsp:txBody>
      <dsp:txXfrm>
        <a:off x="1728533" y="0"/>
        <a:ext cx="6399466" cy="1029339"/>
      </dsp:txXfrm>
    </dsp:sp>
    <dsp:sp modelId="{AF268BCF-FCCB-405D-AA5D-7B7C81F83D17}">
      <dsp:nvSpPr>
        <dsp:cNvPr id="0" name=""/>
        <dsp:cNvSpPr/>
      </dsp:nvSpPr>
      <dsp:spPr>
        <a:xfrm>
          <a:off x="406368" y="102933"/>
          <a:ext cx="1018731" cy="823471"/>
        </a:xfrm>
        <a:prstGeom prst="roundRect">
          <a:avLst>
            <a:gd name="adj" fmla="val 10000"/>
          </a:avLst>
        </a:prstGeom>
        <a:blipFill>
          <a:blip xmlns:r="http://schemas.openxmlformats.org/officeDocument/2006/relationships" r:embed="rId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t="-2000" b="-2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206817"/>
          <a:ext cx="10058399" cy="160909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2453" y="0"/>
          <a:ext cx="1810069"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rtl="0">
            <a:lnSpc>
              <a:spcPct val="90000"/>
            </a:lnSpc>
            <a:spcBef>
              <a:spcPct val="0"/>
            </a:spcBef>
            <a:spcAft>
              <a:spcPct val="35000"/>
            </a:spcAft>
          </a:pPr>
          <a:r>
            <a:rPr lang="en-US" sz="2100" b="0" kern="1200" dirty="0" smtClean="0">
              <a:solidFill>
                <a:schemeClr val="accent4">
                  <a:lumMod val="20000"/>
                  <a:lumOff val="80000"/>
                </a:schemeClr>
              </a:solidFill>
            </a:rPr>
            <a:t>1. Notice an event</a:t>
          </a:r>
          <a:endParaRPr lang="en-US" sz="2100" b="0" kern="1200" dirty="0">
            <a:solidFill>
              <a:schemeClr val="accent4">
                <a:lumMod val="20000"/>
                <a:lumOff val="80000"/>
              </a:schemeClr>
            </a:solidFill>
          </a:endParaRPr>
        </a:p>
      </dsp:txBody>
      <dsp:txXfrm>
        <a:off x="2453" y="0"/>
        <a:ext cx="1810069" cy="1609090"/>
      </dsp:txXfrm>
    </dsp:sp>
    <dsp:sp modelId="{6F9E2D2E-B2CA-42EB-B193-DB0B1B43A249}">
      <dsp:nvSpPr>
        <dsp:cNvPr id="0" name=""/>
        <dsp:cNvSpPr/>
      </dsp:nvSpPr>
      <dsp:spPr>
        <a:xfrm>
          <a:off x="706352" y="1810226"/>
          <a:ext cx="402272" cy="402272"/>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903027" y="2413634"/>
          <a:ext cx="1810069"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rtl="0">
            <a:lnSpc>
              <a:spcPct val="90000"/>
            </a:lnSpc>
            <a:spcBef>
              <a:spcPct val="0"/>
            </a:spcBef>
            <a:spcAft>
              <a:spcPct val="35000"/>
            </a:spcAft>
          </a:pPr>
          <a:r>
            <a:rPr lang="en-US" sz="2100" b="0" kern="1200" dirty="0" smtClean="0">
              <a:solidFill>
                <a:schemeClr val="accent4">
                  <a:lumMod val="40000"/>
                  <a:lumOff val="60000"/>
                </a:schemeClr>
              </a:solidFill>
            </a:rPr>
            <a:t>2. Recognize there is a problem</a:t>
          </a:r>
          <a:endParaRPr lang="en-US" sz="2100" b="0" kern="1200" dirty="0">
            <a:solidFill>
              <a:schemeClr val="accent4">
                <a:lumMod val="40000"/>
                <a:lumOff val="60000"/>
              </a:schemeClr>
            </a:solidFill>
          </a:endParaRPr>
        </a:p>
      </dsp:txBody>
      <dsp:txXfrm>
        <a:off x="1903027" y="2413634"/>
        <a:ext cx="1810069" cy="1609090"/>
      </dsp:txXfrm>
    </dsp:sp>
    <dsp:sp modelId="{E81AD96A-287B-443D-BF38-4FD353BD3797}">
      <dsp:nvSpPr>
        <dsp:cNvPr id="0" name=""/>
        <dsp:cNvSpPr/>
      </dsp:nvSpPr>
      <dsp:spPr>
        <a:xfrm>
          <a:off x="2606925" y="1810226"/>
          <a:ext cx="402272" cy="402272"/>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803600" y="0"/>
          <a:ext cx="1810069"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rtl="0">
            <a:lnSpc>
              <a:spcPct val="90000"/>
            </a:lnSpc>
            <a:spcBef>
              <a:spcPct val="0"/>
            </a:spcBef>
            <a:spcAft>
              <a:spcPct val="35000"/>
            </a:spcAft>
          </a:pPr>
          <a:r>
            <a:rPr lang="en-US" sz="2100" b="0" kern="1200" dirty="0" smtClean="0">
              <a:solidFill>
                <a:schemeClr val="accent4">
                  <a:lumMod val="60000"/>
                  <a:lumOff val="40000"/>
                </a:schemeClr>
              </a:solidFill>
            </a:rPr>
            <a:t>3. Take responsibility for acting</a:t>
          </a:r>
          <a:endParaRPr lang="en-US" sz="2100" b="0" kern="1200" dirty="0">
            <a:solidFill>
              <a:schemeClr val="accent4">
                <a:lumMod val="60000"/>
                <a:lumOff val="40000"/>
              </a:schemeClr>
            </a:solidFill>
          </a:endParaRPr>
        </a:p>
      </dsp:txBody>
      <dsp:txXfrm>
        <a:off x="3803600" y="0"/>
        <a:ext cx="1810069" cy="1609090"/>
      </dsp:txXfrm>
    </dsp:sp>
    <dsp:sp modelId="{51211CEE-C51A-4EA8-945C-CE9A28E3FDD7}">
      <dsp:nvSpPr>
        <dsp:cNvPr id="0" name=""/>
        <dsp:cNvSpPr/>
      </dsp:nvSpPr>
      <dsp:spPr>
        <a:xfrm>
          <a:off x="4507499" y="1810226"/>
          <a:ext cx="402272" cy="402272"/>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704173" y="2413634"/>
          <a:ext cx="3345932" cy="160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en-US" sz="2800" b="1" kern="1200" dirty="0" smtClean="0"/>
            <a:t>4. Decide how to respond appropriately</a:t>
          </a:r>
          <a:endParaRPr lang="en-US" sz="2800" kern="1200" dirty="0"/>
        </a:p>
      </dsp:txBody>
      <dsp:txXfrm>
        <a:off x="5704173" y="2413634"/>
        <a:ext cx="3345932" cy="1609090"/>
      </dsp:txXfrm>
    </dsp:sp>
    <dsp:sp modelId="{5BA65149-EC53-420C-8958-08F93D0E22FA}">
      <dsp:nvSpPr>
        <dsp:cNvPr id="0" name=""/>
        <dsp:cNvSpPr/>
      </dsp:nvSpPr>
      <dsp:spPr>
        <a:xfrm>
          <a:off x="7176003" y="1810226"/>
          <a:ext cx="402272" cy="402272"/>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149"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20000"/>
                  <a:lumOff val="80000"/>
                </a:schemeClr>
              </a:solidFill>
            </a:rPr>
            <a:t>1. Notice an event</a:t>
          </a:r>
          <a:endParaRPr lang="en-US" sz="1700" b="0" kern="1200" dirty="0">
            <a:solidFill>
              <a:schemeClr val="accent4">
                <a:lumMod val="20000"/>
                <a:lumOff val="80000"/>
              </a:schemeClr>
            </a:solidFill>
          </a:endParaRPr>
        </a:p>
      </dsp:txBody>
      <dsp:txXfrm>
        <a:off x="3149" y="0"/>
        <a:ext cx="1473789" cy="1461513"/>
      </dsp:txXfrm>
    </dsp:sp>
    <dsp:sp modelId="{6F9E2D2E-B2CA-42EB-B193-DB0B1B43A249}">
      <dsp:nvSpPr>
        <dsp:cNvPr id="0" name=""/>
        <dsp:cNvSpPr/>
      </dsp:nvSpPr>
      <dsp:spPr>
        <a:xfrm>
          <a:off x="557355"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550628"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40000"/>
                  <a:lumOff val="60000"/>
                </a:schemeClr>
              </a:solidFill>
            </a:rPr>
            <a:t>2. Recognize there is a problem</a:t>
          </a:r>
          <a:endParaRPr lang="en-US" sz="1700" b="0" kern="1200" dirty="0">
            <a:solidFill>
              <a:schemeClr val="accent4">
                <a:lumMod val="40000"/>
                <a:lumOff val="60000"/>
              </a:schemeClr>
            </a:solidFill>
          </a:endParaRPr>
        </a:p>
      </dsp:txBody>
      <dsp:txXfrm>
        <a:off x="1550628" y="2192270"/>
        <a:ext cx="1473789" cy="1461513"/>
      </dsp:txXfrm>
    </dsp:sp>
    <dsp:sp modelId="{E81AD96A-287B-443D-BF38-4FD353BD3797}">
      <dsp:nvSpPr>
        <dsp:cNvPr id="0" name=""/>
        <dsp:cNvSpPr/>
      </dsp:nvSpPr>
      <dsp:spPr>
        <a:xfrm>
          <a:off x="2104834"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098107"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60000"/>
                  <a:lumOff val="40000"/>
                </a:schemeClr>
              </a:solidFill>
            </a:rPr>
            <a:t>3. Take responsibility for acting</a:t>
          </a:r>
          <a:endParaRPr lang="en-US" sz="1700" b="0" kern="1200" dirty="0">
            <a:solidFill>
              <a:schemeClr val="accent4">
                <a:lumMod val="60000"/>
                <a:lumOff val="40000"/>
              </a:schemeClr>
            </a:solidFill>
          </a:endParaRPr>
        </a:p>
      </dsp:txBody>
      <dsp:txXfrm>
        <a:off x="3098107" y="0"/>
        <a:ext cx="1473789" cy="1461513"/>
      </dsp:txXfrm>
    </dsp:sp>
    <dsp:sp modelId="{51211CEE-C51A-4EA8-945C-CE9A28E3FDD7}">
      <dsp:nvSpPr>
        <dsp:cNvPr id="0" name=""/>
        <dsp:cNvSpPr/>
      </dsp:nvSpPr>
      <dsp:spPr>
        <a:xfrm>
          <a:off x="3652313"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4645586"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75000"/>
                </a:schemeClr>
              </a:solidFill>
            </a:rPr>
            <a:t>4. Decide how to respond appropriately</a:t>
          </a:r>
          <a:endParaRPr lang="en-US" sz="1700" b="0" kern="1200" dirty="0">
            <a:solidFill>
              <a:schemeClr val="accent4">
                <a:lumMod val="75000"/>
              </a:schemeClr>
            </a:solidFill>
          </a:endParaRPr>
        </a:p>
      </dsp:txBody>
      <dsp:txXfrm>
        <a:off x="4645586" y="2192270"/>
        <a:ext cx="1473789" cy="1461513"/>
      </dsp:txXfrm>
    </dsp:sp>
    <dsp:sp modelId="{5BA65149-EC53-420C-8958-08F93D0E22FA}">
      <dsp:nvSpPr>
        <dsp:cNvPr id="0" name=""/>
        <dsp:cNvSpPr/>
      </dsp:nvSpPr>
      <dsp:spPr>
        <a:xfrm>
          <a:off x="519979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6193066" y="0"/>
          <a:ext cx="259074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5. Respond</a:t>
          </a:r>
          <a:endParaRPr lang="en-US" sz="2400" kern="1200" dirty="0">
            <a:solidFill>
              <a:schemeClr val="tx1"/>
            </a:solidFill>
          </a:endParaRPr>
        </a:p>
      </dsp:txBody>
      <dsp:txXfrm>
        <a:off x="6193066" y="0"/>
        <a:ext cx="2590745" cy="1461513"/>
      </dsp:txXfrm>
    </dsp:sp>
    <dsp:sp modelId="{2E1393FE-BF89-4B14-97BD-624EF0BC3C69}">
      <dsp:nvSpPr>
        <dsp:cNvPr id="0" name=""/>
        <dsp:cNvSpPr/>
      </dsp:nvSpPr>
      <dsp:spPr>
        <a:xfrm>
          <a:off x="7305749"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t>1. Notice an event</a:t>
          </a:r>
          <a:endParaRPr lang="en-US" sz="1900" kern="1200" dirty="0"/>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2. Recognize there is a problem</a:t>
          </a:r>
          <a:endParaRPr lang="en-US" sz="1900" kern="1200" dirty="0">
            <a:solidFill>
              <a:schemeClr val="bg1"/>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3. Take responsibility for acting</a:t>
          </a:r>
          <a:endParaRPr lang="en-US" sz="1900" kern="1200" dirty="0">
            <a:solidFill>
              <a:schemeClr val="bg1"/>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t>1. Notice an event</a:t>
          </a:r>
          <a:endParaRPr lang="en-US" sz="1900" kern="1200" dirty="0"/>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2. Recognize there is a problem</a:t>
          </a:r>
          <a:endParaRPr lang="en-US" sz="1900" kern="1200" dirty="0">
            <a:solidFill>
              <a:schemeClr val="bg1"/>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3. Take responsibility for acting</a:t>
          </a:r>
          <a:endParaRPr lang="en-US" sz="1900" kern="1200" dirty="0">
            <a:solidFill>
              <a:schemeClr val="bg1"/>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97BF6-B8DA-4D9E-81F7-038C0FB9033C}">
      <dsp:nvSpPr>
        <dsp:cNvPr id="0" name=""/>
        <dsp:cNvSpPr/>
      </dsp:nvSpPr>
      <dsp:spPr>
        <a:xfrm>
          <a:off x="441244" y="524"/>
          <a:ext cx="2382233" cy="142934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Physical intimidation</a:t>
          </a:r>
          <a:endParaRPr lang="en-US" sz="3300" kern="1200" dirty="0"/>
        </a:p>
      </dsp:txBody>
      <dsp:txXfrm>
        <a:off x="441244" y="524"/>
        <a:ext cx="2382233" cy="1429340"/>
      </dsp:txXfrm>
    </dsp:sp>
    <dsp:sp modelId="{49940652-A0D9-40F1-8E22-A1487C315B5F}">
      <dsp:nvSpPr>
        <dsp:cNvPr id="0" name=""/>
        <dsp:cNvSpPr/>
      </dsp:nvSpPr>
      <dsp:spPr>
        <a:xfrm>
          <a:off x="3061701" y="524"/>
          <a:ext cx="2382233" cy="142934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Emotional abuse</a:t>
          </a:r>
          <a:endParaRPr lang="en-US" sz="3300" kern="1200" dirty="0"/>
        </a:p>
      </dsp:txBody>
      <dsp:txXfrm>
        <a:off x="3061701" y="524"/>
        <a:ext cx="2382233" cy="1429340"/>
      </dsp:txXfrm>
    </dsp:sp>
    <dsp:sp modelId="{88B235EE-DCB4-49FE-B3A0-F84AC07DC6DA}">
      <dsp:nvSpPr>
        <dsp:cNvPr id="0" name=""/>
        <dsp:cNvSpPr/>
      </dsp:nvSpPr>
      <dsp:spPr>
        <a:xfrm>
          <a:off x="1751473" y="1668088"/>
          <a:ext cx="2382233" cy="142934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Stalking</a:t>
          </a:r>
          <a:endParaRPr lang="en-US" sz="3300" kern="1200" dirty="0"/>
        </a:p>
      </dsp:txBody>
      <dsp:txXfrm>
        <a:off x="1751473" y="1668088"/>
        <a:ext cx="2382233" cy="14293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tx1"/>
              </a:solidFill>
            </a:rPr>
            <a:t>2. Recognize there is a problem</a:t>
          </a:r>
          <a:endParaRPr lang="en-US" sz="1900" kern="1200" dirty="0">
            <a:solidFill>
              <a:schemeClr val="tx1"/>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3. Take responsibility for acting</a:t>
          </a:r>
          <a:endParaRPr lang="en-US" sz="1900" kern="1200" dirty="0">
            <a:solidFill>
              <a:schemeClr val="bg1"/>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t>1. Notice an event</a:t>
          </a:r>
          <a:endParaRPr lang="en-US" sz="1900" kern="1200" dirty="0"/>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2. Recognize there is a problem</a:t>
          </a:r>
          <a:endParaRPr lang="en-US" sz="1900" kern="1200" dirty="0">
            <a:solidFill>
              <a:schemeClr val="bg1"/>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3. Take responsibility for acting</a:t>
          </a:r>
          <a:endParaRPr lang="en-US" sz="1900" kern="1200" dirty="0">
            <a:solidFill>
              <a:schemeClr val="bg1"/>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2"/>
              </a:solidFill>
            </a:rPr>
            <a:t>3. Take responsibility for acting</a:t>
          </a:r>
          <a:endParaRPr lang="en-US" sz="1900" kern="1200" dirty="0">
            <a:solidFill>
              <a:schemeClr val="bg2"/>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60000"/>
                  <a:lumOff val="40000"/>
                </a:schemeClr>
              </a:solidFill>
            </a:rPr>
            <a:t>3. Take responsibility for acting</a:t>
          </a:r>
          <a:endParaRPr lang="en-US" sz="1900" b="0" kern="1200" dirty="0">
            <a:solidFill>
              <a:schemeClr val="accent4">
                <a:lumMod val="60000"/>
                <a:lumOff val="40000"/>
              </a:schemeClr>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tx1"/>
              </a:solidFill>
            </a:rPr>
            <a:t>4. Decide how to respond appropriately</a:t>
          </a:r>
          <a:endParaRPr lang="en-US" sz="1900" kern="1200" dirty="0">
            <a:solidFill>
              <a:schemeClr val="tx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149"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20000"/>
                  <a:lumOff val="80000"/>
                </a:schemeClr>
              </a:solidFill>
            </a:rPr>
            <a:t>1. Notice an event</a:t>
          </a:r>
          <a:endParaRPr lang="en-US" sz="1700" b="0" kern="1200" dirty="0">
            <a:solidFill>
              <a:schemeClr val="accent4">
                <a:lumMod val="20000"/>
                <a:lumOff val="80000"/>
              </a:schemeClr>
            </a:solidFill>
          </a:endParaRPr>
        </a:p>
      </dsp:txBody>
      <dsp:txXfrm>
        <a:off x="3149" y="0"/>
        <a:ext cx="1473789" cy="1461513"/>
      </dsp:txXfrm>
    </dsp:sp>
    <dsp:sp modelId="{6F9E2D2E-B2CA-42EB-B193-DB0B1B43A249}">
      <dsp:nvSpPr>
        <dsp:cNvPr id="0" name=""/>
        <dsp:cNvSpPr/>
      </dsp:nvSpPr>
      <dsp:spPr>
        <a:xfrm>
          <a:off x="557355"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550628"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40000"/>
                  <a:lumOff val="60000"/>
                </a:schemeClr>
              </a:solidFill>
            </a:rPr>
            <a:t>2. Recognize there is a problem</a:t>
          </a:r>
          <a:endParaRPr lang="en-US" sz="1700" b="0" kern="1200" dirty="0">
            <a:solidFill>
              <a:schemeClr val="accent4">
                <a:lumMod val="40000"/>
                <a:lumOff val="60000"/>
              </a:schemeClr>
            </a:solidFill>
          </a:endParaRPr>
        </a:p>
      </dsp:txBody>
      <dsp:txXfrm>
        <a:off x="1550628" y="2192270"/>
        <a:ext cx="1473789" cy="1461513"/>
      </dsp:txXfrm>
    </dsp:sp>
    <dsp:sp modelId="{E81AD96A-287B-443D-BF38-4FD353BD3797}">
      <dsp:nvSpPr>
        <dsp:cNvPr id="0" name=""/>
        <dsp:cNvSpPr/>
      </dsp:nvSpPr>
      <dsp:spPr>
        <a:xfrm>
          <a:off x="2104834"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098107"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60000"/>
                  <a:lumOff val="40000"/>
                </a:schemeClr>
              </a:solidFill>
            </a:rPr>
            <a:t>3. Take responsibility for acting</a:t>
          </a:r>
          <a:endParaRPr lang="en-US" sz="1700" b="0" kern="1200" dirty="0">
            <a:solidFill>
              <a:schemeClr val="accent4">
                <a:lumMod val="60000"/>
                <a:lumOff val="40000"/>
              </a:schemeClr>
            </a:solidFill>
          </a:endParaRPr>
        </a:p>
      </dsp:txBody>
      <dsp:txXfrm>
        <a:off x="3098107" y="0"/>
        <a:ext cx="1473789" cy="1461513"/>
      </dsp:txXfrm>
    </dsp:sp>
    <dsp:sp modelId="{51211CEE-C51A-4EA8-945C-CE9A28E3FDD7}">
      <dsp:nvSpPr>
        <dsp:cNvPr id="0" name=""/>
        <dsp:cNvSpPr/>
      </dsp:nvSpPr>
      <dsp:spPr>
        <a:xfrm>
          <a:off x="3652313"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4645586"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75000"/>
                </a:schemeClr>
              </a:solidFill>
            </a:rPr>
            <a:t>4. Decide how to respond appropriately</a:t>
          </a:r>
          <a:endParaRPr lang="en-US" sz="1700" b="0" kern="1200" dirty="0">
            <a:solidFill>
              <a:schemeClr val="accent4">
                <a:lumMod val="75000"/>
              </a:schemeClr>
            </a:solidFill>
          </a:endParaRPr>
        </a:p>
      </dsp:txBody>
      <dsp:txXfrm>
        <a:off x="4645586" y="2192270"/>
        <a:ext cx="1473789" cy="1461513"/>
      </dsp:txXfrm>
    </dsp:sp>
    <dsp:sp modelId="{5BA65149-EC53-420C-8958-08F93D0E22FA}">
      <dsp:nvSpPr>
        <dsp:cNvPr id="0" name=""/>
        <dsp:cNvSpPr/>
      </dsp:nvSpPr>
      <dsp:spPr>
        <a:xfrm>
          <a:off x="519979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6193066" y="0"/>
          <a:ext cx="259074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5. Respond</a:t>
          </a:r>
          <a:endParaRPr lang="en-US" sz="2400" kern="1200" dirty="0">
            <a:solidFill>
              <a:schemeClr val="tx1"/>
            </a:solidFill>
          </a:endParaRPr>
        </a:p>
      </dsp:txBody>
      <dsp:txXfrm>
        <a:off x="6193066" y="0"/>
        <a:ext cx="2590745" cy="1461513"/>
      </dsp:txXfrm>
    </dsp:sp>
    <dsp:sp modelId="{2E1393FE-BF89-4B14-97BD-624EF0BC3C69}">
      <dsp:nvSpPr>
        <dsp:cNvPr id="0" name=""/>
        <dsp:cNvSpPr/>
      </dsp:nvSpPr>
      <dsp:spPr>
        <a:xfrm>
          <a:off x="7305749"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149"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20000"/>
                  <a:lumOff val="80000"/>
                </a:schemeClr>
              </a:solidFill>
            </a:rPr>
            <a:t>1. Notice an event</a:t>
          </a:r>
          <a:endParaRPr lang="en-US" sz="1700" b="0" kern="1200" dirty="0">
            <a:solidFill>
              <a:schemeClr val="accent4">
                <a:lumMod val="20000"/>
                <a:lumOff val="80000"/>
              </a:schemeClr>
            </a:solidFill>
          </a:endParaRPr>
        </a:p>
      </dsp:txBody>
      <dsp:txXfrm>
        <a:off x="3149" y="0"/>
        <a:ext cx="1473789" cy="1461513"/>
      </dsp:txXfrm>
    </dsp:sp>
    <dsp:sp modelId="{6F9E2D2E-B2CA-42EB-B193-DB0B1B43A249}">
      <dsp:nvSpPr>
        <dsp:cNvPr id="0" name=""/>
        <dsp:cNvSpPr/>
      </dsp:nvSpPr>
      <dsp:spPr>
        <a:xfrm>
          <a:off x="557355"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550628"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40000"/>
                  <a:lumOff val="60000"/>
                </a:schemeClr>
              </a:solidFill>
            </a:rPr>
            <a:t>2. Recognize there is a problem</a:t>
          </a:r>
          <a:endParaRPr lang="en-US" sz="1700" b="0" kern="1200" dirty="0">
            <a:solidFill>
              <a:schemeClr val="accent4">
                <a:lumMod val="40000"/>
                <a:lumOff val="60000"/>
              </a:schemeClr>
            </a:solidFill>
          </a:endParaRPr>
        </a:p>
      </dsp:txBody>
      <dsp:txXfrm>
        <a:off x="1550628" y="2192270"/>
        <a:ext cx="1473789" cy="1461513"/>
      </dsp:txXfrm>
    </dsp:sp>
    <dsp:sp modelId="{E81AD96A-287B-443D-BF38-4FD353BD3797}">
      <dsp:nvSpPr>
        <dsp:cNvPr id="0" name=""/>
        <dsp:cNvSpPr/>
      </dsp:nvSpPr>
      <dsp:spPr>
        <a:xfrm>
          <a:off x="2104834"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098107"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60000"/>
                  <a:lumOff val="40000"/>
                </a:schemeClr>
              </a:solidFill>
            </a:rPr>
            <a:t>3. Take responsibility for acting</a:t>
          </a:r>
          <a:endParaRPr lang="en-US" sz="1700" b="0" kern="1200" dirty="0">
            <a:solidFill>
              <a:schemeClr val="accent4">
                <a:lumMod val="60000"/>
                <a:lumOff val="40000"/>
              </a:schemeClr>
            </a:solidFill>
          </a:endParaRPr>
        </a:p>
      </dsp:txBody>
      <dsp:txXfrm>
        <a:off x="3098107" y="0"/>
        <a:ext cx="1473789" cy="1461513"/>
      </dsp:txXfrm>
    </dsp:sp>
    <dsp:sp modelId="{51211CEE-C51A-4EA8-945C-CE9A28E3FDD7}">
      <dsp:nvSpPr>
        <dsp:cNvPr id="0" name=""/>
        <dsp:cNvSpPr/>
      </dsp:nvSpPr>
      <dsp:spPr>
        <a:xfrm>
          <a:off x="3652313"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4645586"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75000"/>
                </a:schemeClr>
              </a:solidFill>
            </a:rPr>
            <a:t>4. Decide how to respond appropriately</a:t>
          </a:r>
          <a:endParaRPr lang="en-US" sz="1700" b="0" kern="1200" dirty="0">
            <a:solidFill>
              <a:schemeClr val="accent4">
                <a:lumMod val="75000"/>
              </a:schemeClr>
            </a:solidFill>
          </a:endParaRPr>
        </a:p>
      </dsp:txBody>
      <dsp:txXfrm>
        <a:off x="4645586" y="2192270"/>
        <a:ext cx="1473789" cy="1461513"/>
      </dsp:txXfrm>
    </dsp:sp>
    <dsp:sp modelId="{5BA65149-EC53-420C-8958-08F93D0E22FA}">
      <dsp:nvSpPr>
        <dsp:cNvPr id="0" name=""/>
        <dsp:cNvSpPr/>
      </dsp:nvSpPr>
      <dsp:spPr>
        <a:xfrm>
          <a:off x="519979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6193066" y="0"/>
          <a:ext cx="259074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5. Respond</a:t>
          </a:r>
          <a:endParaRPr lang="en-US" sz="2400" kern="1200" dirty="0">
            <a:solidFill>
              <a:schemeClr val="tx1"/>
            </a:solidFill>
          </a:endParaRPr>
        </a:p>
      </dsp:txBody>
      <dsp:txXfrm>
        <a:off x="6193066" y="0"/>
        <a:ext cx="2590745" cy="1461513"/>
      </dsp:txXfrm>
    </dsp:sp>
    <dsp:sp modelId="{2E1393FE-BF89-4B14-97BD-624EF0BC3C69}">
      <dsp:nvSpPr>
        <dsp:cNvPr id="0" name=""/>
        <dsp:cNvSpPr/>
      </dsp:nvSpPr>
      <dsp:spPr>
        <a:xfrm>
          <a:off x="7305749"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149"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20000"/>
                  <a:lumOff val="80000"/>
                </a:schemeClr>
              </a:solidFill>
            </a:rPr>
            <a:t>1. Notice an event</a:t>
          </a:r>
          <a:endParaRPr lang="en-US" sz="1700" b="0" kern="1200" dirty="0">
            <a:solidFill>
              <a:schemeClr val="accent4">
                <a:lumMod val="20000"/>
                <a:lumOff val="80000"/>
              </a:schemeClr>
            </a:solidFill>
          </a:endParaRPr>
        </a:p>
      </dsp:txBody>
      <dsp:txXfrm>
        <a:off x="3149" y="0"/>
        <a:ext cx="1473789" cy="1461513"/>
      </dsp:txXfrm>
    </dsp:sp>
    <dsp:sp modelId="{6F9E2D2E-B2CA-42EB-B193-DB0B1B43A249}">
      <dsp:nvSpPr>
        <dsp:cNvPr id="0" name=""/>
        <dsp:cNvSpPr/>
      </dsp:nvSpPr>
      <dsp:spPr>
        <a:xfrm>
          <a:off x="557355"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550628"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40000"/>
                  <a:lumOff val="60000"/>
                </a:schemeClr>
              </a:solidFill>
            </a:rPr>
            <a:t>2. Recognize there is a problem</a:t>
          </a:r>
          <a:endParaRPr lang="en-US" sz="1700" b="0" kern="1200" dirty="0">
            <a:solidFill>
              <a:schemeClr val="accent4">
                <a:lumMod val="40000"/>
                <a:lumOff val="60000"/>
              </a:schemeClr>
            </a:solidFill>
          </a:endParaRPr>
        </a:p>
      </dsp:txBody>
      <dsp:txXfrm>
        <a:off x="1550628" y="2192270"/>
        <a:ext cx="1473789" cy="1461513"/>
      </dsp:txXfrm>
    </dsp:sp>
    <dsp:sp modelId="{E81AD96A-287B-443D-BF38-4FD353BD3797}">
      <dsp:nvSpPr>
        <dsp:cNvPr id="0" name=""/>
        <dsp:cNvSpPr/>
      </dsp:nvSpPr>
      <dsp:spPr>
        <a:xfrm>
          <a:off x="2104834"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098107" y="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rtl="0">
            <a:lnSpc>
              <a:spcPct val="90000"/>
            </a:lnSpc>
            <a:spcBef>
              <a:spcPct val="0"/>
            </a:spcBef>
            <a:spcAft>
              <a:spcPct val="35000"/>
            </a:spcAft>
          </a:pPr>
          <a:r>
            <a:rPr lang="en-US" sz="1700" b="0" kern="1200" dirty="0" smtClean="0">
              <a:solidFill>
                <a:schemeClr val="accent4">
                  <a:lumMod val="60000"/>
                  <a:lumOff val="40000"/>
                </a:schemeClr>
              </a:solidFill>
            </a:rPr>
            <a:t>3. Take responsibility for acting</a:t>
          </a:r>
          <a:endParaRPr lang="en-US" sz="1700" b="0" kern="1200" dirty="0">
            <a:solidFill>
              <a:schemeClr val="accent4">
                <a:lumMod val="60000"/>
                <a:lumOff val="40000"/>
              </a:schemeClr>
            </a:solidFill>
          </a:endParaRPr>
        </a:p>
      </dsp:txBody>
      <dsp:txXfrm>
        <a:off x="3098107" y="0"/>
        <a:ext cx="1473789" cy="1461513"/>
      </dsp:txXfrm>
    </dsp:sp>
    <dsp:sp modelId="{51211CEE-C51A-4EA8-945C-CE9A28E3FDD7}">
      <dsp:nvSpPr>
        <dsp:cNvPr id="0" name=""/>
        <dsp:cNvSpPr/>
      </dsp:nvSpPr>
      <dsp:spPr>
        <a:xfrm>
          <a:off x="3652313"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4645586" y="2192270"/>
          <a:ext cx="1473789"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rtl="0">
            <a:lnSpc>
              <a:spcPct val="90000"/>
            </a:lnSpc>
            <a:spcBef>
              <a:spcPct val="0"/>
            </a:spcBef>
            <a:spcAft>
              <a:spcPct val="35000"/>
            </a:spcAft>
          </a:pPr>
          <a:r>
            <a:rPr lang="en-US" sz="1700" b="0" kern="1200" dirty="0" smtClean="0">
              <a:solidFill>
                <a:schemeClr val="accent4">
                  <a:lumMod val="75000"/>
                </a:schemeClr>
              </a:solidFill>
            </a:rPr>
            <a:t>4. Decide how to respond appropriately</a:t>
          </a:r>
          <a:endParaRPr lang="en-US" sz="1700" b="0" kern="1200" dirty="0">
            <a:solidFill>
              <a:schemeClr val="accent4">
                <a:lumMod val="75000"/>
              </a:schemeClr>
            </a:solidFill>
          </a:endParaRPr>
        </a:p>
      </dsp:txBody>
      <dsp:txXfrm>
        <a:off x="4645586" y="2192270"/>
        <a:ext cx="1473789" cy="1461513"/>
      </dsp:txXfrm>
    </dsp:sp>
    <dsp:sp modelId="{5BA65149-EC53-420C-8958-08F93D0E22FA}">
      <dsp:nvSpPr>
        <dsp:cNvPr id="0" name=""/>
        <dsp:cNvSpPr/>
      </dsp:nvSpPr>
      <dsp:spPr>
        <a:xfrm>
          <a:off x="519979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6193066" y="0"/>
          <a:ext cx="259074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5. Respond</a:t>
          </a:r>
          <a:endParaRPr lang="en-US" sz="2400" kern="1200" dirty="0">
            <a:solidFill>
              <a:schemeClr val="tx1"/>
            </a:solidFill>
          </a:endParaRPr>
        </a:p>
      </dsp:txBody>
      <dsp:txXfrm>
        <a:off x="6193066" y="0"/>
        <a:ext cx="2590745" cy="1461513"/>
      </dsp:txXfrm>
    </dsp:sp>
    <dsp:sp modelId="{2E1393FE-BF89-4B14-97BD-624EF0BC3C69}">
      <dsp:nvSpPr>
        <dsp:cNvPr id="0" name=""/>
        <dsp:cNvSpPr/>
      </dsp:nvSpPr>
      <dsp:spPr>
        <a:xfrm>
          <a:off x="7305749"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39F40-4C41-4F28-923B-2DE4538C63EF}">
      <dsp:nvSpPr>
        <dsp:cNvPr id="0" name=""/>
        <dsp:cNvSpPr/>
      </dsp:nvSpPr>
      <dsp:spPr>
        <a:xfrm>
          <a:off x="573908" y="1914"/>
          <a:ext cx="1586758" cy="952055"/>
        </a:xfrm>
        <a:prstGeom prst="rect">
          <a:avLst/>
        </a:prstGeom>
        <a:gradFill rotWithShape="0">
          <a:gsLst>
            <a:gs pos="0">
              <a:schemeClr val="accent2">
                <a:shade val="80000"/>
                <a:hueOff val="0"/>
                <a:satOff val="0"/>
                <a:lumOff val="0"/>
                <a:alphaOff val="0"/>
                <a:shade val="85000"/>
                <a:satMod val="130000"/>
              </a:schemeClr>
            </a:gs>
            <a:gs pos="34000">
              <a:schemeClr val="accent2">
                <a:shade val="80000"/>
                <a:hueOff val="0"/>
                <a:satOff val="0"/>
                <a:lumOff val="0"/>
                <a:alphaOff val="0"/>
                <a:shade val="87000"/>
                <a:satMod val="125000"/>
              </a:schemeClr>
            </a:gs>
            <a:gs pos="70000">
              <a:schemeClr val="accent2">
                <a:shade val="80000"/>
                <a:hueOff val="0"/>
                <a:satOff val="0"/>
                <a:lumOff val="0"/>
                <a:alphaOff val="0"/>
                <a:tint val="100000"/>
                <a:shade val="90000"/>
                <a:satMod val="130000"/>
              </a:schemeClr>
            </a:gs>
            <a:gs pos="100000">
              <a:schemeClr val="accent2">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Isolating their partner</a:t>
          </a:r>
          <a:endParaRPr lang="en-US" sz="1900" kern="1200" dirty="0"/>
        </a:p>
      </dsp:txBody>
      <dsp:txXfrm>
        <a:off x="573908" y="1914"/>
        <a:ext cx="1586758" cy="952055"/>
      </dsp:txXfrm>
    </dsp:sp>
    <dsp:sp modelId="{3BF4168F-14B6-48EE-860D-CBE0D99F8C55}">
      <dsp:nvSpPr>
        <dsp:cNvPr id="0" name=""/>
        <dsp:cNvSpPr/>
      </dsp:nvSpPr>
      <dsp:spPr>
        <a:xfrm>
          <a:off x="2319342" y="1914"/>
          <a:ext cx="1586758" cy="952055"/>
        </a:xfrm>
        <a:prstGeom prst="rect">
          <a:avLst/>
        </a:prstGeom>
        <a:gradFill rotWithShape="0">
          <a:gsLst>
            <a:gs pos="0">
              <a:schemeClr val="accent2">
                <a:shade val="80000"/>
                <a:hueOff val="0"/>
                <a:satOff val="21"/>
                <a:lumOff val="4342"/>
                <a:alphaOff val="0"/>
                <a:shade val="85000"/>
                <a:satMod val="130000"/>
              </a:schemeClr>
            </a:gs>
            <a:gs pos="34000">
              <a:schemeClr val="accent2">
                <a:shade val="80000"/>
                <a:hueOff val="0"/>
                <a:satOff val="21"/>
                <a:lumOff val="4342"/>
                <a:alphaOff val="0"/>
                <a:shade val="87000"/>
                <a:satMod val="125000"/>
              </a:schemeClr>
            </a:gs>
            <a:gs pos="70000">
              <a:schemeClr val="accent2">
                <a:shade val="80000"/>
                <a:hueOff val="0"/>
                <a:satOff val="21"/>
                <a:lumOff val="4342"/>
                <a:alphaOff val="0"/>
                <a:tint val="100000"/>
                <a:shade val="90000"/>
                <a:satMod val="130000"/>
              </a:schemeClr>
            </a:gs>
            <a:gs pos="100000">
              <a:schemeClr val="accent2">
                <a:shade val="80000"/>
                <a:hueOff val="0"/>
                <a:satOff val="21"/>
                <a:lumOff val="4342"/>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Emotional abuse</a:t>
          </a:r>
          <a:endParaRPr lang="en-US" sz="1900" kern="1200" dirty="0"/>
        </a:p>
      </dsp:txBody>
      <dsp:txXfrm>
        <a:off x="2319342" y="1914"/>
        <a:ext cx="1586758" cy="952055"/>
      </dsp:txXfrm>
    </dsp:sp>
    <dsp:sp modelId="{F91E1962-7614-44B7-9C31-3F69CD450BEA}">
      <dsp:nvSpPr>
        <dsp:cNvPr id="0" name=""/>
        <dsp:cNvSpPr/>
      </dsp:nvSpPr>
      <dsp:spPr>
        <a:xfrm>
          <a:off x="4064776" y="1914"/>
          <a:ext cx="1586758" cy="952055"/>
        </a:xfrm>
        <a:prstGeom prst="rect">
          <a:avLst/>
        </a:prstGeom>
        <a:gradFill rotWithShape="0">
          <a:gsLst>
            <a:gs pos="0">
              <a:schemeClr val="accent2">
                <a:shade val="80000"/>
                <a:hueOff val="0"/>
                <a:satOff val="42"/>
                <a:lumOff val="8684"/>
                <a:alphaOff val="0"/>
                <a:shade val="85000"/>
                <a:satMod val="130000"/>
              </a:schemeClr>
            </a:gs>
            <a:gs pos="34000">
              <a:schemeClr val="accent2">
                <a:shade val="80000"/>
                <a:hueOff val="0"/>
                <a:satOff val="42"/>
                <a:lumOff val="8684"/>
                <a:alphaOff val="0"/>
                <a:shade val="87000"/>
                <a:satMod val="125000"/>
              </a:schemeClr>
            </a:gs>
            <a:gs pos="70000">
              <a:schemeClr val="accent2">
                <a:shade val="80000"/>
                <a:hueOff val="0"/>
                <a:satOff val="42"/>
                <a:lumOff val="8684"/>
                <a:alphaOff val="0"/>
                <a:tint val="100000"/>
                <a:shade val="90000"/>
                <a:satMod val="130000"/>
              </a:schemeClr>
            </a:gs>
            <a:gs pos="100000">
              <a:schemeClr val="accent2">
                <a:shade val="80000"/>
                <a:hueOff val="0"/>
                <a:satOff val="42"/>
                <a:lumOff val="868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Manipulating children</a:t>
          </a:r>
          <a:endParaRPr lang="en-US" sz="1900" kern="1200" dirty="0"/>
        </a:p>
      </dsp:txBody>
      <dsp:txXfrm>
        <a:off x="4064776" y="1914"/>
        <a:ext cx="1586758" cy="952055"/>
      </dsp:txXfrm>
    </dsp:sp>
    <dsp:sp modelId="{20263540-A30E-4983-9568-0546186F95D5}">
      <dsp:nvSpPr>
        <dsp:cNvPr id="0" name=""/>
        <dsp:cNvSpPr/>
      </dsp:nvSpPr>
      <dsp:spPr>
        <a:xfrm>
          <a:off x="573908" y="1112644"/>
          <a:ext cx="1586758" cy="952055"/>
        </a:xfrm>
        <a:prstGeom prst="rect">
          <a:avLst/>
        </a:prstGeom>
        <a:gradFill rotWithShape="0">
          <a:gsLst>
            <a:gs pos="0">
              <a:schemeClr val="accent2">
                <a:shade val="80000"/>
                <a:hueOff val="0"/>
                <a:satOff val="64"/>
                <a:lumOff val="13027"/>
                <a:alphaOff val="0"/>
                <a:shade val="85000"/>
                <a:satMod val="130000"/>
              </a:schemeClr>
            </a:gs>
            <a:gs pos="34000">
              <a:schemeClr val="accent2">
                <a:shade val="80000"/>
                <a:hueOff val="0"/>
                <a:satOff val="64"/>
                <a:lumOff val="13027"/>
                <a:alphaOff val="0"/>
                <a:shade val="87000"/>
                <a:satMod val="125000"/>
              </a:schemeClr>
            </a:gs>
            <a:gs pos="70000">
              <a:schemeClr val="accent2">
                <a:shade val="80000"/>
                <a:hueOff val="0"/>
                <a:satOff val="64"/>
                <a:lumOff val="13027"/>
                <a:alphaOff val="0"/>
                <a:tint val="100000"/>
                <a:shade val="90000"/>
                <a:satMod val="130000"/>
              </a:schemeClr>
            </a:gs>
            <a:gs pos="100000">
              <a:schemeClr val="accent2">
                <a:shade val="80000"/>
                <a:hueOff val="0"/>
                <a:satOff val="64"/>
                <a:lumOff val="13027"/>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 Making Threats</a:t>
          </a:r>
          <a:endParaRPr lang="en-US" sz="1900" kern="1200" dirty="0"/>
        </a:p>
      </dsp:txBody>
      <dsp:txXfrm>
        <a:off x="573908" y="1112644"/>
        <a:ext cx="1586758" cy="952055"/>
      </dsp:txXfrm>
    </dsp:sp>
    <dsp:sp modelId="{254B31A3-829A-4371-8E9F-243B0324DC42}">
      <dsp:nvSpPr>
        <dsp:cNvPr id="0" name=""/>
        <dsp:cNvSpPr/>
      </dsp:nvSpPr>
      <dsp:spPr>
        <a:xfrm>
          <a:off x="2319342" y="1112644"/>
          <a:ext cx="1586758" cy="952055"/>
        </a:xfrm>
        <a:prstGeom prst="rect">
          <a:avLst/>
        </a:prstGeom>
        <a:gradFill rotWithShape="0">
          <a:gsLst>
            <a:gs pos="0">
              <a:schemeClr val="accent2">
                <a:shade val="80000"/>
                <a:hueOff val="0"/>
                <a:satOff val="85"/>
                <a:lumOff val="17369"/>
                <a:alphaOff val="0"/>
                <a:shade val="85000"/>
                <a:satMod val="130000"/>
              </a:schemeClr>
            </a:gs>
            <a:gs pos="34000">
              <a:schemeClr val="accent2">
                <a:shade val="80000"/>
                <a:hueOff val="0"/>
                <a:satOff val="85"/>
                <a:lumOff val="17369"/>
                <a:alphaOff val="0"/>
                <a:shade val="87000"/>
                <a:satMod val="125000"/>
              </a:schemeClr>
            </a:gs>
            <a:gs pos="70000">
              <a:schemeClr val="accent2">
                <a:shade val="80000"/>
                <a:hueOff val="0"/>
                <a:satOff val="85"/>
                <a:lumOff val="17369"/>
                <a:alphaOff val="0"/>
                <a:tint val="100000"/>
                <a:shade val="90000"/>
                <a:satMod val="130000"/>
              </a:schemeClr>
            </a:gs>
            <a:gs pos="100000">
              <a:schemeClr val="accent2">
                <a:shade val="80000"/>
                <a:hueOff val="0"/>
                <a:satOff val="85"/>
                <a:lumOff val="1736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economic abuse</a:t>
          </a:r>
          <a:endParaRPr lang="en-US" sz="1900" kern="1200" dirty="0"/>
        </a:p>
      </dsp:txBody>
      <dsp:txXfrm>
        <a:off x="2319342" y="1112644"/>
        <a:ext cx="1586758" cy="952055"/>
      </dsp:txXfrm>
    </dsp:sp>
    <dsp:sp modelId="{4F0D827A-659B-4DEA-BFC8-C3362A314909}">
      <dsp:nvSpPr>
        <dsp:cNvPr id="0" name=""/>
        <dsp:cNvSpPr/>
      </dsp:nvSpPr>
      <dsp:spPr>
        <a:xfrm>
          <a:off x="4064776" y="1112644"/>
          <a:ext cx="1586758" cy="952055"/>
        </a:xfrm>
        <a:prstGeom prst="rect">
          <a:avLst/>
        </a:prstGeom>
        <a:gradFill rotWithShape="0">
          <a:gsLst>
            <a:gs pos="0">
              <a:schemeClr val="accent2">
                <a:shade val="80000"/>
                <a:hueOff val="0"/>
                <a:satOff val="106"/>
                <a:lumOff val="21711"/>
                <a:alphaOff val="0"/>
                <a:shade val="85000"/>
                <a:satMod val="130000"/>
              </a:schemeClr>
            </a:gs>
            <a:gs pos="34000">
              <a:schemeClr val="accent2">
                <a:shade val="80000"/>
                <a:hueOff val="0"/>
                <a:satOff val="106"/>
                <a:lumOff val="21711"/>
                <a:alphaOff val="0"/>
                <a:shade val="87000"/>
                <a:satMod val="125000"/>
              </a:schemeClr>
            </a:gs>
            <a:gs pos="70000">
              <a:schemeClr val="accent2">
                <a:shade val="80000"/>
                <a:hueOff val="0"/>
                <a:satOff val="106"/>
                <a:lumOff val="21711"/>
                <a:alphaOff val="0"/>
                <a:tint val="100000"/>
                <a:shade val="90000"/>
                <a:satMod val="130000"/>
              </a:schemeClr>
            </a:gs>
            <a:gs pos="100000">
              <a:schemeClr val="accent2">
                <a:shade val="80000"/>
                <a:hueOff val="0"/>
                <a:satOff val="106"/>
                <a:lumOff val="2171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Showing extreme jealousy</a:t>
          </a:r>
          <a:endParaRPr lang="en-US" sz="1900" kern="1200" dirty="0"/>
        </a:p>
      </dsp:txBody>
      <dsp:txXfrm>
        <a:off x="4064776" y="1112644"/>
        <a:ext cx="1586758" cy="952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tx1"/>
              </a:solidFill>
            </a:rPr>
            <a:t>2. Recognize there is a problem</a:t>
          </a:r>
          <a:endParaRPr lang="en-US" sz="1900" kern="1200" dirty="0">
            <a:solidFill>
              <a:schemeClr val="tx1"/>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3. Take responsibility for acting</a:t>
          </a:r>
          <a:endParaRPr lang="en-US" sz="1900" kern="1200" dirty="0">
            <a:solidFill>
              <a:schemeClr val="bg1"/>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2"/>
              </a:solidFill>
            </a:rPr>
            <a:t>3. Take responsibility for acting</a:t>
          </a:r>
          <a:endParaRPr lang="en-US" sz="1900" kern="1200" dirty="0">
            <a:solidFill>
              <a:schemeClr val="bg2"/>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2"/>
              </a:solidFill>
            </a:rPr>
            <a:t>3. Take responsibility for acting</a:t>
          </a:r>
          <a:endParaRPr lang="en-US" sz="1900" kern="1200" dirty="0">
            <a:solidFill>
              <a:schemeClr val="bg2"/>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1994D-908E-4AC2-8231-B1458030F9C1}">
      <dsp:nvSpPr>
        <dsp:cNvPr id="0" name=""/>
        <dsp:cNvSpPr/>
      </dsp:nvSpPr>
      <dsp:spPr>
        <a:xfrm>
          <a:off x="5380" y="1346362"/>
          <a:ext cx="2560459" cy="1764156"/>
        </a:xfrm>
        <a:prstGeom prst="round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t="-2000" b="-2000"/>
          </a:stretch>
        </a:blip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D8A3B86-ABCF-48FC-9EF5-21718E503298}">
      <dsp:nvSpPr>
        <dsp:cNvPr id="0" name=""/>
        <dsp:cNvSpPr/>
      </dsp:nvSpPr>
      <dsp:spPr>
        <a:xfrm>
          <a:off x="5380" y="3110519"/>
          <a:ext cx="2560459" cy="94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Is it DV?</a:t>
          </a:r>
          <a:endParaRPr lang="en-US" sz="2800" kern="1200" dirty="0"/>
        </a:p>
      </dsp:txBody>
      <dsp:txXfrm>
        <a:off x="5380" y="3110519"/>
        <a:ext cx="2560459" cy="949930"/>
      </dsp:txXfrm>
    </dsp:sp>
    <dsp:sp modelId="{80FF7CC7-428D-4BB8-B708-A640C673957A}">
      <dsp:nvSpPr>
        <dsp:cNvPr id="0" name=""/>
        <dsp:cNvSpPr/>
      </dsp:nvSpPr>
      <dsp:spPr>
        <a:xfrm>
          <a:off x="2821993" y="1346362"/>
          <a:ext cx="2560459" cy="1764156"/>
        </a:xfrm>
        <a:prstGeom prst="roundRect">
          <a:avLst/>
        </a:prstGeom>
        <a:blipFill>
          <a:blip xmlns:r="http://schemas.openxmlformats.org/officeDocument/2006/relationships"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t="-20000" b="-20000"/>
          </a:stretch>
        </a:blip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F3474F1-B077-4345-9098-73FA22B61D2F}">
      <dsp:nvSpPr>
        <dsp:cNvPr id="0" name=""/>
        <dsp:cNvSpPr/>
      </dsp:nvSpPr>
      <dsp:spPr>
        <a:xfrm>
          <a:off x="2821993" y="3110519"/>
          <a:ext cx="2560459" cy="94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Is it safe?</a:t>
          </a:r>
          <a:endParaRPr lang="en-US" sz="2800" kern="1200" dirty="0"/>
        </a:p>
      </dsp:txBody>
      <dsp:txXfrm>
        <a:off x="2821993" y="3110519"/>
        <a:ext cx="2560459" cy="949930"/>
      </dsp:txXfrm>
    </dsp:sp>
    <dsp:sp modelId="{BF4FF55D-23D6-444C-86B2-0BEA19C89726}">
      <dsp:nvSpPr>
        <dsp:cNvPr id="0" name=""/>
        <dsp:cNvSpPr/>
      </dsp:nvSpPr>
      <dsp:spPr>
        <a:xfrm>
          <a:off x="5541565" y="1376381"/>
          <a:ext cx="2560459" cy="1764156"/>
        </a:xfrm>
        <a:prstGeom prst="roundRect">
          <a:avLst/>
        </a:prstGeom>
        <a:blipFill>
          <a:blip xmlns:r="http://schemas.openxmlformats.org/officeDocument/2006/relationships"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l="-2000" r="-2000"/>
          </a:stretch>
        </a:blip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94F66B-46F2-40D0-9062-83AB82B588E1}">
      <dsp:nvSpPr>
        <dsp:cNvPr id="0" name=""/>
        <dsp:cNvSpPr/>
      </dsp:nvSpPr>
      <dsp:spPr>
        <a:xfrm>
          <a:off x="5581457" y="3191508"/>
          <a:ext cx="2560459" cy="103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Too personal?</a:t>
          </a:r>
          <a:endParaRPr lang="en-US" sz="2800" kern="1200" dirty="0"/>
        </a:p>
      </dsp:txBody>
      <dsp:txXfrm>
        <a:off x="5581457" y="3191508"/>
        <a:ext cx="2560459" cy="1036896"/>
      </dsp:txXfrm>
    </dsp:sp>
    <dsp:sp modelId="{564AF53D-3BF2-404E-8A03-5E67F9A1E467}">
      <dsp:nvSpPr>
        <dsp:cNvPr id="0" name=""/>
        <dsp:cNvSpPr/>
      </dsp:nvSpPr>
      <dsp:spPr>
        <a:xfrm>
          <a:off x="8460600" y="1360282"/>
          <a:ext cx="2560459" cy="1764156"/>
        </a:xfrm>
        <a:prstGeom prst="roundRect">
          <a:avLst/>
        </a:prstGeom>
        <a:blipFill>
          <a:blip xmlns:r="http://schemas.openxmlformats.org/officeDocument/2006/relationships"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t="-23000" b="-23000"/>
          </a:stretch>
        </a:blipFill>
        <a:ln w="254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9C1DBE9-7BB9-46AE-97FE-1B7569D985EE}">
      <dsp:nvSpPr>
        <dsp:cNvPr id="0" name=""/>
        <dsp:cNvSpPr/>
      </dsp:nvSpPr>
      <dsp:spPr>
        <a:xfrm>
          <a:off x="8460600" y="3148621"/>
          <a:ext cx="2560459" cy="94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What do I say?</a:t>
          </a:r>
          <a:endParaRPr lang="en-US" sz="2800" kern="1200" dirty="0"/>
        </a:p>
      </dsp:txBody>
      <dsp:txXfrm>
        <a:off x="8460600" y="3148621"/>
        <a:ext cx="2560459" cy="949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968EB-CA2F-4EAD-A2E7-8A8A4C9A571E}">
      <dsp:nvSpPr>
        <dsp:cNvPr id="0" name=""/>
        <dsp:cNvSpPr/>
      </dsp:nvSpPr>
      <dsp:spPr>
        <a:xfrm>
          <a:off x="0" y="1096135"/>
          <a:ext cx="9763290" cy="14615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AE1B0-EDE3-4C9C-B00C-9FFBC13DFF80}">
      <dsp:nvSpPr>
        <dsp:cNvPr id="0" name=""/>
        <dsp:cNvSpPr/>
      </dsp:nvSpPr>
      <dsp:spPr>
        <a:xfrm>
          <a:off x="3861"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0" kern="1200" dirty="0" smtClean="0">
              <a:solidFill>
                <a:schemeClr val="accent4">
                  <a:lumMod val="20000"/>
                  <a:lumOff val="80000"/>
                </a:schemeClr>
              </a:solidFill>
            </a:rPr>
            <a:t>1. Notice an event</a:t>
          </a:r>
          <a:endParaRPr lang="en-US" sz="1900" b="0" kern="1200" dirty="0">
            <a:solidFill>
              <a:schemeClr val="accent4">
                <a:lumMod val="20000"/>
                <a:lumOff val="80000"/>
              </a:schemeClr>
            </a:solidFill>
          </a:endParaRPr>
        </a:p>
      </dsp:txBody>
      <dsp:txXfrm>
        <a:off x="3861" y="0"/>
        <a:ext cx="1688315" cy="1461513"/>
      </dsp:txXfrm>
    </dsp:sp>
    <dsp:sp modelId="{6F9E2D2E-B2CA-42EB-B193-DB0B1B43A249}">
      <dsp:nvSpPr>
        <dsp:cNvPr id="0" name=""/>
        <dsp:cNvSpPr/>
      </dsp:nvSpPr>
      <dsp:spPr>
        <a:xfrm>
          <a:off x="665329" y="1644202"/>
          <a:ext cx="365378" cy="365378"/>
        </a:xfrm>
        <a:prstGeom prst="ellipse">
          <a:avLst/>
        </a:prstGeom>
        <a:solidFill>
          <a:schemeClr val="accent4">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85192-EB93-4383-93DD-1BF927E53796}">
      <dsp:nvSpPr>
        <dsp:cNvPr id="0" name=""/>
        <dsp:cNvSpPr/>
      </dsp:nvSpPr>
      <dsp:spPr>
        <a:xfrm>
          <a:off x="1776592"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0" kern="1200" dirty="0" smtClean="0">
              <a:solidFill>
                <a:schemeClr val="accent4">
                  <a:lumMod val="40000"/>
                  <a:lumOff val="60000"/>
                </a:schemeClr>
              </a:solidFill>
            </a:rPr>
            <a:t>2. Recognize there is a problem</a:t>
          </a:r>
          <a:endParaRPr lang="en-US" sz="1900" b="0" kern="1200" dirty="0">
            <a:solidFill>
              <a:schemeClr val="accent4">
                <a:lumMod val="40000"/>
                <a:lumOff val="60000"/>
              </a:schemeClr>
            </a:solidFill>
          </a:endParaRPr>
        </a:p>
      </dsp:txBody>
      <dsp:txXfrm>
        <a:off x="1776592" y="2192270"/>
        <a:ext cx="1688315" cy="1461513"/>
      </dsp:txXfrm>
    </dsp:sp>
    <dsp:sp modelId="{E81AD96A-287B-443D-BF38-4FD353BD3797}">
      <dsp:nvSpPr>
        <dsp:cNvPr id="0" name=""/>
        <dsp:cNvSpPr/>
      </dsp:nvSpPr>
      <dsp:spPr>
        <a:xfrm>
          <a:off x="2438060" y="1644202"/>
          <a:ext cx="365378" cy="365378"/>
        </a:xfrm>
        <a:prstGeom prst="ellipse">
          <a:avLst/>
        </a:prstGeom>
        <a:solidFill>
          <a:schemeClr val="accent4">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6DECD-0117-40C9-BE71-BB5D9E56B3F3}">
      <dsp:nvSpPr>
        <dsp:cNvPr id="0" name=""/>
        <dsp:cNvSpPr/>
      </dsp:nvSpPr>
      <dsp:spPr>
        <a:xfrm>
          <a:off x="3549322"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2"/>
              </a:solidFill>
            </a:rPr>
            <a:t>3. Take responsibility for acting</a:t>
          </a:r>
          <a:endParaRPr lang="en-US" sz="1900" kern="1200" dirty="0">
            <a:solidFill>
              <a:schemeClr val="bg2"/>
            </a:solidFill>
          </a:endParaRPr>
        </a:p>
      </dsp:txBody>
      <dsp:txXfrm>
        <a:off x="3549322" y="0"/>
        <a:ext cx="1688315" cy="1461513"/>
      </dsp:txXfrm>
    </dsp:sp>
    <dsp:sp modelId="{51211CEE-C51A-4EA8-945C-CE9A28E3FDD7}">
      <dsp:nvSpPr>
        <dsp:cNvPr id="0" name=""/>
        <dsp:cNvSpPr/>
      </dsp:nvSpPr>
      <dsp:spPr>
        <a:xfrm>
          <a:off x="4210791" y="1644202"/>
          <a:ext cx="365378" cy="365378"/>
        </a:xfrm>
        <a:prstGeom prst="ellipse">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22FEB-A254-4597-8D60-1696B8788378}">
      <dsp:nvSpPr>
        <dsp:cNvPr id="0" name=""/>
        <dsp:cNvSpPr/>
      </dsp:nvSpPr>
      <dsp:spPr>
        <a:xfrm>
          <a:off x="5322053" y="219227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4. Decide how to respond appropriately</a:t>
          </a:r>
          <a:endParaRPr lang="en-US" sz="1900" kern="1200" dirty="0">
            <a:solidFill>
              <a:schemeClr val="bg1"/>
            </a:solidFill>
          </a:endParaRPr>
        </a:p>
      </dsp:txBody>
      <dsp:txXfrm>
        <a:off x="5322053" y="2192270"/>
        <a:ext cx="1688315" cy="1461513"/>
      </dsp:txXfrm>
    </dsp:sp>
    <dsp:sp modelId="{5BA65149-EC53-420C-8958-08F93D0E22FA}">
      <dsp:nvSpPr>
        <dsp:cNvPr id="0" name=""/>
        <dsp:cNvSpPr/>
      </dsp:nvSpPr>
      <dsp:spPr>
        <a:xfrm>
          <a:off x="5983522" y="1644202"/>
          <a:ext cx="365378" cy="365378"/>
        </a:xfrm>
        <a:prstGeom prst="ellipse">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D4CAA-5539-402B-B260-8DA5BF5BD1F5}">
      <dsp:nvSpPr>
        <dsp:cNvPr id="0" name=""/>
        <dsp:cNvSpPr/>
      </dsp:nvSpPr>
      <dsp:spPr>
        <a:xfrm>
          <a:off x="7094784" y="0"/>
          <a:ext cx="1688315" cy="146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rtl="0">
            <a:lnSpc>
              <a:spcPct val="90000"/>
            </a:lnSpc>
            <a:spcBef>
              <a:spcPct val="0"/>
            </a:spcBef>
            <a:spcAft>
              <a:spcPct val="35000"/>
            </a:spcAft>
          </a:pPr>
          <a:r>
            <a:rPr lang="en-US" sz="1900" b="1" kern="1200" dirty="0" smtClean="0">
              <a:solidFill>
                <a:schemeClr val="bg1"/>
              </a:solidFill>
            </a:rPr>
            <a:t>5. Respond</a:t>
          </a:r>
          <a:endParaRPr lang="en-US" sz="1900" kern="1200" dirty="0">
            <a:solidFill>
              <a:schemeClr val="bg1"/>
            </a:solidFill>
          </a:endParaRPr>
        </a:p>
      </dsp:txBody>
      <dsp:txXfrm>
        <a:off x="7094784" y="0"/>
        <a:ext cx="1688315" cy="1461513"/>
      </dsp:txXfrm>
    </dsp:sp>
    <dsp:sp modelId="{2E1393FE-BF89-4B14-97BD-624EF0BC3C69}">
      <dsp:nvSpPr>
        <dsp:cNvPr id="0" name=""/>
        <dsp:cNvSpPr/>
      </dsp:nvSpPr>
      <dsp:spPr>
        <a:xfrm>
          <a:off x="7756252" y="1644202"/>
          <a:ext cx="365378" cy="365378"/>
        </a:xfrm>
        <a:prstGeom prst="ellipse">
          <a:avLst/>
        </a:prstGeom>
        <a:solidFill>
          <a:schemeClr val="accent4">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63C17-0CDB-4398-A848-D2D44F773817}">
      <dsp:nvSpPr>
        <dsp:cNvPr id="0" name=""/>
        <dsp:cNvSpPr/>
      </dsp:nvSpPr>
      <dsp:spPr>
        <a:xfrm>
          <a:off x="0" y="0"/>
          <a:ext cx="8128000" cy="1029339"/>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Is it domestic violence?</a:t>
          </a:r>
          <a:endParaRPr lang="en-US" sz="3100" kern="1200" dirty="0"/>
        </a:p>
      </dsp:txBody>
      <dsp:txXfrm>
        <a:off x="1728533" y="0"/>
        <a:ext cx="6399466" cy="1029339"/>
      </dsp:txXfrm>
    </dsp:sp>
    <dsp:sp modelId="{AF268BCF-FCCB-405D-AA5D-7B7C81F83D17}">
      <dsp:nvSpPr>
        <dsp:cNvPr id="0" name=""/>
        <dsp:cNvSpPr/>
      </dsp:nvSpPr>
      <dsp:spPr>
        <a:xfrm>
          <a:off x="406368" y="102933"/>
          <a:ext cx="1018731" cy="823471"/>
        </a:xfrm>
        <a:prstGeom prst="roundRect">
          <a:avLst>
            <a:gd name="adj" fmla="val 10000"/>
          </a:avLst>
        </a:prstGeom>
        <a:blipFill>
          <a:blip xmlns:r="http://schemas.openxmlformats.org/officeDocument/2006/relationships" r:embed="rId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l="-20000" r="-20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4#6">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List1#2">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74AC39-44E6-425E-AF49-CF7D189F346F}" type="datetimeFigureOut">
              <a:rPr lang="en-US" smtClean="0"/>
              <a:pPr/>
              <a:t>7/13/2021</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6320F472-929B-459B-8D82-2FABCC5B32A0}" type="slidenum">
              <a:rPr lang="en-US" smtClean="0"/>
              <a:pPr/>
              <a:t>‹#›</a:t>
            </a:fld>
            <a:endParaRPr lang="en-US"/>
          </a:p>
        </p:txBody>
      </p:sp>
    </p:spTree>
    <p:extLst>
      <p:ext uri="{BB962C8B-B14F-4D97-AF65-F5344CB8AC3E}">
        <p14:creationId xmlns:p14="http://schemas.microsoft.com/office/powerpoint/2010/main"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2775BC-6312-42C7-B7C5-EA6783C2D9CA}" type="datetimeFigureOut">
              <a:rPr lang="en-US" smtClean="0"/>
              <a:pPr/>
              <a:t>7/13/2021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7F715A1-4ADC-44E0-9587-804FF39D6B22}" type="slidenum">
              <a:rPr lang="en-US" smtClean="0"/>
              <a:pPr/>
              <a:t>‹#›</a:t>
            </a:fld>
            <a:endParaRPr lang="en-US"/>
          </a:p>
        </p:txBody>
      </p:sp>
    </p:spTree>
    <p:extLst>
      <p:ext uri="{BB962C8B-B14F-4D97-AF65-F5344CB8AC3E}">
        <p14:creationId xmlns:p14="http://schemas.microsoft.com/office/powerpoint/2010/main"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youtu.be/zZRYnSS-yx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youtu.be/no9SI2stLj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youtu.be/XAfnQyGKvW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know a little bit more about domestic violence and bystander intervention, we are going to learn how to intervene as bystanders if we see</a:t>
            </a:r>
            <a:r>
              <a:rPr lang="en-US" baseline="0" dirty="0" smtClean="0"/>
              <a:t> domestic violence.</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a:t>
            </a:fld>
            <a:endParaRPr lang="en-US"/>
          </a:p>
        </p:txBody>
      </p:sp>
    </p:spTree>
    <p:extLst>
      <p:ext uri="{BB962C8B-B14F-4D97-AF65-F5344CB8AC3E}">
        <p14:creationId xmlns:p14="http://schemas.microsoft.com/office/powerpoint/2010/main" val="54189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None/>
            </a:pPr>
            <a:r>
              <a:rPr lang="en-US" i="1" dirty="0" smtClean="0">
                <a:solidFill>
                  <a:schemeClr val="bg2">
                    <a:lumMod val="75000"/>
                    <a:lumOff val="25000"/>
                  </a:schemeClr>
                </a:solidFill>
              </a:rPr>
              <a:t>CLICK MOUSE -</a:t>
            </a:r>
          </a:p>
          <a:p>
            <a:pPr marL="0" lvl="1">
              <a:buNone/>
            </a:pPr>
            <a:r>
              <a:rPr lang="en-US" dirty="0" smtClean="0">
                <a:solidFill>
                  <a:schemeClr val="bg2">
                    <a:lumMod val="75000"/>
                    <a:lumOff val="25000"/>
                  </a:schemeClr>
                </a:solidFill>
              </a:rPr>
              <a:t>Another barrier might be concern that you might interfere with something private - </a:t>
            </a:r>
          </a:p>
          <a:p>
            <a:pPr lvl="0">
              <a:buClr>
                <a:srgbClr val="000000"/>
              </a:buClr>
              <a:buFont typeface="Courier New" panose="02070309020205020404" pitchFamily="49" charset="0"/>
              <a:buChar char="o"/>
            </a:pPr>
            <a:r>
              <a:rPr lang="en-US" dirty="0" smtClean="0">
                <a:solidFill>
                  <a:prstClr val="black">
                    <a:lumMod val="75000"/>
                    <a:lumOff val="25000"/>
                  </a:prstClr>
                </a:solidFill>
              </a:rPr>
              <a:t>While domestic violence </a:t>
            </a:r>
            <a:r>
              <a:rPr lang="en-US" i="1" dirty="0" smtClean="0">
                <a:solidFill>
                  <a:prstClr val="black">
                    <a:lumMod val="75000"/>
                    <a:lumOff val="25000"/>
                  </a:prstClr>
                </a:solidFill>
              </a:rPr>
              <a:t>is</a:t>
            </a:r>
            <a:r>
              <a:rPr lang="en-US" dirty="0" smtClean="0">
                <a:solidFill>
                  <a:prstClr val="black">
                    <a:lumMod val="75000"/>
                    <a:lumOff val="25000"/>
                  </a:prstClr>
                </a:solidFill>
              </a:rPr>
              <a:t> a personal issue, it is time to raise the standards of how we as </a:t>
            </a:r>
            <a:r>
              <a:rPr lang="en-US" i="1" dirty="0" smtClean="0">
                <a:solidFill>
                  <a:prstClr val="black">
                    <a:lumMod val="75000"/>
                    <a:lumOff val="25000"/>
                  </a:prstClr>
                </a:solidFill>
              </a:rPr>
              <a:t>community</a:t>
            </a:r>
            <a:r>
              <a:rPr lang="en-US" dirty="0" smtClean="0">
                <a:solidFill>
                  <a:prstClr val="black">
                    <a:lumMod val="75000"/>
                    <a:lumOff val="25000"/>
                  </a:prstClr>
                </a:solidFill>
              </a:rPr>
              <a:t> respond.  </a:t>
            </a:r>
          </a:p>
          <a:p>
            <a:pPr lvl="0">
              <a:buClr>
                <a:srgbClr val="000000"/>
              </a:buClr>
              <a:buFont typeface="Courier New" panose="02070309020205020404" pitchFamily="49" charset="0"/>
              <a:buChar char="o"/>
            </a:pPr>
            <a:r>
              <a:rPr lang="en-US" dirty="0" smtClean="0">
                <a:solidFill>
                  <a:prstClr val="black">
                    <a:lumMod val="75000"/>
                    <a:lumOff val="25000"/>
                  </a:prstClr>
                </a:solidFill>
              </a:rPr>
              <a:t> Consider responding in the way we would want others to respond if it was our loved one in danger. </a:t>
            </a:r>
          </a:p>
          <a:p>
            <a:pPr lvl="0"/>
            <a:r>
              <a:rPr lang="en-US" dirty="0" smtClean="0">
                <a:solidFill>
                  <a:schemeClr val="bg2">
                    <a:lumMod val="75000"/>
                    <a:lumOff val="25000"/>
                  </a:schemeClr>
                </a:solidFill>
              </a:rPr>
              <a:t>In the worst case scenario, if you misinterpret a situation, nobody is harmed and your colleague knows you care about their safety and well-being.</a:t>
            </a:r>
          </a:p>
          <a:p>
            <a:pPr lvl="0"/>
            <a:endParaRPr lang="en-US" i="1" dirty="0" smtClean="0">
              <a:solidFill>
                <a:schemeClr val="bg2">
                  <a:lumMod val="75000"/>
                  <a:lumOff val="25000"/>
                </a:schemeClr>
              </a:solidFill>
            </a:endParaRPr>
          </a:p>
          <a:p>
            <a:pPr lvl="0"/>
            <a:r>
              <a:rPr lang="en-US" i="1" dirty="0" smtClean="0">
                <a:solidFill>
                  <a:schemeClr val="bg2">
                    <a:lumMod val="75000"/>
                    <a:lumOff val="25000"/>
                  </a:schemeClr>
                </a:solidFill>
              </a:rPr>
              <a:t>(If</a:t>
            </a:r>
            <a:r>
              <a:rPr lang="en-US" i="1" baseline="0" dirty="0" smtClean="0">
                <a:solidFill>
                  <a:schemeClr val="bg2">
                    <a:lumMod val="75000"/>
                    <a:lumOff val="25000"/>
                  </a:schemeClr>
                </a:solidFill>
              </a:rPr>
              <a:t> there are barriers others brought up, that are not on slide, ask if people have ideas for how that barrier might be overcome. )</a:t>
            </a:r>
          </a:p>
          <a:p>
            <a:pPr lvl="0"/>
            <a:endParaRPr lang="en-US" i="1" baseline="0" dirty="0" smtClean="0">
              <a:solidFill>
                <a:schemeClr val="bg2">
                  <a:lumMod val="75000"/>
                  <a:lumOff val="25000"/>
                </a:schemeClr>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10</a:t>
            </a:fld>
            <a:endParaRPr lang="en-US"/>
          </a:p>
        </p:txBody>
      </p:sp>
    </p:spTree>
    <p:extLst>
      <p:ext uri="{BB962C8B-B14F-4D97-AF65-F5344CB8AC3E}">
        <p14:creationId xmlns:p14="http://schemas.microsoft.com/office/powerpoint/2010/main" val="25450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buNone/>
            </a:pPr>
            <a:r>
              <a:rPr lang="en-US" dirty="0" smtClean="0">
                <a:solidFill>
                  <a:srgbClr val="ED038A"/>
                </a:solidFill>
                <a:ea typeface="Calibri" panose="020F0502020204030204" pitchFamily="34" charset="0"/>
                <a:cs typeface="Times New Roman" panose="02020603050405020304" pitchFamily="18" charset="0"/>
              </a:rPr>
              <a:t>Once you have decided to act, you want to consider the</a:t>
            </a:r>
            <a:r>
              <a:rPr lang="en-US" baseline="0" dirty="0" smtClean="0">
                <a:solidFill>
                  <a:srgbClr val="ED038A"/>
                </a:solidFill>
                <a:ea typeface="Calibri" panose="020F0502020204030204" pitchFamily="34" charset="0"/>
                <a:cs typeface="Times New Roman" panose="02020603050405020304" pitchFamily="18" charset="0"/>
              </a:rPr>
              <a:t> best way to safely intervene. </a:t>
            </a:r>
          </a:p>
          <a:p>
            <a:pPr>
              <a:lnSpc>
                <a:spcPct val="107000"/>
              </a:lnSpc>
              <a:spcBef>
                <a:spcPts val="0"/>
              </a:spcBef>
              <a:spcAft>
                <a:spcPts val="0"/>
              </a:spcAft>
              <a:buNone/>
            </a:pPr>
            <a:endParaRPr lang="en-US" baseline="0" dirty="0" smtClean="0">
              <a:solidFill>
                <a:srgbClr val="ED038A"/>
              </a:solidFill>
              <a:ea typeface="Calibri" panose="020F0502020204030204" pitchFamily="34" charset="0"/>
              <a:cs typeface="Times New Roman" panose="02020603050405020304" pitchFamily="18" charset="0"/>
            </a:endParaRPr>
          </a:p>
          <a:p>
            <a:pPr>
              <a:lnSpc>
                <a:spcPct val="107000"/>
              </a:lnSpc>
              <a:spcBef>
                <a:spcPts val="0"/>
              </a:spcBef>
              <a:spcAft>
                <a:spcPts val="0"/>
              </a:spcAft>
              <a:buNone/>
            </a:pPr>
            <a:r>
              <a:rPr lang="en-US" baseline="0" dirty="0" smtClean="0">
                <a:solidFill>
                  <a:srgbClr val="ED038A"/>
                </a:solidFill>
                <a:ea typeface="Calibri" panose="020F0502020204030204" pitchFamily="34" charset="0"/>
                <a:cs typeface="Times New Roman" panose="02020603050405020304" pitchFamily="18" charset="0"/>
              </a:rPr>
              <a:t>Some of the options include:</a:t>
            </a:r>
          </a:p>
          <a:p>
            <a:pPr>
              <a:lnSpc>
                <a:spcPct val="107000"/>
              </a:lnSpc>
              <a:spcBef>
                <a:spcPts val="0"/>
              </a:spcBef>
              <a:spcAft>
                <a:spcPts val="0"/>
              </a:spcAft>
              <a:buNone/>
            </a:pPr>
            <a:r>
              <a:rPr lang="en-US" i="1" baseline="0" dirty="0" smtClean="0">
                <a:solidFill>
                  <a:srgbClr val="ED038A"/>
                </a:solidFill>
                <a:ea typeface="Calibri" panose="020F0502020204030204" pitchFamily="34" charset="0"/>
                <a:cs typeface="Times New Roman" panose="02020603050405020304" pitchFamily="18" charset="0"/>
              </a:rPr>
              <a:t>Click mouse:</a:t>
            </a:r>
            <a:endParaRPr lang="en-US" i="1" dirty="0" smtClean="0">
              <a:solidFill>
                <a:srgbClr val="ED038A"/>
              </a:solidFill>
              <a:ea typeface="Calibri" panose="020F0502020204030204" pitchFamily="34" charset="0"/>
              <a:cs typeface="Times New Roman" panose="02020603050405020304" pitchFamily="18" charset="0"/>
            </a:endParaRPr>
          </a:p>
          <a:p>
            <a:pPr marL="0" lvl="1">
              <a:lnSpc>
                <a:spcPct val="107000"/>
              </a:lnSpc>
              <a:spcBef>
                <a:spcPts val="0"/>
              </a:spcBef>
              <a:spcAft>
                <a:spcPts val="0"/>
              </a:spcAft>
              <a:buFont typeface="Wingdings" panose="05000000000000000000" pitchFamily="2" charset="2"/>
              <a:buNone/>
            </a:pPr>
            <a:r>
              <a:rPr lang="en-US" b="1" dirty="0" smtClean="0">
                <a:ea typeface="Calibri" panose="020F0502020204030204" pitchFamily="34" charset="0"/>
                <a:cs typeface="Times New Roman" panose="02020603050405020304" pitchFamily="18" charset="0"/>
              </a:rPr>
              <a:t>Directly responding</a:t>
            </a:r>
            <a:r>
              <a:rPr lang="en-US" dirty="0" smtClean="0">
                <a:ea typeface="Calibri" panose="020F0502020204030204" pitchFamily="34" charset="0"/>
                <a:cs typeface="Times New Roman" panose="02020603050405020304" pitchFamily="18" charset="0"/>
              </a:rPr>
              <a:t> - You take responsibility as the person intervening and you confront the situation directly. </a:t>
            </a:r>
          </a:p>
          <a:p>
            <a:pPr marL="0" lvl="1">
              <a:lnSpc>
                <a:spcPct val="107000"/>
              </a:lnSpc>
              <a:spcBef>
                <a:spcPts val="0"/>
              </a:spcBef>
              <a:spcAft>
                <a:spcPts val="0"/>
              </a:spcAft>
              <a:buFont typeface="Wingdings" panose="05000000000000000000" pitchFamily="2" charset="2"/>
              <a:buNone/>
            </a:pPr>
            <a:endParaRPr lang="en-US" baseline="0" dirty="0" smtClean="0">
              <a:solidFill>
                <a:srgbClr val="ED038A"/>
              </a:solidFill>
              <a:ea typeface="Calibri" panose="020F0502020204030204" pitchFamily="34" charset="0"/>
              <a:cs typeface="Times New Roman" panose="02020603050405020304" pitchFamily="18" charset="0"/>
            </a:endParaRPr>
          </a:p>
          <a:p>
            <a:pPr marL="0" lvl="1">
              <a:lnSpc>
                <a:spcPct val="107000"/>
              </a:lnSpc>
              <a:spcBef>
                <a:spcPts val="0"/>
              </a:spcBef>
              <a:spcAft>
                <a:spcPts val="0"/>
              </a:spcAft>
              <a:buFont typeface="Wingdings" panose="05000000000000000000" pitchFamily="2" charset="2"/>
              <a:buNone/>
            </a:pPr>
            <a:r>
              <a:rPr lang="en-US" i="1" baseline="0" dirty="0" smtClean="0">
                <a:solidFill>
                  <a:srgbClr val="ED038A"/>
                </a:solidFill>
                <a:ea typeface="Calibri" panose="020F0502020204030204" pitchFamily="34" charset="0"/>
                <a:cs typeface="Times New Roman" panose="02020603050405020304" pitchFamily="18" charset="0"/>
              </a:rPr>
              <a:t>Click mouse:</a:t>
            </a:r>
            <a:endParaRPr lang="en-US" i="1" dirty="0" smtClean="0">
              <a:solidFill>
                <a:srgbClr val="ED038A"/>
              </a:solidFill>
              <a:ea typeface="Calibri" panose="020F0502020204030204" pitchFamily="34" charset="0"/>
              <a:cs typeface="Times New Roman" panose="02020603050405020304" pitchFamily="18" charset="0"/>
            </a:endParaRPr>
          </a:p>
          <a:p>
            <a:pPr marL="0" lvl="1">
              <a:lnSpc>
                <a:spcPct val="107000"/>
              </a:lnSpc>
              <a:spcBef>
                <a:spcPts val="0"/>
              </a:spcBef>
              <a:spcAft>
                <a:spcPts val="0"/>
              </a:spcAft>
              <a:buFont typeface="Wingdings" panose="05000000000000000000" pitchFamily="2" charset="2"/>
              <a:buNone/>
            </a:pPr>
            <a:endParaRPr lang="en-US" dirty="0" smtClean="0">
              <a:ea typeface="Calibri" panose="020F0502020204030204" pitchFamily="34" charset="0"/>
              <a:cs typeface="Times New Roman" panose="02020603050405020304" pitchFamily="18" charset="0"/>
            </a:endParaRPr>
          </a:p>
          <a:p>
            <a:pPr marL="0" lvl="1">
              <a:lnSpc>
                <a:spcPct val="107000"/>
              </a:lnSpc>
              <a:spcBef>
                <a:spcPts val="0"/>
              </a:spcBef>
              <a:spcAft>
                <a:spcPts val="0"/>
              </a:spcAft>
              <a:buFont typeface="Wingdings" panose="05000000000000000000" pitchFamily="2" charset="2"/>
              <a:buNone/>
            </a:pPr>
            <a:r>
              <a:rPr lang="en-US" b="1" dirty="0" smtClean="0">
                <a:ea typeface="Calibri" panose="020F0502020204030204" pitchFamily="34" charset="0"/>
                <a:cs typeface="Times New Roman" panose="02020603050405020304" pitchFamily="18" charset="0"/>
              </a:rPr>
              <a:t>Distraction</a:t>
            </a:r>
            <a:r>
              <a:rPr lang="en-US" dirty="0" smtClean="0">
                <a:ea typeface="Calibri" panose="020F0502020204030204" pitchFamily="34" charset="0"/>
                <a:cs typeface="Times New Roman" panose="02020603050405020304" pitchFamily="18" charset="0"/>
              </a:rPr>
              <a:t> - You use distraction to redirect the focus somewhere else.</a:t>
            </a:r>
          </a:p>
          <a:p>
            <a:pPr marL="0" lvl="1">
              <a:lnSpc>
                <a:spcPct val="107000"/>
              </a:lnSpc>
              <a:spcBef>
                <a:spcPts val="0"/>
              </a:spcBef>
              <a:spcAft>
                <a:spcPts val="0"/>
              </a:spcAft>
              <a:buFont typeface="Wingdings" panose="05000000000000000000" pitchFamily="2" charset="2"/>
              <a:buChar char="§"/>
            </a:pPr>
            <a:endParaRPr lang="en-US" dirty="0" smtClean="0">
              <a:ea typeface="Calibri" panose="020F0502020204030204" pitchFamily="34" charset="0"/>
              <a:cs typeface="Times New Roman" panose="02020603050405020304" pitchFamily="18" charset="0"/>
            </a:endParaRPr>
          </a:p>
          <a:p>
            <a:pPr marL="0" marR="0" lvl="1"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i="1" baseline="0" dirty="0" smtClean="0">
                <a:solidFill>
                  <a:srgbClr val="ED038A"/>
                </a:solidFill>
                <a:ea typeface="Calibri" panose="020F0502020204030204" pitchFamily="34" charset="0"/>
                <a:cs typeface="Times New Roman" panose="02020603050405020304" pitchFamily="18" charset="0"/>
              </a:rPr>
              <a:t>Click mouse:</a:t>
            </a:r>
            <a:endParaRPr lang="en-US" i="1" dirty="0" smtClean="0">
              <a:solidFill>
                <a:srgbClr val="ED038A"/>
              </a:solidFill>
              <a:ea typeface="Calibri" panose="020F0502020204030204" pitchFamily="34" charset="0"/>
              <a:cs typeface="Times New Roman" panose="02020603050405020304" pitchFamily="18" charset="0"/>
            </a:endParaRPr>
          </a:p>
          <a:p>
            <a:pPr marL="0" lvl="1">
              <a:lnSpc>
                <a:spcPct val="107000"/>
              </a:lnSpc>
              <a:spcBef>
                <a:spcPts val="0"/>
              </a:spcBef>
              <a:spcAft>
                <a:spcPts val="0"/>
              </a:spcAft>
              <a:buFont typeface="Wingdings" panose="05000000000000000000" pitchFamily="2" charset="2"/>
              <a:buNone/>
            </a:pPr>
            <a:endParaRPr lang="en-US" dirty="0" smtClean="0">
              <a:ea typeface="Calibri" panose="020F0502020204030204" pitchFamily="34" charset="0"/>
              <a:cs typeface="Times New Roman" panose="02020603050405020304" pitchFamily="18" charset="0"/>
            </a:endParaRPr>
          </a:p>
          <a:p>
            <a:pPr marL="0" lvl="1">
              <a:lnSpc>
                <a:spcPct val="107000"/>
              </a:lnSpc>
              <a:spcBef>
                <a:spcPts val="0"/>
              </a:spcBef>
              <a:spcAft>
                <a:spcPts val="0"/>
              </a:spcAft>
              <a:buFont typeface="Arial" panose="020B0604020202020204" pitchFamily="34" charset="0"/>
              <a:buNone/>
            </a:pPr>
            <a:r>
              <a:rPr lang="en-US" b="1" dirty="0" smtClean="0">
                <a:ea typeface="Calibri" panose="020F0502020204030204" pitchFamily="34" charset="0"/>
                <a:cs typeface="Times New Roman" panose="02020603050405020304" pitchFamily="18" charset="0"/>
              </a:rPr>
              <a:t>Delegate </a:t>
            </a:r>
            <a:r>
              <a:rPr lang="en-US" dirty="0" smtClean="0">
                <a:ea typeface="Calibri" panose="020F0502020204030204" pitchFamily="34" charset="0"/>
                <a:cs typeface="Times New Roman" panose="02020603050405020304" pitchFamily="18" charset="0"/>
              </a:rPr>
              <a:t>- You ask someone else to intervene, be it the police, security, or someone else.</a:t>
            </a:r>
            <a:r>
              <a:rPr lang="en-US" baseline="0" dirty="0" smtClean="0">
                <a:ea typeface="Calibri" panose="020F0502020204030204" pitchFamily="34" charset="0"/>
                <a:cs typeface="Times New Roman" panose="02020603050405020304" pitchFamily="18" charset="0"/>
              </a:rPr>
              <a:t> This might include delegating to:                                                                                                        </a:t>
            </a:r>
            <a:endParaRPr lang="en-US" b="0" i="0" u="none" strike="noStrike" kern="1200" dirty="0" smtClean="0">
              <a:solidFill>
                <a:schemeClr val="tx1"/>
              </a:solidFill>
              <a:effectLst/>
            </a:endParaRPr>
          </a:p>
          <a:p>
            <a:pPr marL="171450" indent="-171450" rtl="0" eaLnBrk="1" fontAlgn="t" latinLnBrk="0" hangingPunct="1">
              <a:buFont typeface="Wingdings" panose="05000000000000000000" pitchFamily="2" charset="2"/>
              <a:buChar char="ü"/>
            </a:pPr>
            <a:r>
              <a:rPr lang="en-US" b="0" i="0" u="none" strike="noStrike" kern="1200" dirty="0" smtClean="0">
                <a:solidFill>
                  <a:schemeClr val="tx1"/>
                </a:solidFill>
                <a:effectLst/>
              </a:rPr>
              <a:t>Supervisors</a:t>
            </a:r>
          </a:p>
          <a:p>
            <a:pPr marL="171450" marR="0" lvl="1" indent="-1714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lang="en-US" b="0" i="0" u="none" strike="noStrike" kern="1200" dirty="0" smtClean="0">
                <a:solidFill>
                  <a:schemeClr val="tx1"/>
                </a:solidFill>
                <a:effectLst/>
              </a:rPr>
              <a:t>Colleagues</a:t>
            </a:r>
          </a:p>
          <a:p>
            <a:pPr marL="171450" indent="-171450" rtl="0" eaLnBrk="1" fontAlgn="t" latinLnBrk="0" hangingPunct="1">
              <a:buFont typeface="Wingdings" panose="05000000000000000000" pitchFamily="2" charset="2"/>
              <a:buChar char="ü"/>
            </a:pPr>
            <a:r>
              <a:rPr lang="en-US" b="0" i="0" u="none" strike="noStrike" kern="1200" dirty="0" smtClean="0">
                <a:solidFill>
                  <a:schemeClr val="tx1"/>
                </a:solidFill>
                <a:effectLst/>
              </a:rPr>
              <a:t>Workplace security</a:t>
            </a:r>
          </a:p>
          <a:p>
            <a:pPr marL="171450" indent="-171450" rtl="0" eaLnBrk="1" fontAlgn="auto" latinLnBrk="0" hangingPunct="1">
              <a:buFont typeface="Wingdings" panose="05000000000000000000" pitchFamily="2" charset="2"/>
              <a:buChar char="ü"/>
            </a:pPr>
            <a:r>
              <a:rPr lang="en-US" b="0" i="0" u="none" strike="noStrike" kern="1200" dirty="0" smtClean="0">
                <a:solidFill>
                  <a:schemeClr val="tx1"/>
                </a:solidFill>
                <a:effectLst/>
              </a:rPr>
              <a:t>Human</a:t>
            </a:r>
            <a:r>
              <a:rPr lang="en-US" b="0" i="0" u="none" strike="noStrike" kern="1200" baseline="0" dirty="0" smtClean="0">
                <a:solidFill>
                  <a:schemeClr val="tx1"/>
                </a:solidFill>
                <a:effectLst/>
              </a:rPr>
              <a:t> Resources</a:t>
            </a:r>
            <a:endParaRPr lang="en-US" b="0" i="0" u="none" strike="noStrike" kern="1200" dirty="0" smtClean="0">
              <a:solidFill>
                <a:schemeClr val="tx1"/>
              </a:solidFill>
              <a:effectLst/>
            </a:endParaRPr>
          </a:p>
          <a:p>
            <a:pPr marL="171450" indent="-171450" rtl="0" eaLnBrk="1" fontAlgn="t" latinLnBrk="0" hangingPunct="1">
              <a:buFont typeface="Wingdings" panose="05000000000000000000" pitchFamily="2" charset="2"/>
              <a:buChar char="ü"/>
            </a:pPr>
            <a:r>
              <a:rPr lang="en-US" b="0" i="0" u="none" strike="noStrike" kern="1200" dirty="0" smtClean="0">
                <a:solidFill>
                  <a:schemeClr val="tx1"/>
                </a:solidFill>
                <a:effectLst/>
              </a:rPr>
              <a:t>Police/9-1-1</a:t>
            </a:r>
          </a:p>
          <a:p>
            <a:pPr marL="171450" indent="-171450" rtl="0" eaLnBrk="1" fontAlgn="t" latinLnBrk="0" hangingPunct="1">
              <a:buFont typeface="Wingdings" panose="05000000000000000000" pitchFamily="2" charset="2"/>
              <a:buChar char="ü"/>
            </a:pPr>
            <a:r>
              <a:rPr lang="en-US" b="0" i="0" u="none" strike="noStrike" kern="1200" dirty="0" smtClean="0">
                <a:solidFill>
                  <a:schemeClr val="tx1"/>
                </a:solidFill>
                <a:effectLst/>
              </a:rPr>
              <a:t>Employee</a:t>
            </a:r>
            <a:r>
              <a:rPr lang="en-US" b="0" i="0" u="none" strike="noStrike" kern="1200" baseline="0" dirty="0" smtClean="0">
                <a:solidFill>
                  <a:schemeClr val="tx1"/>
                </a:solidFill>
                <a:effectLst/>
              </a:rPr>
              <a:t> Assistance Programs</a:t>
            </a:r>
            <a:endParaRPr lang="en-US" b="0" i="0" u="none" strike="noStrike" kern="1200" dirty="0" smtClean="0">
              <a:solidFill>
                <a:schemeClr val="tx1"/>
              </a:solidFill>
              <a:effectLst/>
            </a:endParaRPr>
          </a:p>
          <a:p>
            <a:pPr marL="171450" indent="-171450" rtl="0" eaLnBrk="1" fontAlgn="t" latinLnBrk="0" hangingPunct="1">
              <a:buFont typeface="Wingdings" panose="05000000000000000000" pitchFamily="2" charset="2"/>
              <a:buChar char="ü"/>
            </a:pPr>
            <a:r>
              <a:rPr lang="en-US" b="0" i="0" u="none" strike="noStrike" kern="1200" dirty="0" smtClean="0">
                <a:solidFill>
                  <a:schemeClr val="tx1"/>
                </a:solidFill>
                <a:effectLst/>
              </a:rPr>
              <a:t>Local Domestic Violence or rape crisis center</a:t>
            </a:r>
          </a:p>
          <a:p>
            <a:pPr marL="171450" indent="-171450" rtl="0" eaLnBrk="1" fontAlgn="t" latinLnBrk="0" hangingPunct="1">
              <a:buFont typeface="Wingdings" panose="05000000000000000000" pitchFamily="2" charset="2"/>
              <a:buChar char="ü"/>
            </a:pPr>
            <a:r>
              <a:rPr lang="en-US" b="0" i="0" u="none" strike="noStrike" kern="1200" dirty="0" smtClean="0">
                <a:solidFill>
                  <a:schemeClr val="tx1"/>
                </a:solidFill>
                <a:effectLst/>
              </a:rPr>
              <a:t>Hotline or website resources</a:t>
            </a:r>
          </a:p>
          <a:p>
            <a:pPr marL="171450" indent="-171450" rtl="0" eaLnBrk="1" fontAlgn="t" latinLnBrk="0" hangingPunct="1">
              <a:buFont typeface="Wingdings" panose="05000000000000000000" pitchFamily="2" charset="2"/>
              <a:buChar char="ü"/>
            </a:pPr>
            <a:endParaRPr lang="en-US" b="0" i="0" u="none" strike="noStrike" kern="1200" dirty="0" smtClean="0">
              <a:solidFill>
                <a:schemeClr val="tx1"/>
              </a:solidFill>
              <a:effectLst/>
            </a:endParaRPr>
          </a:p>
          <a:p>
            <a:pPr marL="0" indent="0" rtl="0" eaLnBrk="1" fontAlgn="t" latinLnBrk="0" hangingPunct="1">
              <a:buFont typeface="Wingdings" panose="05000000000000000000" pitchFamily="2" charset="2"/>
              <a:buNone/>
            </a:pPr>
            <a:r>
              <a:rPr lang="en-US" b="0" i="0" u="none" strike="noStrike" kern="1200" dirty="0" smtClean="0">
                <a:solidFill>
                  <a:schemeClr val="tx1"/>
                </a:solidFill>
                <a:effectLst/>
              </a:rPr>
              <a:t>[NEXT SLIDE]</a:t>
            </a:r>
          </a:p>
          <a:p>
            <a:pPr marL="1074420" lvl="1" indent="-342900">
              <a:lnSpc>
                <a:spcPct val="107000"/>
              </a:lnSpc>
              <a:spcBef>
                <a:spcPts val="0"/>
              </a:spcBef>
              <a:spcAft>
                <a:spcPts val="0"/>
              </a:spcAft>
              <a:buFont typeface="Wingdings" panose="05000000000000000000" pitchFamily="2" charset="2"/>
              <a:buChar char="ü"/>
            </a:pPr>
            <a:endParaRPr lang="en-US" dirty="0" smtClean="0">
              <a:ea typeface="Calibri" panose="020F0502020204030204" pitchFamily="34" charset="0"/>
              <a:cs typeface="Times New Roman" panose="02020603050405020304" pitchFamily="18" charset="0"/>
            </a:endParaRPr>
          </a:p>
          <a:p>
            <a:pPr marL="171450" indent="-171450">
              <a:buFont typeface="Wingdings" panose="05000000000000000000" pitchFamily="2" charset="2"/>
              <a:buChar char="ü"/>
            </a:pP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11</a:t>
            </a:fld>
            <a:endParaRPr lang="en-US"/>
          </a:p>
        </p:txBody>
      </p:sp>
    </p:spTree>
    <p:extLst>
      <p:ext uri="{BB962C8B-B14F-4D97-AF65-F5344CB8AC3E}">
        <p14:creationId xmlns:p14="http://schemas.microsoft.com/office/powerpoint/2010/main" val="332844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Lastly, you take action</a:t>
            </a:r>
            <a:r>
              <a:rPr lang="en-US" baseline="0" dirty="0" smtClean="0"/>
              <a:t> and</a:t>
            </a:r>
            <a:r>
              <a:rPr lang="en-US" dirty="0" smtClean="0"/>
              <a:t> implement the plan you devised in step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12</a:t>
            </a:fld>
            <a:endParaRPr lang="en-US"/>
          </a:p>
        </p:txBody>
      </p:sp>
    </p:spTree>
    <p:extLst>
      <p:ext uri="{BB962C8B-B14F-4D97-AF65-F5344CB8AC3E}">
        <p14:creationId xmlns:p14="http://schemas.microsoft.com/office/powerpoint/2010/main" val="261478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After you take action, first of all you should be proud –</a:t>
            </a:r>
            <a:r>
              <a:rPr lang="en-US" sz="1200" baseline="0" dirty="0" smtClean="0"/>
              <a:t>together we can end domestic violence!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baseline="0" dirty="0" smtClean="0"/>
              <a:t>Click mouse -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There are a few things to keep in mind after you take action: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First of all,</a:t>
            </a:r>
            <a:r>
              <a:rPr lang="en-US" sz="1200" baseline="0" dirty="0" smtClean="0"/>
              <a:t> know</a:t>
            </a:r>
            <a:r>
              <a:rPr lang="en-US" sz="1200" dirty="0" smtClean="0"/>
              <a:t> that</a:t>
            </a:r>
            <a:r>
              <a:rPr lang="en-US" sz="1200" baseline="0" dirty="0" smtClean="0"/>
              <a:t> you aren’t responsible for the final outcome.</a:t>
            </a: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Respect an individual’s choices and do not take it personally if they respond differently than you anticipated.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t>Domestic and sexual violence are crimes that take away an individual’s power and control. It is important to give power back to survivors and to trust them to make the choices that are best and safest for them.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t>[Next Slide]</a:t>
            </a: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13</a:t>
            </a:fld>
            <a:endParaRPr lang="en-US"/>
          </a:p>
        </p:txBody>
      </p:sp>
    </p:spTree>
    <p:extLst>
      <p:ext uri="{BB962C8B-B14F-4D97-AF65-F5344CB8AC3E}">
        <p14:creationId xmlns:p14="http://schemas.microsoft.com/office/powerpoint/2010/main" val="378173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Even if the outcome is not how you envisioned it, it does not mean you didn’t have an impact. As one survivor of domestic violence and sexual assault reminds us, there may be barriers to leaving that you don’t see,</a:t>
            </a:r>
            <a:r>
              <a:rPr lang="en-US" baseline="0" dirty="0" smtClean="0"/>
              <a:t> and the victim might be making plans to leave that you are not aware of. </a:t>
            </a:r>
          </a:p>
          <a:p>
            <a:pPr marL="0" marR="0" lvl="3"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Respect a victim’s choices.</a:t>
            </a:r>
          </a:p>
          <a:p>
            <a:pPr marL="0" marR="0" lvl="3"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3"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pPr marL="0" marR="0" lvl="3"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p:txBody>
      </p:sp>
      <p:sp>
        <p:nvSpPr>
          <p:cNvPr id="4" name="Slide Number Placeholder 3"/>
          <p:cNvSpPr>
            <a:spLocks noGrp="1"/>
          </p:cNvSpPr>
          <p:nvPr>
            <p:ph type="sldNum" sz="quarter" idx="10"/>
          </p:nvPr>
        </p:nvSpPr>
        <p:spPr/>
        <p:txBody>
          <a:bodyPr/>
          <a:lstStyle/>
          <a:p>
            <a:fld id="{67F715A1-4ADC-44E0-9587-804FF39D6B22}" type="slidenum">
              <a:rPr lang="en-US" smtClean="0"/>
              <a:pPr/>
              <a:t>14</a:t>
            </a:fld>
            <a:endParaRPr lang="en-US"/>
          </a:p>
        </p:txBody>
      </p:sp>
    </p:spTree>
    <p:extLst>
      <p:ext uri="{BB962C8B-B14F-4D97-AF65-F5344CB8AC3E}">
        <p14:creationId xmlns:p14="http://schemas.microsoft.com/office/powerpoint/2010/main" val="224181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Next, we are going to watch a video that shows an example of bystander intervention. In this video, a restaurant employee is confronted by his partner at work. We will then watch two examples of ways that the colleague could decide to intervene. </a:t>
            </a:r>
          </a:p>
          <a:p>
            <a:endParaRPr lang="en-US" baseline="0" dirty="0" smtClean="0"/>
          </a:p>
          <a:p>
            <a:endParaRPr lang="en-US" dirty="0" smtClean="0"/>
          </a:p>
          <a:p>
            <a:r>
              <a:rPr lang="en-US" dirty="0" smtClean="0"/>
              <a:t>As you watch the video, think about:</a:t>
            </a:r>
          </a:p>
          <a:p>
            <a:pPr marL="285750" indent="-285750">
              <a:buFont typeface="Wingdings" panose="05000000000000000000" pitchFamily="2" charset="2"/>
              <a:buChar char="§"/>
            </a:pPr>
            <a:r>
              <a:rPr lang="en-US" dirty="0" smtClean="0"/>
              <a:t>Behaviors that might signal an abusive relationship</a:t>
            </a:r>
          </a:p>
          <a:p>
            <a:pPr marL="285750" indent="-285750">
              <a:buFont typeface="Wingdings" panose="05000000000000000000" pitchFamily="2" charset="2"/>
              <a:buChar char="§"/>
            </a:pPr>
            <a:r>
              <a:rPr lang="en-US" dirty="0" smtClean="0"/>
              <a:t>What barriers might keep someone from responding</a:t>
            </a:r>
          </a:p>
          <a:p>
            <a:pPr marL="0" indent="0">
              <a:buFont typeface="Wingdings" panose="05000000000000000000" pitchFamily="2" charset="2"/>
              <a:buNone/>
            </a:pPr>
            <a:endParaRPr lang="en-US" dirty="0" smtClean="0"/>
          </a:p>
          <a:p>
            <a:r>
              <a:rPr lang="en-US" dirty="0" smtClean="0"/>
              <a:t>We</a:t>
            </a:r>
            <a:r>
              <a:rPr lang="en-US" baseline="0" dirty="0" smtClean="0"/>
              <a:t> will then discuss those questions as a group.</a:t>
            </a:r>
          </a:p>
          <a:p>
            <a:endParaRPr lang="en-US"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15</a:t>
            </a:fld>
            <a:endParaRPr lang="en-US"/>
          </a:p>
        </p:txBody>
      </p:sp>
    </p:spTree>
    <p:extLst>
      <p:ext uri="{BB962C8B-B14F-4D97-AF65-F5344CB8AC3E}">
        <p14:creationId xmlns:p14="http://schemas.microsoft.com/office/powerpoint/2010/main" val="3894510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i="1" baseline="0" dirty="0" smtClean="0"/>
              <a:t> Video is embedded into the PowerPoint; in the bottom left of the screen if you hover your mouse you will see the play button.</a:t>
            </a:r>
          </a:p>
          <a:p>
            <a:endParaRPr lang="en-US" i="1" baseline="0" dirty="0" smtClean="0"/>
          </a:p>
          <a:p>
            <a:r>
              <a:rPr lang="en-US" i="1" baseline="0" dirty="0" smtClean="0"/>
              <a:t>Once it is done playing, the screen will go black. If it loops and plays again, you can hit the escape button and then proceed to the next slide. </a:t>
            </a:r>
          </a:p>
          <a:p>
            <a:endParaRPr lang="en-US" i="1" baseline="0" dirty="0" smtClean="0"/>
          </a:p>
          <a:p>
            <a:endParaRPr lang="en-US" i="1" baseline="0" dirty="0" smtClean="0"/>
          </a:p>
          <a:p>
            <a:r>
              <a:rPr lang="en-US" i="1" baseline="0" dirty="0" smtClean="0"/>
              <a:t>***</a:t>
            </a:r>
            <a:r>
              <a:rPr lang="en-US" i="0" baseline="0" dirty="0" smtClean="0"/>
              <a:t>IF YOU PREFER TO SHOW IT ON YOUTUBE*****</a:t>
            </a:r>
          </a:p>
          <a:p>
            <a:endParaRPr lang="en-US" i="0" baseline="0" dirty="0" smtClean="0"/>
          </a:p>
          <a:p>
            <a:r>
              <a:rPr lang="en-US" i="0" baseline="0" dirty="0" smtClean="0"/>
              <a:t>Click on the link at the bottom of the slide to view in </a:t>
            </a:r>
            <a:r>
              <a:rPr lang="en-US" i="0" baseline="0" dirty="0" err="1" smtClean="0"/>
              <a:t>youtube</a:t>
            </a:r>
            <a:r>
              <a:rPr lang="en-US" i="0" baseline="0" dirty="0" smtClean="0"/>
              <a:t>: </a:t>
            </a:r>
            <a:r>
              <a:rPr lang="en-US" dirty="0" smtClean="0">
                <a:hlinkClick r:id="rId3"/>
              </a:rPr>
              <a:t>http://youtu.be/zZRYnSS-yxU</a:t>
            </a:r>
            <a:endParaRPr lang="en-US" i="1"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16</a:t>
            </a:fld>
            <a:endParaRPr lang="en-US"/>
          </a:p>
        </p:txBody>
      </p:sp>
    </p:spTree>
    <p:extLst>
      <p:ext uri="{BB962C8B-B14F-4D97-AF65-F5344CB8AC3E}">
        <p14:creationId xmlns:p14="http://schemas.microsoft.com/office/powerpoint/2010/main" val="2109052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None/>
            </a:pPr>
            <a:r>
              <a:rPr lang="en-US" i="1" dirty="0" smtClean="0">
                <a:solidFill>
                  <a:schemeClr val="accent4"/>
                </a:solidFill>
              </a:rPr>
              <a:t>[To</a:t>
            </a:r>
            <a:r>
              <a:rPr lang="en-US" i="1" baseline="0" dirty="0" smtClean="0">
                <a:solidFill>
                  <a:schemeClr val="accent4"/>
                </a:solidFill>
              </a:rPr>
              <a:t> group] </a:t>
            </a:r>
            <a:r>
              <a:rPr lang="en-US" i="0" dirty="0" smtClean="0">
                <a:solidFill>
                  <a:schemeClr val="accent4"/>
                </a:solidFill>
              </a:rPr>
              <a:t>What were some of the signs you noticed?</a:t>
            </a:r>
          </a:p>
          <a:p>
            <a:pPr marL="0" lvl="1">
              <a:buNone/>
            </a:pPr>
            <a:endParaRPr lang="en-US" i="1" dirty="0" smtClean="0">
              <a:solidFill>
                <a:schemeClr val="accent4"/>
              </a:solidFill>
            </a:endParaRPr>
          </a:p>
          <a:p>
            <a:pPr marL="0" marR="0" lvl="1" algn="l" defTabSz="914400" rtl="0" eaLnBrk="1" fontAlgn="auto" latinLnBrk="0" hangingPunct="1">
              <a:lnSpc>
                <a:spcPct val="100000"/>
              </a:lnSpc>
              <a:spcBef>
                <a:spcPts val="0"/>
              </a:spcBef>
              <a:spcAft>
                <a:spcPts val="0"/>
              </a:spcAft>
              <a:buClrTx/>
              <a:buSzTx/>
              <a:buFontTx/>
              <a:buNone/>
              <a:defRPr/>
            </a:pPr>
            <a:r>
              <a:rPr lang="en-US" i="1" dirty="0" smtClean="0">
                <a:solidFill>
                  <a:schemeClr val="accent4"/>
                </a:solidFill>
              </a:rPr>
              <a:t>(Brainstorm as a group.</a:t>
            </a:r>
            <a:r>
              <a:rPr lang="en-US" i="1" baseline="0" dirty="0" smtClean="0">
                <a:solidFill>
                  <a:schemeClr val="accent4"/>
                </a:solidFill>
              </a:rPr>
              <a:t>  Once done, proceed to next slide to see our full list.]</a:t>
            </a:r>
          </a:p>
          <a:p>
            <a:pPr marL="0" marR="0" lvl="1" algn="l" defTabSz="914400" rtl="0" eaLnBrk="1" fontAlgn="auto" latinLnBrk="0" hangingPunct="1">
              <a:lnSpc>
                <a:spcPct val="100000"/>
              </a:lnSpc>
              <a:spcBef>
                <a:spcPts val="0"/>
              </a:spcBef>
              <a:spcAft>
                <a:spcPts val="0"/>
              </a:spcAft>
              <a:buClrTx/>
              <a:buSzTx/>
              <a:buFontTx/>
              <a:buNone/>
              <a:defRPr/>
            </a:pPr>
            <a:endParaRPr lang="en-US" i="1" baseline="0" dirty="0" smtClean="0">
              <a:solidFill>
                <a:schemeClr val="accent4"/>
              </a:solidFill>
            </a:endParaRPr>
          </a:p>
          <a:p>
            <a:pPr marL="0" marR="0" lvl="1" algn="l" defTabSz="914400" rtl="0" eaLnBrk="1" fontAlgn="auto" latinLnBrk="0" hangingPunct="1">
              <a:lnSpc>
                <a:spcPct val="100000"/>
              </a:lnSpc>
              <a:spcBef>
                <a:spcPts val="0"/>
              </a:spcBef>
              <a:spcAft>
                <a:spcPts val="0"/>
              </a:spcAft>
              <a:buClrTx/>
              <a:buSzTx/>
              <a:buFontTx/>
              <a:buNone/>
              <a:defRPr/>
            </a:pPr>
            <a:r>
              <a:rPr lang="en-US" i="1" baseline="0" dirty="0" smtClean="0">
                <a:solidFill>
                  <a:schemeClr val="accent4"/>
                </a:solidFill>
              </a:rPr>
              <a:t>[NEXT SLIDE]</a:t>
            </a:r>
            <a:endParaRPr lang="en-US" i="1" dirty="0" smtClean="0">
              <a:solidFill>
                <a:schemeClr val="accent4"/>
              </a:solidFill>
            </a:endParaRPr>
          </a:p>
        </p:txBody>
      </p:sp>
      <p:sp>
        <p:nvSpPr>
          <p:cNvPr id="4" name="Slide Number Placeholder 3"/>
          <p:cNvSpPr>
            <a:spLocks noGrp="1"/>
          </p:cNvSpPr>
          <p:nvPr>
            <p:ph type="sldNum" sz="quarter" idx="10"/>
          </p:nvPr>
        </p:nvSpPr>
        <p:spPr/>
        <p:txBody>
          <a:bodyPr/>
          <a:lstStyle/>
          <a:p>
            <a:fld id="{67F715A1-4ADC-44E0-9587-804FF39D6B22}" type="slidenum">
              <a:rPr lang="en-US" smtClean="0"/>
              <a:pPr/>
              <a:t>17</a:t>
            </a:fld>
            <a:endParaRPr lang="en-US"/>
          </a:p>
        </p:txBody>
      </p:sp>
    </p:spTree>
    <p:extLst>
      <p:ext uri="{BB962C8B-B14F-4D97-AF65-F5344CB8AC3E}">
        <p14:creationId xmlns:p14="http://schemas.microsoft.com/office/powerpoint/2010/main" val="284593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see if we missed any - </a:t>
            </a:r>
            <a:endParaRPr lang="en-US" i="1" baseline="0" dirty="0" smtClean="0"/>
          </a:p>
          <a:p>
            <a:r>
              <a:rPr lang="en-US" i="1" baseline="0" dirty="0" smtClean="0"/>
              <a:t>Click mouse – discuss any that you haven’t talked about</a:t>
            </a:r>
          </a:p>
          <a:p>
            <a:pPr marL="0" lvl="1"/>
            <a:r>
              <a:rPr lang="en-US" i="1" dirty="0" smtClean="0">
                <a:solidFill>
                  <a:schemeClr val="bg2">
                    <a:lumMod val="75000"/>
                    <a:lumOff val="25000"/>
                  </a:schemeClr>
                </a:solidFill>
              </a:rPr>
              <a:t>Physical intimidation– </a:t>
            </a:r>
            <a:r>
              <a:rPr lang="en-US" dirty="0" smtClean="0">
                <a:solidFill>
                  <a:schemeClr val="bg2">
                    <a:lumMod val="75000"/>
                    <a:lumOff val="25000"/>
                  </a:schemeClr>
                </a:solidFill>
              </a:rPr>
              <a:t>grabbed his partner’s arm and became physically aggressive</a:t>
            </a:r>
          </a:p>
          <a:p>
            <a:pPr marL="0" lvl="1"/>
            <a:r>
              <a:rPr lang="en-US" i="1" dirty="0" smtClean="0">
                <a:solidFill>
                  <a:schemeClr val="bg2">
                    <a:lumMod val="75000"/>
                    <a:lumOff val="25000"/>
                  </a:schemeClr>
                </a:solidFill>
              </a:rPr>
              <a:t>Emotional</a:t>
            </a:r>
            <a:r>
              <a:rPr lang="en-US" i="1" baseline="0" dirty="0" smtClean="0">
                <a:solidFill>
                  <a:schemeClr val="bg2">
                    <a:lumMod val="75000"/>
                    <a:lumOff val="25000"/>
                  </a:schemeClr>
                </a:solidFill>
              </a:rPr>
              <a:t> abuse</a:t>
            </a:r>
            <a:r>
              <a:rPr lang="en-US" i="1" dirty="0" smtClean="0">
                <a:solidFill>
                  <a:schemeClr val="bg2">
                    <a:lumMod val="75000"/>
                    <a:lumOff val="25000"/>
                  </a:schemeClr>
                </a:solidFill>
              </a:rPr>
              <a:t>– </a:t>
            </a:r>
            <a:r>
              <a:rPr lang="en-US" dirty="0" smtClean="0">
                <a:solidFill>
                  <a:schemeClr val="bg2">
                    <a:lumMod val="75000"/>
                    <a:lumOff val="25000"/>
                  </a:schemeClr>
                </a:solidFill>
              </a:rPr>
              <a:t>blamed him for being late at work, minimized his work (you only make $3 an hour)</a:t>
            </a:r>
          </a:p>
          <a:p>
            <a:pPr marL="0" lvl="1"/>
            <a:r>
              <a:rPr lang="en-US" i="1" dirty="0" smtClean="0">
                <a:solidFill>
                  <a:schemeClr val="bg2">
                    <a:lumMod val="75000"/>
                    <a:lumOff val="25000"/>
                  </a:schemeClr>
                </a:solidFill>
              </a:rPr>
              <a:t>Stalking – </a:t>
            </a:r>
            <a:r>
              <a:rPr lang="en-US" dirty="0" smtClean="0">
                <a:solidFill>
                  <a:schemeClr val="bg2">
                    <a:lumMod val="75000"/>
                    <a:lumOff val="25000"/>
                  </a:schemeClr>
                </a:solidFill>
              </a:rPr>
              <a:t>tracking his partner’s whereabouts and showing up unannounced</a:t>
            </a:r>
          </a:p>
          <a:p>
            <a:pPr marL="0" lvl="1"/>
            <a:endParaRPr lang="en-US" dirty="0" smtClean="0">
              <a:solidFill>
                <a:schemeClr val="bg2">
                  <a:lumMod val="75000"/>
                  <a:lumOff val="25000"/>
                </a:schemeClr>
              </a:solidFill>
            </a:endParaRPr>
          </a:p>
          <a:p>
            <a:pPr marL="0" lvl="1"/>
            <a:r>
              <a:rPr lang="en-US" dirty="0" smtClean="0">
                <a:solidFill>
                  <a:schemeClr val="bg2">
                    <a:lumMod val="75000"/>
                    <a:lumOff val="25000"/>
                  </a:schemeClr>
                </a:solidFill>
              </a:rPr>
              <a:t>(mention</a:t>
            </a:r>
            <a:r>
              <a:rPr lang="en-US" baseline="0" dirty="0" smtClean="0">
                <a:solidFill>
                  <a:schemeClr val="bg2">
                    <a:lumMod val="75000"/>
                    <a:lumOff val="25000"/>
                  </a:schemeClr>
                </a:solidFill>
              </a:rPr>
              <a:t> anything else that the group brainstormed.)</a:t>
            </a:r>
          </a:p>
          <a:p>
            <a:pPr marL="0" lvl="1"/>
            <a:endParaRPr lang="en-US" baseline="0" dirty="0" smtClean="0">
              <a:solidFill>
                <a:schemeClr val="bg2">
                  <a:lumMod val="75000"/>
                  <a:lumOff val="25000"/>
                </a:schemeClr>
              </a:solidFill>
            </a:endParaRPr>
          </a:p>
          <a:p>
            <a:pPr marL="0" marR="0" lvl="1"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pPr lvl="1"/>
            <a:endParaRPr lang="en-US" dirty="0" smtClean="0">
              <a:solidFill>
                <a:schemeClr val="bg2">
                  <a:lumMod val="75000"/>
                  <a:lumOff val="25000"/>
                </a:schemeClr>
              </a:solidFill>
            </a:endParaRPr>
          </a:p>
          <a:p>
            <a:pPr lvl="1"/>
            <a:endParaRPr lang="en-US" dirty="0" smtClean="0">
              <a:solidFill>
                <a:schemeClr val="bg2">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18</a:t>
            </a:fld>
            <a:endParaRPr lang="en-US"/>
          </a:p>
        </p:txBody>
      </p:sp>
    </p:spTree>
    <p:extLst>
      <p:ext uri="{BB962C8B-B14F-4D97-AF65-F5344CB8AC3E}">
        <p14:creationId xmlns:p14="http://schemas.microsoft.com/office/powerpoint/2010/main" val="220689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solidFill>
                  <a:schemeClr val="tx1">
                    <a:lumMod val="75000"/>
                    <a:lumOff val="25000"/>
                  </a:schemeClr>
                </a:solidFill>
              </a:rPr>
              <a:t>At this point you ask yourself, If nobody acted, could the situation get worse?</a:t>
            </a:r>
          </a:p>
          <a:p>
            <a:r>
              <a:rPr lang="en-US" sz="1200" i="0" dirty="0" smtClean="0">
                <a:solidFill>
                  <a:schemeClr val="tx1">
                    <a:lumMod val="75000"/>
                    <a:lumOff val="25000"/>
                  </a:schemeClr>
                </a:solidFill>
              </a:rPr>
              <a:t>[To</a:t>
            </a:r>
            <a:r>
              <a:rPr lang="en-US" sz="1200" i="0" baseline="0" dirty="0" smtClean="0">
                <a:solidFill>
                  <a:schemeClr val="tx1">
                    <a:lumMod val="75000"/>
                    <a:lumOff val="25000"/>
                  </a:schemeClr>
                </a:solidFill>
              </a:rPr>
              <a:t> audience] What do you think? </a:t>
            </a:r>
          </a:p>
          <a:p>
            <a:endParaRPr lang="en-US" sz="1200" dirty="0" smtClean="0">
              <a:solidFill>
                <a:schemeClr val="tx1">
                  <a:lumMod val="75000"/>
                  <a:lumOff val="25000"/>
                </a:schemeClr>
              </a:solidFill>
            </a:endParaRPr>
          </a:p>
          <a:p>
            <a:endParaRPr lang="en-US" sz="1100" baseline="0" dirty="0" smtClean="0">
              <a:solidFill>
                <a:schemeClr val="tx1">
                  <a:lumMod val="75000"/>
                  <a:lumOff val="25000"/>
                </a:schemeClr>
              </a:solidFill>
            </a:endParaRPr>
          </a:p>
          <a:p>
            <a:r>
              <a:rPr lang="en-US" sz="1100" baseline="0" dirty="0" smtClean="0">
                <a:solidFill>
                  <a:schemeClr val="tx1">
                    <a:lumMod val="75000"/>
                    <a:lumOff val="25000"/>
                  </a:schemeClr>
                </a:solidFill>
              </a:rPr>
              <a:t>[Next SLIDE]</a:t>
            </a:r>
            <a:endParaRPr lang="en-US" sz="1100" dirty="0" smtClean="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19</a:t>
            </a:fld>
            <a:endParaRPr lang="en-US"/>
          </a:p>
        </p:txBody>
      </p:sp>
    </p:spTree>
    <p:extLst>
      <p:ext uri="{BB962C8B-B14F-4D97-AF65-F5344CB8AC3E}">
        <p14:creationId xmlns:p14="http://schemas.microsoft.com/office/powerpoint/2010/main" val="73528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t>
            </a:r>
            <a:r>
              <a:rPr lang="en-US" baseline="0" dirty="0" smtClean="0"/>
              <a:t>FIVE steps to take to safely intervene as a bystander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a:t>
            </a:fld>
            <a:endParaRPr lang="en-US"/>
          </a:p>
        </p:txBody>
      </p:sp>
    </p:spTree>
    <p:extLst>
      <p:ext uri="{BB962C8B-B14F-4D97-AF65-F5344CB8AC3E}">
        <p14:creationId xmlns:p14="http://schemas.microsoft.com/office/powerpoint/2010/main" val="2029525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video, the colleague decides to act, and we’ll watch two different ways</a:t>
            </a:r>
            <a:r>
              <a:rPr lang="en-US" baseline="0" dirty="0" smtClean="0"/>
              <a:t> that she can respond.</a:t>
            </a:r>
          </a:p>
          <a:p>
            <a:endParaRPr lang="en-US"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20</a:t>
            </a:fld>
            <a:endParaRPr lang="en-US"/>
          </a:p>
        </p:txBody>
      </p:sp>
    </p:spTree>
    <p:extLst>
      <p:ext uri="{BB962C8B-B14F-4D97-AF65-F5344CB8AC3E}">
        <p14:creationId xmlns:p14="http://schemas.microsoft.com/office/powerpoint/2010/main" val="174231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watch the remainder of the video, individually think about how you might respond in this situation.</a:t>
            </a:r>
          </a:p>
          <a:p>
            <a:endParaRPr lang="en-US"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21</a:t>
            </a:fld>
            <a:endParaRPr lang="en-US"/>
          </a:p>
        </p:txBody>
      </p:sp>
    </p:spTree>
    <p:extLst>
      <p:ext uri="{BB962C8B-B14F-4D97-AF65-F5344CB8AC3E}">
        <p14:creationId xmlns:p14="http://schemas.microsoft.com/office/powerpoint/2010/main" val="2572298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going</a:t>
            </a:r>
            <a:r>
              <a:rPr lang="en-US" baseline="0" dirty="0" smtClean="0"/>
              <a:t> to practice intervening!</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[NEXT</a:t>
            </a:r>
            <a:r>
              <a:rPr lang="en-US" sz="1200" baseline="0" dirty="0" smtClean="0"/>
              <a:t> SLIDE]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22</a:t>
            </a:fld>
            <a:endParaRPr lang="en-US"/>
          </a:p>
        </p:txBody>
      </p:sp>
    </p:spTree>
    <p:extLst>
      <p:ext uri="{BB962C8B-B14F-4D97-AF65-F5344CB8AC3E}">
        <p14:creationId xmlns:p14="http://schemas.microsoft.com/office/powerpoint/2010/main" val="20912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 off into groups of three (or two if necessary)</a:t>
            </a:r>
          </a:p>
          <a:p>
            <a:r>
              <a:rPr lang="en-US" dirty="0" smtClean="0"/>
              <a:t>- One person will be the abuser</a:t>
            </a:r>
          </a:p>
          <a:p>
            <a:r>
              <a:rPr lang="en-US" dirty="0" smtClean="0"/>
              <a:t>- One person will be the victim</a:t>
            </a:r>
          </a:p>
          <a:p>
            <a:r>
              <a:rPr lang="en-US" dirty="0" smtClean="0"/>
              <a:t>- One person will be the colleague intervening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[NEXT</a:t>
            </a:r>
            <a:r>
              <a:rPr lang="en-US" sz="1200" baseline="0" dirty="0" smtClean="0"/>
              <a:t> SLIDE]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23</a:t>
            </a:fld>
            <a:endParaRPr lang="en-US"/>
          </a:p>
        </p:txBody>
      </p:sp>
    </p:spTree>
    <p:extLst>
      <p:ext uri="{BB962C8B-B14F-4D97-AF65-F5344CB8AC3E}">
        <p14:creationId xmlns:p14="http://schemas.microsoft.com/office/powerpoint/2010/main" val="2706343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endParaRPr lang="en-US" i="1" baseline="0" dirty="0" smtClean="0"/>
          </a:p>
          <a:p>
            <a:r>
              <a:rPr lang="en-US" i="1" baseline="0" dirty="0" smtClean="0"/>
              <a:t>You might leave this slide up on the screen while the audience practices – that way they can reference the instructions as needed.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[NEXT</a:t>
            </a:r>
            <a:r>
              <a:rPr lang="en-US" sz="1200" baseline="0" dirty="0" smtClean="0"/>
              <a:t> SLIDE]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24</a:t>
            </a:fld>
            <a:endParaRPr lang="en-US"/>
          </a:p>
        </p:txBody>
      </p:sp>
    </p:spTree>
    <p:extLst>
      <p:ext uri="{BB962C8B-B14F-4D97-AF65-F5344CB8AC3E}">
        <p14:creationId xmlns:p14="http://schemas.microsoft.com/office/powerpoint/2010/main" val="198742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now watch two different ways of responding, the first being direct intervention.</a:t>
            </a:r>
          </a:p>
          <a:p>
            <a:endParaRPr lang="en-US"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25</a:t>
            </a:fld>
            <a:endParaRPr lang="en-US"/>
          </a:p>
        </p:txBody>
      </p:sp>
    </p:spTree>
    <p:extLst>
      <p:ext uri="{BB962C8B-B14F-4D97-AF65-F5344CB8AC3E}">
        <p14:creationId xmlns:p14="http://schemas.microsoft.com/office/powerpoint/2010/main" val="1567177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an example of someone</a:t>
            </a:r>
            <a:r>
              <a:rPr lang="en-US" baseline="0" dirty="0" smtClean="0"/>
              <a:t> directly responding.</a:t>
            </a:r>
          </a:p>
          <a:p>
            <a:endParaRPr lang="en-US" baseline="0" dirty="0" smtClean="0"/>
          </a:p>
          <a:p>
            <a:r>
              <a:rPr lang="en-US" i="1" dirty="0" smtClean="0"/>
              <a:t>NOTE:</a:t>
            </a:r>
            <a:r>
              <a:rPr lang="en-US" i="1" baseline="0" dirty="0" smtClean="0"/>
              <a:t> Video is embedded into the PowerPoint; in the bottom left of the screen if you hover your mouse you will see the play button.</a:t>
            </a:r>
          </a:p>
          <a:p>
            <a:endParaRPr lang="en-US" i="1" baseline="0" dirty="0" smtClean="0"/>
          </a:p>
          <a:p>
            <a:r>
              <a:rPr lang="en-US" i="1" baseline="0" dirty="0" smtClean="0"/>
              <a:t>Once it is done playing, the screen will go black. If it loops and plays again, you can hit the escape button and then proceed to the next slide. </a:t>
            </a:r>
            <a:endParaRPr lang="en-US" i="1" dirty="0" smtClean="0"/>
          </a:p>
          <a:p>
            <a:endParaRPr lang="en-US" i="1" baseline="0" dirty="0" smtClean="0"/>
          </a:p>
          <a:p>
            <a:r>
              <a:rPr lang="en-US" i="1" baseline="0" dirty="0" smtClean="0"/>
              <a:t>***</a:t>
            </a:r>
            <a:r>
              <a:rPr lang="en-US" i="0" baseline="0" dirty="0" smtClean="0"/>
              <a:t>IF YOU PREFER TO SHOW IT ON YOUTUBE*****</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Click on the link at the bottom of the slide to view in YouTube: </a:t>
            </a:r>
            <a:r>
              <a:rPr lang="en-US" dirty="0" smtClean="0">
                <a:hlinkClick r:id="rId3"/>
              </a:rPr>
              <a:t>http://youtu.be/no9SI2stLjo</a:t>
            </a:r>
            <a:endParaRPr lang="en-US" dirty="0" smtClean="0"/>
          </a:p>
          <a:p>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26</a:t>
            </a:fld>
            <a:endParaRPr lang="en-US"/>
          </a:p>
        </p:txBody>
      </p:sp>
    </p:spTree>
    <p:extLst>
      <p:ext uri="{BB962C8B-B14F-4D97-AF65-F5344CB8AC3E}">
        <p14:creationId xmlns:p14="http://schemas.microsoft.com/office/powerpoint/2010/main" val="4111381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2">
                    <a:lumMod val="75000"/>
                    <a:lumOff val="25000"/>
                  </a:schemeClr>
                </a:solidFill>
              </a:rPr>
              <a:t>In</a:t>
            </a:r>
            <a:r>
              <a:rPr lang="en-US" baseline="0" dirty="0" smtClean="0">
                <a:solidFill>
                  <a:schemeClr val="bg2">
                    <a:lumMod val="75000"/>
                    <a:lumOff val="25000"/>
                  </a:schemeClr>
                </a:solidFill>
              </a:rPr>
              <a:t> this example the colleague directly responded. She</a:t>
            </a:r>
            <a:r>
              <a:rPr lang="en-US" dirty="0" smtClean="0">
                <a:solidFill>
                  <a:schemeClr val="bg2">
                    <a:lumMod val="75000"/>
                    <a:lumOff val="25000"/>
                  </a:schemeClr>
                </a:solidFill>
              </a:rPr>
              <a:t> said </a:t>
            </a:r>
            <a:r>
              <a:rPr lang="en-US" i="1" dirty="0" smtClean="0">
                <a:solidFill>
                  <a:schemeClr val="bg2">
                    <a:lumMod val="75000"/>
                    <a:lumOff val="25000"/>
                  </a:schemeClr>
                </a:solidFill>
              </a:rPr>
              <a:t>Hey Jeff, he said he has to finish his work. Why don’t you wait outside and Eric will be there in a couple of minutes? </a:t>
            </a:r>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27</a:t>
            </a:fld>
            <a:endParaRPr lang="en-US"/>
          </a:p>
        </p:txBody>
      </p:sp>
    </p:spTree>
    <p:extLst>
      <p:ext uri="{BB962C8B-B14F-4D97-AF65-F5344CB8AC3E}">
        <p14:creationId xmlns:p14="http://schemas.microsoft.com/office/powerpoint/2010/main" val="828721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None/>
            </a:pPr>
            <a:r>
              <a:rPr lang="en-US" b="0" i="1" dirty="0" smtClean="0">
                <a:solidFill>
                  <a:schemeClr val="accent4"/>
                </a:solidFill>
              </a:rPr>
              <a:t>To audience:</a:t>
            </a:r>
            <a:r>
              <a:rPr lang="en-US" b="0" dirty="0" smtClean="0">
                <a:solidFill>
                  <a:schemeClr val="accent4"/>
                </a:solidFill>
              </a:rPr>
              <a:t> What do you think are the pros and cons to this technique?</a:t>
            </a:r>
          </a:p>
          <a:p>
            <a:pPr marL="0" lvl="1">
              <a:buNone/>
            </a:pPr>
            <a:endParaRPr lang="en-US" b="1" dirty="0" smtClean="0">
              <a:solidFill>
                <a:schemeClr val="accent4"/>
              </a:solidFill>
            </a:endParaRPr>
          </a:p>
          <a:p>
            <a:pPr marL="0" lvl="1">
              <a:buNone/>
            </a:pPr>
            <a:r>
              <a:rPr lang="en-US" b="0" i="1" dirty="0" smtClean="0">
                <a:solidFill>
                  <a:schemeClr val="accent4"/>
                </a:solidFill>
              </a:rPr>
              <a:t>After discussing</a:t>
            </a:r>
            <a:r>
              <a:rPr lang="en-US" b="0" i="1" baseline="0" dirty="0" smtClean="0">
                <a:solidFill>
                  <a:schemeClr val="accent4"/>
                </a:solidFill>
              </a:rPr>
              <a:t> as group – click mouse to display</a:t>
            </a:r>
            <a:endParaRPr lang="en-US" b="0" i="1" dirty="0" smtClean="0">
              <a:solidFill>
                <a:schemeClr val="accent4"/>
              </a:solidFill>
            </a:endParaRPr>
          </a:p>
          <a:p>
            <a:pPr marL="0" lvl="1">
              <a:buNone/>
            </a:pPr>
            <a:r>
              <a:rPr lang="en-US" b="1" i="1" dirty="0" smtClean="0">
                <a:solidFill>
                  <a:schemeClr val="accent4"/>
                </a:solidFill>
              </a:rPr>
              <a:t>Note: If the group comes up with their own list and has a good</a:t>
            </a:r>
            <a:r>
              <a:rPr lang="en-US" b="1" i="1" baseline="0" dirty="0" smtClean="0">
                <a:solidFill>
                  <a:schemeClr val="accent4"/>
                </a:solidFill>
              </a:rPr>
              <a:t> discussion, feel free to just quickly review this list. </a:t>
            </a:r>
          </a:p>
          <a:p>
            <a:pPr marL="0" lvl="1">
              <a:buNone/>
            </a:pPr>
            <a:endParaRPr lang="en-US" b="1" i="1" baseline="0" dirty="0" smtClean="0">
              <a:solidFill>
                <a:schemeClr val="accent4"/>
              </a:solidFill>
            </a:endParaRPr>
          </a:p>
          <a:p>
            <a:pPr marL="0" lvl="1">
              <a:buNone/>
            </a:pPr>
            <a:r>
              <a:rPr lang="en-US" b="0" i="0" baseline="0" dirty="0" smtClean="0">
                <a:solidFill>
                  <a:schemeClr val="accent4"/>
                </a:solidFill>
              </a:rPr>
              <a:t>Here are some pros and cons of direct intervention:</a:t>
            </a:r>
          </a:p>
          <a:p>
            <a:pPr marL="0" lvl="1">
              <a:buNone/>
            </a:pPr>
            <a:endParaRPr lang="en-US" b="1" dirty="0" smtClean="0">
              <a:solidFill>
                <a:schemeClr val="tx1"/>
              </a:solidFill>
            </a:endParaRPr>
          </a:p>
          <a:p>
            <a:pPr marL="0" lvl="1">
              <a:buNone/>
            </a:pPr>
            <a:r>
              <a:rPr lang="en-US" b="1" dirty="0" smtClean="0">
                <a:solidFill>
                  <a:schemeClr val="tx1"/>
                </a:solidFill>
              </a:rPr>
              <a:t>Pros: </a:t>
            </a:r>
          </a:p>
          <a:p>
            <a:pPr marL="457200" lvl="2">
              <a:buFont typeface="Arial" panose="020B0604020202020204" pitchFamily="34" charset="0"/>
              <a:buChar char="•"/>
            </a:pPr>
            <a:r>
              <a:rPr lang="en-US" dirty="0" smtClean="0"/>
              <a:t>The abuser stopped being aggressive and left the premises</a:t>
            </a:r>
          </a:p>
          <a:p>
            <a:pPr marL="457200" lvl="2">
              <a:buFont typeface="Arial" panose="020B0604020202020204" pitchFamily="34" charset="0"/>
              <a:buChar char="•"/>
            </a:pPr>
            <a:r>
              <a:rPr lang="en-US" dirty="0" smtClean="0"/>
              <a:t>She broke the silence that often surrounds domestic violence</a:t>
            </a:r>
          </a:p>
          <a:p>
            <a:pPr lvl="2">
              <a:buFont typeface="Arial" panose="020B0604020202020204" pitchFamily="34" charset="0"/>
              <a:buChar char="•"/>
            </a:pPr>
            <a:endParaRPr lang="en-US" b="1" dirty="0" smtClean="0">
              <a:solidFill>
                <a:schemeClr val="tx1"/>
              </a:solidFill>
            </a:endParaRPr>
          </a:p>
          <a:p>
            <a:pPr marL="0" lvl="1">
              <a:buFont typeface="Arial" panose="020B0604020202020204" pitchFamily="34" charset="0"/>
              <a:buNone/>
            </a:pPr>
            <a:r>
              <a:rPr lang="en-US" b="1" dirty="0" smtClean="0">
                <a:solidFill>
                  <a:schemeClr val="tx1"/>
                </a:solidFill>
              </a:rPr>
              <a:t>Cons: </a:t>
            </a:r>
          </a:p>
          <a:p>
            <a:pPr marL="457200" lvl="2">
              <a:buFont typeface="Arial" panose="020B0604020202020204" pitchFamily="34" charset="0"/>
              <a:buChar char="•"/>
            </a:pPr>
            <a:r>
              <a:rPr lang="en-US" dirty="0" smtClean="0"/>
              <a:t>In some cases it could be hard to gauge how an abuser might respond and there could be a risk that they respond in a volatile way. Trust your gut and if</a:t>
            </a:r>
            <a:r>
              <a:rPr lang="en-US" baseline="0" dirty="0" smtClean="0"/>
              <a:t> you don’t feel safe responding directly, consider calling police or security instead</a:t>
            </a:r>
            <a:endParaRPr lang="en-US" dirty="0" smtClean="0"/>
          </a:p>
          <a:p>
            <a:pPr marL="457200" lvl="2">
              <a:buFont typeface="Arial" panose="020B0604020202020204" pitchFamily="34" charset="0"/>
              <a:buChar char="•"/>
            </a:pPr>
            <a:r>
              <a:rPr lang="en-US" dirty="0" smtClean="0"/>
              <a:t>Some individuals might not be as comfortable with direct confrontation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We are now going to see the</a:t>
            </a:r>
            <a:r>
              <a:rPr lang="en-US" baseline="0" dirty="0" smtClean="0"/>
              <a:t> colleague use the distraction technique </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[Next Slide]</a:t>
            </a:r>
          </a:p>
          <a:p>
            <a:pPr lvl="2">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28</a:t>
            </a:fld>
            <a:endParaRPr lang="en-US"/>
          </a:p>
        </p:txBody>
      </p:sp>
    </p:spTree>
    <p:extLst>
      <p:ext uri="{BB962C8B-B14F-4D97-AF65-F5344CB8AC3E}">
        <p14:creationId xmlns:p14="http://schemas.microsoft.com/office/powerpoint/2010/main" val="617969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a:t>
            </a:r>
            <a:r>
              <a:rPr lang="en-US" baseline="0" dirty="0" smtClean="0"/>
              <a:t> Video is embedded into the PowerPoint; in the bottom left of the screen if you hover your mouse you will see the play button.</a:t>
            </a:r>
          </a:p>
          <a:p>
            <a:endParaRPr lang="en-US" baseline="0" dirty="0" smtClean="0"/>
          </a:p>
          <a:p>
            <a:r>
              <a:rPr lang="en-US" baseline="0" dirty="0" smtClean="0"/>
              <a:t>Once it is done playing, the screen will go black. If it loops and plays again, you can hit the escape button and then proceed to the next slide. </a:t>
            </a:r>
            <a:endParaRPr lang="en-US" dirty="0" smtClean="0"/>
          </a:p>
          <a:p>
            <a:endParaRPr lang="en-US" i="1" baseline="0" dirty="0" smtClean="0"/>
          </a:p>
          <a:p>
            <a:r>
              <a:rPr lang="en-US" i="1" baseline="0" dirty="0" smtClean="0"/>
              <a:t>***</a:t>
            </a:r>
            <a:r>
              <a:rPr lang="en-US" i="0" baseline="0" dirty="0" smtClean="0"/>
              <a:t>IF YOU PREFER TO SHOW IT ON YOUTUBE*****</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Click on the link at the bottom of the slide to view in YouTube: </a:t>
            </a:r>
            <a:r>
              <a:rPr lang="en-US" dirty="0" smtClean="0">
                <a:hlinkClick r:id="rId3"/>
              </a:rPr>
              <a:t>http://youtu.be/XAfnQyGKvW0</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29</a:t>
            </a:fld>
            <a:endParaRPr lang="en-US"/>
          </a:p>
        </p:txBody>
      </p:sp>
    </p:spTree>
    <p:extLst>
      <p:ext uri="{BB962C8B-B14F-4D97-AF65-F5344CB8AC3E}">
        <p14:creationId xmlns:p14="http://schemas.microsoft.com/office/powerpoint/2010/main" val="84595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you notice</a:t>
            </a:r>
            <a:r>
              <a:rPr lang="en-US" baseline="0" dirty="0" smtClean="0"/>
              <a:t> an event</a:t>
            </a:r>
          </a:p>
          <a:p>
            <a:r>
              <a:rPr lang="en-US" baseline="0" dirty="0" smtClean="0"/>
              <a:t>Then, you recognize that action might need to be taken</a:t>
            </a:r>
          </a:p>
          <a:p>
            <a:r>
              <a:rPr lang="en-US" baseline="0" dirty="0" smtClean="0"/>
              <a:t>Third, you decide to act</a:t>
            </a:r>
          </a:p>
          <a:p>
            <a:r>
              <a:rPr lang="en-US" baseline="0" dirty="0" smtClean="0"/>
              <a:t>Fourth, you figure out how to safely intervene</a:t>
            </a:r>
          </a:p>
          <a:p>
            <a:r>
              <a:rPr lang="en-US" baseline="0" dirty="0" smtClean="0"/>
              <a:t>And lastly, you take action </a:t>
            </a:r>
          </a:p>
          <a:p>
            <a:endParaRPr lang="en-US" dirty="0" smtClean="0"/>
          </a:p>
          <a:p>
            <a:endParaRPr lang="en-US" dirty="0" smtClean="0"/>
          </a:p>
          <a:p>
            <a:r>
              <a:rPr lang="en-US" dirty="0" smtClean="0"/>
              <a:t>Let’s look at these steps in a little more detail: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a:t>
            </a:fld>
            <a:endParaRPr lang="en-US"/>
          </a:p>
        </p:txBody>
      </p:sp>
    </p:spTree>
    <p:extLst>
      <p:ext uri="{BB962C8B-B14F-4D97-AF65-F5344CB8AC3E}">
        <p14:creationId xmlns:p14="http://schemas.microsoft.com/office/powerpoint/2010/main" val="1435953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colleague used distraction, by telling</a:t>
            </a:r>
            <a:r>
              <a:rPr lang="en-US" baseline="0" dirty="0" smtClean="0"/>
              <a:t> her coworker that she needed to return his money so she could talk to him private.</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30</a:t>
            </a:fld>
            <a:endParaRPr lang="en-US"/>
          </a:p>
        </p:txBody>
      </p:sp>
    </p:spTree>
    <p:extLst>
      <p:ext uri="{BB962C8B-B14F-4D97-AF65-F5344CB8AC3E}">
        <p14:creationId xmlns:p14="http://schemas.microsoft.com/office/powerpoint/2010/main" val="4292252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4"/>
                </a:solidFill>
              </a:rPr>
              <a:t>(depending on time – you can ask participants for their ideas/generate list of</a:t>
            </a:r>
            <a:r>
              <a:rPr lang="en-US" b="1" baseline="0" dirty="0" smtClean="0">
                <a:solidFill>
                  <a:schemeClr val="accent4"/>
                </a:solidFill>
              </a:rPr>
              <a:t> pros and cons)</a:t>
            </a:r>
            <a:endParaRPr lang="en-US" b="1" dirty="0" smtClean="0">
              <a:solidFill>
                <a:schemeClr val="accent4"/>
              </a:solidFill>
            </a:endParaRPr>
          </a:p>
          <a:p>
            <a:pPr marL="0" lvl="1">
              <a:buNone/>
            </a:pPr>
            <a:r>
              <a:rPr lang="en-US" b="0" dirty="0" smtClean="0">
                <a:solidFill>
                  <a:schemeClr val="accent4"/>
                </a:solidFill>
              </a:rPr>
              <a:t>What do you think are the pros and cons to this technique? </a:t>
            </a:r>
          </a:p>
          <a:p>
            <a:pPr marL="0" lvl="1">
              <a:buNone/>
            </a:pPr>
            <a:endParaRPr lang="en-US" b="0" dirty="0" smtClean="0">
              <a:solidFill>
                <a:schemeClr val="accent4"/>
              </a:solidFill>
            </a:endParaRPr>
          </a:p>
          <a:p>
            <a:pPr marL="0" lvl="1">
              <a:buNone/>
            </a:pPr>
            <a:r>
              <a:rPr lang="en-US" b="0" i="1" dirty="0" smtClean="0">
                <a:solidFill>
                  <a:schemeClr val="accent4"/>
                </a:solidFill>
              </a:rPr>
              <a:t>When</a:t>
            </a:r>
            <a:r>
              <a:rPr lang="en-US" b="0" i="1" baseline="0" dirty="0" smtClean="0">
                <a:solidFill>
                  <a:schemeClr val="accent4"/>
                </a:solidFill>
              </a:rPr>
              <a:t> done discussing, click mouse:</a:t>
            </a:r>
            <a:endParaRPr lang="en-US" b="0" i="1" dirty="0" smtClean="0">
              <a:solidFill>
                <a:schemeClr val="accent4"/>
              </a:solidFill>
            </a:endParaRPr>
          </a:p>
          <a:p>
            <a:pPr marL="0" lvl="1">
              <a:buNone/>
            </a:pPr>
            <a:endParaRPr lang="en-US" b="0" dirty="0" smtClean="0">
              <a:solidFill>
                <a:schemeClr val="accent4"/>
              </a:solidFill>
            </a:endParaRPr>
          </a:p>
          <a:p>
            <a:pPr marL="0" lvl="1">
              <a:buNone/>
            </a:pPr>
            <a:r>
              <a:rPr lang="en-US" b="0" dirty="0" smtClean="0">
                <a:solidFill>
                  <a:schemeClr val="accent4"/>
                </a:solidFill>
              </a:rPr>
              <a:t>Here are some pros and cons of distraction as a technique:</a:t>
            </a:r>
          </a:p>
          <a:p>
            <a:pPr marL="0" lvl="1">
              <a:buNone/>
            </a:pPr>
            <a:endParaRPr lang="en-US" b="1" dirty="0" smtClean="0">
              <a:solidFill>
                <a:schemeClr val="tx1"/>
              </a:solidFill>
            </a:endParaRPr>
          </a:p>
          <a:p>
            <a:pPr marL="0" lvl="1">
              <a:buNone/>
            </a:pPr>
            <a:r>
              <a:rPr lang="en-US" b="1" dirty="0" smtClean="0">
                <a:solidFill>
                  <a:schemeClr val="tx1"/>
                </a:solidFill>
              </a:rPr>
              <a:t>Pros: </a:t>
            </a:r>
          </a:p>
          <a:p>
            <a:pPr marL="457200" lvl="2">
              <a:buFont typeface="Arial" panose="020B0604020202020204" pitchFamily="34" charset="0"/>
              <a:buChar char="•"/>
            </a:pPr>
            <a:r>
              <a:rPr lang="en-US" dirty="0" smtClean="0"/>
              <a:t>The victim might feel safer discussing the situation in private</a:t>
            </a:r>
          </a:p>
          <a:p>
            <a:pPr marL="457200" lvl="2">
              <a:buFont typeface="Arial" panose="020B0604020202020204" pitchFamily="34" charset="0"/>
              <a:buChar char="•"/>
            </a:pPr>
            <a:r>
              <a:rPr lang="en-US" dirty="0" smtClean="0"/>
              <a:t>She was able to help him safety plan by offering a ride home and she was able to refer him to resources</a:t>
            </a:r>
          </a:p>
          <a:p>
            <a:pPr marL="0" lvl="1">
              <a:buFont typeface="Arial" panose="020B0604020202020204" pitchFamily="34" charset="0"/>
              <a:buNone/>
            </a:pPr>
            <a:r>
              <a:rPr lang="en-US" b="1" dirty="0" smtClean="0">
                <a:solidFill>
                  <a:schemeClr val="tx1"/>
                </a:solidFill>
              </a:rPr>
              <a:t>Cons: </a:t>
            </a:r>
          </a:p>
          <a:p>
            <a:pPr marL="457200" lvl="2">
              <a:buFont typeface="Arial" panose="020B0604020202020204" pitchFamily="34" charset="0"/>
              <a:buChar char="•"/>
            </a:pPr>
            <a:r>
              <a:rPr lang="en-US" dirty="0" smtClean="0"/>
              <a:t>The abuser may be suspicious of the colleague’s actual motives and question his partner about what happened</a:t>
            </a:r>
          </a:p>
          <a:p>
            <a:pPr marL="457200" lvl="2">
              <a:buFont typeface="Arial" panose="020B0604020202020204" pitchFamily="34" charset="0"/>
              <a:buChar char="•"/>
            </a:pPr>
            <a:r>
              <a:rPr lang="en-US" dirty="0" smtClean="0"/>
              <a:t>A distraction might not always work, and there might not always be a private place to go and talk</a:t>
            </a:r>
          </a:p>
          <a:p>
            <a:pPr lvl="2">
              <a:buFont typeface="Arial" panose="020B0604020202020204" pitchFamily="34" charset="0"/>
              <a:buChar char="•"/>
            </a:pPr>
            <a:endParaRPr lang="en-US" dirty="0" smtClean="0"/>
          </a:p>
          <a:p>
            <a:pPr lvl="0">
              <a:buFont typeface="Arial" panose="020B0604020202020204" pitchFamily="34" charset="0"/>
              <a:buNone/>
            </a:pPr>
            <a:r>
              <a:rPr lang="en-US" dirty="0" smtClean="0"/>
              <a:t>[NEXT</a:t>
            </a:r>
            <a:r>
              <a:rPr lang="en-US" baseline="0" dirty="0" smtClean="0"/>
              <a:t> SLIDE]</a:t>
            </a:r>
            <a:endParaRPr lang="en-US" dirty="0" smtClean="0"/>
          </a:p>
        </p:txBody>
      </p:sp>
      <p:sp>
        <p:nvSpPr>
          <p:cNvPr id="4" name="Slide Number Placeholder 3"/>
          <p:cNvSpPr>
            <a:spLocks noGrp="1"/>
          </p:cNvSpPr>
          <p:nvPr>
            <p:ph type="sldNum" sz="quarter" idx="10"/>
          </p:nvPr>
        </p:nvSpPr>
        <p:spPr/>
        <p:txBody>
          <a:bodyPr/>
          <a:lstStyle/>
          <a:p>
            <a:fld id="{67F715A1-4ADC-44E0-9587-804FF39D6B22}" type="slidenum">
              <a:rPr lang="en-US" smtClean="0"/>
              <a:pPr/>
              <a:t>31</a:t>
            </a:fld>
            <a:endParaRPr lang="en-US"/>
          </a:p>
        </p:txBody>
      </p:sp>
    </p:spTree>
    <p:extLst>
      <p:ext uri="{BB962C8B-B14F-4D97-AF65-F5344CB8AC3E}">
        <p14:creationId xmlns:p14="http://schemas.microsoft.com/office/powerpoint/2010/main" val="1257533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third option is to DELEGATE.</a:t>
            </a:r>
          </a:p>
          <a:p>
            <a:endParaRPr lang="en-US" baseline="0" dirty="0" smtClean="0"/>
          </a:p>
          <a:p>
            <a:r>
              <a:rPr lang="en-US" baseline="0" dirty="0" smtClean="0"/>
              <a:t>Facilitator Question to Audience: We don’t have a video example for this but how might someone delegate in this situation?</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32</a:t>
            </a:fld>
            <a:endParaRPr lang="en-US"/>
          </a:p>
        </p:txBody>
      </p:sp>
    </p:spTree>
    <p:extLst>
      <p:ext uri="{BB962C8B-B14F-4D97-AF65-F5344CB8AC3E}">
        <p14:creationId xmlns:p14="http://schemas.microsoft.com/office/powerpoint/2010/main" val="522712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Wait</a:t>
            </a:r>
            <a:r>
              <a:rPr lang="en-US" i="1" baseline="0" dirty="0" smtClean="0"/>
              <a:t> for responses from group.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ideas would be contacting someone from human resources or security.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someone might contact security and say, I am concerned with how an employee is treating his colleagues at this work party –he is being aggressive and making colleagues uncomfortable. Can you help?</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33</a:t>
            </a:fld>
            <a:endParaRPr lang="en-US"/>
          </a:p>
        </p:txBody>
      </p:sp>
    </p:spTree>
    <p:extLst>
      <p:ext uri="{BB962C8B-B14F-4D97-AF65-F5344CB8AC3E}">
        <p14:creationId xmlns:p14="http://schemas.microsoft.com/office/powerpoint/2010/main" val="2047923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None/>
            </a:pPr>
            <a:r>
              <a:rPr lang="en-US" b="0" dirty="0" smtClean="0">
                <a:solidFill>
                  <a:schemeClr val="accent4"/>
                </a:solidFill>
              </a:rPr>
              <a:t>What do you think are the pros and cons to this technique? </a:t>
            </a:r>
          </a:p>
          <a:p>
            <a:pPr marL="0" lvl="1">
              <a:buNone/>
            </a:pPr>
            <a:endParaRPr lang="en-US" b="0" dirty="0" smtClean="0">
              <a:solidFill>
                <a:schemeClr val="accent4"/>
              </a:solidFill>
            </a:endParaRPr>
          </a:p>
          <a:p>
            <a:pPr marL="0" lvl="1">
              <a:buNone/>
            </a:pPr>
            <a:r>
              <a:rPr lang="en-US" b="0" i="1" dirty="0" smtClean="0">
                <a:solidFill>
                  <a:schemeClr val="accent4"/>
                </a:solidFill>
              </a:rPr>
              <a:t>When</a:t>
            </a:r>
            <a:r>
              <a:rPr lang="en-US" b="0" i="1" baseline="0" dirty="0" smtClean="0">
                <a:solidFill>
                  <a:schemeClr val="accent4"/>
                </a:solidFill>
              </a:rPr>
              <a:t> done discussing, click mouse:</a:t>
            </a:r>
            <a:endParaRPr lang="en-US" b="0" i="1" dirty="0" smtClean="0">
              <a:solidFill>
                <a:schemeClr val="accent4"/>
              </a:solidFill>
            </a:endParaRPr>
          </a:p>
          <a:p>
            <a:pPr marL="0" lvl="1">
              <a:buNone/>
            </a:pPr>
            <a:endParaRPr lang="en-US" b="0" dirty="0" smtClean="0">
              <a:solidFill>
                <a:schemeClr val="accent4"/>
              </a:solidFill>
            </a:endParaRPr>
          </a:p>
          <a:p>
            <a:pPr marL="0" lvl="1">
              <a:buNone/>
            </a:pPr>
            <a:r>
              <a:rPr lang="en-US" b="0" dirty="0" smtClean="0">
                <a:solidFill>
                  <a:schemeClr val="accent4"/>
                </a:solidFill>
              </a:rPr>
              <a:t>Here are some pros and cons of delegating as a technique:</a:t>
            </a:r>
          </a:p>
          <a:p>
            <a:pPr marL="0" lvl="1">
              <a:buNone/>
            </a:pPr>
            <a:endParaRPr lang="en-US" b="0" dirty="0" smtClean="0">
              <a:solidFill>
                <a:schemeClr val="accent4"/>
              </a:solidFill>
            </a:endParaRPr>
          </a:p>
          <a:p>
            <a:pPr marL="0" lvl="1">
              <a:buNone/>
            </a:pPr>
            <a:r>
              <a:rPr lang="en-US" b="1" dirty="0" smtClean="0">
                <a:solidFill>
                  <a:schemeClr val="tx1"/>
                </a:solidFill>
              </a:rPr>
              <a:t>Pros: </a:t>
            </a:r>
          </a:p>
          <a:p>
            <a:pPr marL="457200" lvl="2">
              <a:buFont typeface="Arial" panose="020B0604020202020204" pitchFamily="34" charset="0"/>
              <a:buChar char="•"/>
            </a:pPr>
            <a:r>
              <a:rPr lang="en-US" dirty="0" smtClean="0"/>
              <a:t>You</a:t>
            </a:r>
            <a:r>
              <a:rPr lang="en-US" baseline="0" dirty="0" smtClean="0"/>
              <a:t> can ensure that you stay safe in situations that might be volatile </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baseline="0" dirty="0" smtClean="0">
              <a:solidFill>
                <a:schemeClr val="accent4"/>
              </a:solidFill>
            </a:endParaRPr>
          </a:p>
          <a:p>
            <a:pPr marL="457200" marR="0" lvl="2"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baseline="0" dirty="0" smtClean="0">
                <a:solidFill>
                  <a:schemeClr val="accent4"/>
                </a:solidFill>
              </a:rPr>
              <a:t>click mouse:</a:t>
            </a:r>
            <a:endParaRPr lang="en-US" b="0" i="1" dirty="0" smtClean="0">
              <a:solidFill>
                <a:schemeClr val="accent4"/>
              </a:solidFill>
            </a:endParaRPr>
          </a:p>
          <a:p>
            <a:pPr marL="457200" lvl="2">
              <a:buFont typeface="Arial" panose="020B0604020202020204" pitchFamily="34" charset="0"/>
              <a:buNone/>
            </a:pPr>
            <a:endParaRPr lang="en-US" dirty="0" smtClean="0"/>
          </a:p>
          <a:p>
            <a:pPr marL="457200" lvl="2">
              <a:buFont typeface="Arial" panose="020B0604020202020204" pitchFamily="34" charset="0"/>
              <a:buChar char="•"/>
            </a:pPr>
            <a:r>
              <a:rPr lang="en-US" dirty="0" smtClean="0"/>
              <a:t>Doesn’t</a:t>
            </a:r>
            <a:r>
              <a:rPr lang="en-US" baseline="0" dirty="0" smtClean="0"/>
              <a:t> require you to stick out your neck!</a:t>
            </a:r>
          </a:p>
          <a:p>
            <a:pPr marL="457200" lvl="2">
              <a:buFont typeface="Arial" panose="020B0604020202020204" pitchFamily="34" charset="0"/>
              <a:buNone/>
            </a:pPr>
            <a:endParaRPr lang="en-US" baseline="0" dirty="0" smtClean="0"/>
          </a:p>
          <a:p>
            <a:pPr marL="457200" marR="0" lvl="2"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baseline="0" dirty="0" smtClean="0">
                <a:solidFill>
                  <a:schemeClr val="accent4"/>
                </a:solidFill>
              </a:rPr>
              <a:t>click mouse:</a:t>
            </a:r>
            <a:endParaRPr lang="en-US" b="0" i="1" dirty="0" smtClean="0">
              <a:solidFill>
                <a:schemeClr val="accent4"/>
              </a:solidFill>
            </a:endParaRPr>
          </a:p>
          <a:p>
            <a:pPr lvl="2">
              <a:buFont typeface="Arial" panose="020B0604020202020204" pitchFamily="34" charset="0"/>
              <a:buNone/>
            </a:pPr>
            <a:r>
              <a:rPr lang="en-US" baseline="0" dirty="0" smtClean="0"/>
              <a:t> </a:t>
            </a:r>
            <a:endParaRPr lang="en-US" dirty="0" smtClean="0"/>
          </a:p>
          <a:p>
            <a:pPr marL="0" lvl="1">
              <a:buFont typeface="Arial" panose="020B0604020202020204" pitchFamily="34" charset="0"/>
              <a:buChar char="•"/>
            </a:pPr>
            <a:r>
              <a:rPr lang="en-US" b="1" dirty="0" smtClean="0">
                <a:solidFill>
                  <a:schemeClr val="tx1"/>
                </a:solidFill>
              </a:rPr>
              <a:t>Cons: </a:t>
            </a:r>
          </a:p>
          <a:p>
            <a:pPr marL="457200" lvl="2">
              <a:buFont typeface="Arial" panose="020B0604020202020204" pitchFamily="34" charset="0"/>
              <a:buChar char="•"/>
            </a:pPr>
            <a:r>
              <a:rPr lang="en-US" dirty="0" smtClean="0"/>
              <a:t>None</a:t>
            </a:r>
            <a:r>
              <a:rPr lang="en-US" baseline="0" dirty="0" smtClean="0"/>
              <a:t> really! </a:t>
            </a:r>
            <a:endParaRPr lang="en-US" dirty="0" smtClean="0"/>
          </a:p>
          <a:p>
            <a:pPr lvl="2">
              <a:buFont typeface="Arial" panose="020B0604020202020204" pitchFamily="34" charset="0"/>
              <a:buChar char="•"/>
            </a:pPr>
            <a:endParaRPr lang="en-US" dirty="0" smtClean="0"/>
          </a:p>
          <a:p>
            <a:pPr lvl="0">
              <a:buFont typeface="Arial" panose="020B0604020202020204" pitchFamily="34" charset="0"/>
              <a:buNone/>
            </a:pPr>
            <a:r>
              <a:rPr lang="en-US" dirty="0" smtClean="0"/>
              <a:t>[NEXT</a:t>
            </a:r>
            <a:r>
              <a:rPr lang="en-US" baseline="0" dirty="0" smtClean="0"/>
              <a:t> SLIDE]</a:t>
            </a:r>
            <a:endParaRPr lang="en-US" dirty="0" smtClean="0"/>
          </a:p>
        </p:txBody>
      </p:sp>
      <p:sp>
        <p:nvSpPr>
          <p:cNvPr id="4" name="Slide Number Placeholder 3"/>
          <p:cNvSpPr>
            <a:spLocks noGrp="1"/>
          </p:cNvSpPr>
          <p:nvPr>
            <p:ph type="sldNum" sz="quarter" idx="10"/>
          </p:nvPr>
        </p:nvSpPr>
        <p:spPr/>
        <p:txBody>
          <a:bodyPr/>
          <a:lstStyle/>
          <a:p>
            <a:fld id="{67F715A1-4ADC-44E0-9587-804FF39D6B22}" type="slidenum">
              <a:rPr lang="en-US" smtClean="0"/>
              <a:pPr/>
              <a:t>34</a:t>
            </a:fld>
            <a:endParaRPr lang="en-US"/>
          </a:p>
        </p:txBody>
      </p:sp>
    </p:spTree>
    <p:extLst>
      <p:ext uri="{BB962C8B-B14F-4D97-AF65-F5344CB8AC3E}">
        <p14:creationId xmlns:p14="http://schemas.microsoft.com/office/powerpoint/2010/main" val="2116335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What</a:t>
            </a:r>
            <a:r>
              <a:rPr lang="en-US" i="1" baseline="0" dirty="0" smtClean="0"/>
              <a:t> did you think about the video examples? How did they differ from your own responses?</a:t>
            </a:r>
          </a:p>
        </p:txBody>
      </p:sp>
      <p:sp>
        <p:nvSpPr>
          <p:cNvPr id="4" name="Slide Number Placeholder 3"/>
          <p:cNvSpPr>
            <a:spLocks noGrp="1"/>
          </p:cNvSpPr>
          <p:nvPr>
            <p:ph type="sldNum" sz="quarter" idx="10"/>
          </p:nvPr>
        </p:nvSpPr>
        <p:spPr/>
        <p:txBody>
          <a:bodyPr/>
          <a:lstStyle/>
          <a:p>
            <a:fld id="{67F715A1-4ADC-44E0-9587-804FF39D6B22}" type="slidenum">
              <a:rPr lang="en-US" smtClean="0"/>
              <a:pPr/>
              <a:t>35</a:t>
            </a:fld>
            <a:endParaRPr lang="en-US"/>
          </a:p>
        </p:txBody>
      </p:sp>
    </p:spTree>
    <p:extLst>
      <p:ext uri="{BB962C8B-B14F-4D97-AF65-F5344CB8AC3E}">
        <p14:creationId xmlns:p14="http://schemas.microsoft.com/office/powerpoint/2010/main" val="3760371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Whichever</a:t>
            </a:r>
            <a:r>
              <a:rPr lang="en-US" baseline="0" dirty="0" smtClean="0"/>
              <a:t> way you decide to respond, know that your actions make a difference. We thank you for being a part of this training and for being part of a community that will prevent domestic violence and sexual assault. </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36</a:t>
            </a:fld>
            <a:endParaRPr lang="en-US"/>
          </a:p>
        </p:txBody>
      </p:sp>
    </p:spTree>
    <p:extLst>
      <p:ext uri="{BB962C8B-B14F-4D97-AF65-F5344CB8AC3E}">
        <p14:creationId xmlns:p14="http://schemas.microsoft.com/office/powerpoint/2010/main" val="761300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Does anyone have any final questions or thoughts before we warp up and fill out evaluations? Thank you again for your time and attention today!</a:t>
            </a:r>
          </a:p>
          <a:p>
            <a:endParaRPr lang="en-US" sz="1200" kern="1200" dirty="0" smtClean="0">
              <a:solidFill>
                <a:schemeClr val="tx1"/>
              </a:solidFill>
              <a:effectLst/>
              <a:latin typeface="+mn-lt"/>
              <a:ea typeface="+mn-ea"/>
              <a:cs typeface="+mn-cs"/>
            </a:endParaRPr>
          </a:p>
          <a:p>
            <a:r>
              <a:rPr lang="en-US" baseline="0" dirty="0" smtClean="0"/>
              <a:t>NEXT SLIDE</a:t>
            </a:r>
            <a:endParaRPr lang="en-US" dirty="0" smtClean="0"/>
          </a:p>
          <a:p>
            <a:endParaRPr lang="en-US" sz="1200" kern="1200" dirty="0" smtClean="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37</a:t>
            </a:fld>
            <a:endParaRPr lang="en-US"/>
          </a:p>
        </p:txBody>
      </p:sp>
    </p:spTree>
    <p:extLst>
      <p:ext uri="{BB962C8B-B14F-4D97-AF65-F5344CB8AC3E}">
        <p14:creationId xmlns:p14="http://schemas.microsoft.com/office/powerpoint/2010/main" val="2841138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FEEL FREE TO CUSTOMIZE</a:t>
            </a:r>
            <a:r>
              <a:rPr lang="en-US" i="1" baseline="0" dirty="0" smtClean="0"/>
              <a:t> AND INCLUDE YOUR LOCAL AGENCY’S CONTACT INFORMATION</a:t>
            </a:r>
            <a:endParaRPr lang="en-US" i="1"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38</a:t>
            </a:fld>
            <a:endParaRPr lang="en-US"/>
          </a:p>
        </p:txBody>
      </p:sp>
    </p:spTree>
    <p:extLst>
      <p:ext uri="{BB962C8B-B14F-4D97-AF65-F5344CB8AC3E}">
        <p14:creationId xmlns:p14="http://schemas.microsoft.com/office/powerpoint/2010/main" val="307803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you are</a:t>
            </a:r>
            <a:r>
              <a:rPr lang="en-US" baseline="0" dirty="0" smtClean="0"/>
              <a:t> aware of actions or behaviors that might point to someone being a perpetrator or a victim of domestic violence</a:t>
            </a:r>
            <a:endParaRPr lang="en-US" dirty="0" smtClean="0"/>
          </a:p>
          <a:p>
            <a:endParaRPr lang="en-US" baseline="0" dirty="0" smtClean="0"/>
          </a:p>
          <a:p>
            <a:r>
              <a:rPr lang="en-US" baseline="0" dirty="0" smtClean="0"/>
              <a:t>As a quick recap, this might be a partner who seeks to exert power and control by:</a:t>
            </a:r>
          </a:p>
          <a:p>
            <a:pPr marL="171450" indent="-171450">
              <a:buFontTx/>
              <a:buChar char="-"/>
            </a:pPr>
            <a:r>
              <a:rPr lang="en-US" baseline="0" dirty="0" smtClean="0"/>
              <a:t>Isolating their partner</a:t>
            </a:r>
          </a:p>
          <a:p>
            <a:pPr marL="171450" indent="-171450">
              <a:buFontTx/>
              <a:buChar char="-"/>
            </a:pPr>
            <a:r>
              <a:rPr lang="en-US" baseline="0" dirty="0" smtClean="0"/>
              <a:t>Using economic abuse</a:t>
            </a:r>
          </a:p>
          <a:p>
            <a:pPr marL="171450" indent="-171450">
              <a:buFontTx/>
              <a:buChar char="-"/>
            </a:pPr>
            <a:r>
              <a:rPr lang="en-US" baseline="0" dirty="0" smtClean="0"/>
              <a:t>Manipulating children</a:t>
            </a:r>
          </a:p>
          <a:p>
            <a:pPr marL="171450" indent="-171450">
              <a:buFontTx/>
              <a:buChar char="-"/>
            </a:pPr>
            <a:r>
              <a:rPr lang="en-US" baseline="0" dirty="0" smtClean="0"/>
              <a:t>Making threats to their partner</a:t>
            </a:r>
          </a:p>
          <a:p>
            <a:pPr marL="171450" indent="-171450">
              <a:buFontTx/>
              <a:buChar char="-"/>
            </a:pPr>
            <a:r>
              <a:rPr lang="en-US" baseline="0" dirty="0" smtClean="0"/>
              <a:t>Exerting economic abuse</a:t>
            </a:r>
          </a:p>
          <a:p>
            <a:pPr marL="171450" indent="-171450">
              <a:buFontTx/>
              <a:buChar char="-"/>
            </a:pPr>
            <a:r>
              <a:rPr lang="en-US" baseline="0" dirty="0" smtClean="0"/>
              <a:t>Showing extreme jealousy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a:t>
            </a:r>
            <a:endParaRPr lang="en-US"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7F715A1-4ADC-44E0-9587-804FF39D6B22}" type="slidenum">
              <a:rPr lang="en-US" smtClean="0"/>
              <a:pPr/>
              <a:t>4</a:t>
            </a:fld>
            <a:endParaRPr lang="en-US"/>
          </a:p>
        </p:txBody>
      </p:sp>
    </p:spTree>
    <p:extLst>
      <p:ext uri="{BB962C8B-B14F-4D97-AF65-F5344CB8AC3E}">
        <p14:creationId xmlns:p14="http://schemas.microsoft.com/office/powerpoint/2010/main" val="290469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you decide that action needs to be taken</a:t>
            </a:r>
          </a:p>
          <a:p>
            <a:r>
              <a:rPr lang="en-US" dirty="0" smtClean="0"/>
              <a:t>One way to decide is to ask yourself, </a:t>
            </a:r>
          </a:p>
          <a:p>
            <a:r>
              <a:rPr lang="en-US" sz="1200" i="1" dirty="0" smtClean="0">
                <a:solidFill>
                  <a:schemeClr val="tx1">
                    <a:lumMod val="75000"/>
                    <a:lumOff val="25000"/>
                  </a:schemeClr>
                </a:solidFill>
              </a:rPr>
              <a:t>If I don’t act, could the situation get worse?</a:t>
            </a:r>
          </a:p>
          <a:p>
            <a:endParaRPr lang="en-US" sz="1000" i="1" dirty="0" smtClean="0">
              <a:solidFill>
                <a:schemeClr val="tx1">
                  <a:lumMod val="75000"/>
                  <a:lumOff val="25000"/>
                </a:schemeClr>
              </a:solidFill>
            </a:endParaRPr>
          </a:p>
          <a:p>
            <a:r>
              <a:rPr lang="en-US" sz="1100" dirty="0" smtClean="0">
                <a:solidFill>
                  <a:schemeClr val="tx1">
                    <a:lumMod val="75000"/>
                    <a:lumOff val="25000"/>
                  </a:schemeClr>
                </a:solidFill>
              </a:rPr>
              <a:t>IF YES, continue</a:t>
            </a:r>
            <a:r>
              <a:rPr lang="en-US" sz="1100" baseline="0" dirty="0" smtClean="0">
                <a:solidFill>
                  <a:schemeClr val="tx1">
                    <a:lumMod val="75000"/>
                    <a:lumOff val="25000"/>
                  </a:schemeClr>
                </a:solidFill>
              </a:rPr>
              <a:t> on!</a:t>
            </a:r>
          </a:p>
          <a:p>
            <a:endParaRPr lang="en-US" sz="1100" baseline="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[NEXT SLIDE]</a:t>
            </a:r>
            <a:endParaRPr lang="en-US" sz="1100" dirty="0" smtClean="0"/>
          </a:p>
          <a:p>
            <a:endParaRPr lang="en-US" sz="110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67F715A1-4ADC-44E0-9587-804FF39D6B22}" type="slidenum">
              <a:rPr lang="en-US" smtClean="0"/>
              <a:pPr/>
              <a:t>5</a:t>
            </a:fld>
            <a:endParaRPr lang="en-US"/>
          </a:p>
        </p:txBody>
      </p:sp>
    </p:spTree>
    <p:extLst>
      <p:ext uri="{BB962C8B-B14F-4D97-AF65-F5344CB8AC3E}">
        <p14:creationId xmlns:p14="http://schemas.microsoft.com/office/powerpoint/2010/main" val="267167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solidFill>
                  <a:schemeClr val="bg2">
                    <a:lumMod val="75000"/>
                    <a:lumOff val="25000"/>
                  </a:schemeClr>
                </a:solidFill>
              </a:rPr>
              <a:t>The next step is deciding</a:t>
            </a:r>
            <a:r>
              <a:rPr lang="en-US" baseline="0" dirty="0" smtClean="0">
                <a:solidFill>
                  <a:schemeClr val="bg2">
                    <a:lumMod val="75000"/>
                    <a:lumOff val="25000"/>
                  </a:schemeClr>
                </a:solidFill>
              </a:rPr>
              <a:t> to take action. </a:t>
            </a:r>
          </a:p>
          <a:p>
            <a:pPr marL="0" indent="0">
              <a:buNone/>
            </a:pPr>
            <a:endParaRPr lang="en-US" baseline="0" dirty="0" smtClean="0">
              <a:solidFill>
                <a:schemeClr val="bg2">
                  <a:lumMod val="75000"/>
                  <a:lumOff val="25000"/>
                </a:schemeClr>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i="1" dirty="0" smtClean="0"/>
              <a:t>[click</a:t>
            </a:r>
            <a:r>
              <a:rPr lang="en-US" i="1" baseline="0" dirty="0" smtClean="0"/>
              <a:t> mouse]</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You might ask yourself: </a:t>
            </a:r>
            <a:r>
              <a:rPr lang="en-US" i="1" dirty="0" smtClean="0"/>
              <a:t>am I observing a behavior or action that, if I witnessed happening to a family member or close friend, I would want someone to take action to help? </a:t>
            </a:r>
          </a:p>
          <a:p>
            <a:pPr marL="0" indent="0">
              <a:buNone/>
            </a:pPr>
            <a:endParaRPr lang="en-US" baseline="0" dirty="0" smtClean="0">
              <a:solidFill>
                <a:schemeClr val="bg2">
                  <a:lumMod val="75000"/>
                  <a:lumOff val="25000"/>
                </a:schemeClr>
              </a:solidFill>
            </a:endParaRPr>
          </a:p>
          <a:p>
            <a:pPr marL="0" indent="0">
              <a:buNone/>
            </a:pPr>
            <a:r>
              <a:rPr lang="en-US" baseline="0" dirty="0" smtClean="0">
                <a:solidFill>
                  <a:schemeClr val="bg2">
                    <a:lumMod val="75000"/>
                    <a:lumOff val="25000"/>
                  </a:schemeClr>
                </a:solidFill>
              </a:rPr>
              <a:t>Before we talk about how you might intervene, let’s discuss some of the common barriers that keep people from acting.</a:t>
            </a:r>
          </a:p>
          <a:p>
            <a:pPr marL="0" indent="0">
              <a:buNone/>
            </a:pPr>
            <a:endParaRPr lang="en-US" dirty="0" smtClean="0">
              <a:solidFill>
                <a:schemeClr val="bg2">
                  <a:lumMod val="75000"/>
                  <a:lumOff val="25000"/>
                </a:schemeClr>
              </a:solidFill>
            </a:endParaRPr>
          </a:p>
          <a:p>
            <a:pPr marL="0" indent="0">
              <a:buNone/>
            </a:pPr>
            <a:r>
              <a:rPr lang="en-US" i="1" dirty="0" smtClean="0">
                <a:solidFill>
                  <a:schemeClr val="bg2">
                    <a:lumMod val="75000"/>
                    <a:lumOff val="25000"/>
                  </a:schemeClr>
                </a:solidFill>
              </a:rPr>
              <a:t>ASK AUDIENCE: </a:t>
            </a:r>
            <a:r>
              <a:rPr lang="en-US" dirty="0" smtClean="0">
                <a:solidFill>
                  <a:schemeClr val="bg2">
                    <a:lumMod val="75000"/>
                    <a:lumOff val="25000"/>
                  </a:schemeClr>
                </a:solidFill>
              </a:rPr>
              <a:t>What do you think are some of the most common reasons someone might be hesitant</a:t>
            </a:r>
            <a:r>
              <a:rPr lang="en-US" baseline="0" dirty="0" smtClean="0">
                <a:solidFill>
                  <a:schemeClr val="bg2">
                    <a:lumMod val="75000"/>
                    <a:lumOff val="25000"/>
                  </a:schemeClr>
                </a:solidFill>
              </a:rPr>
              <a:t> to intervene if they witness domestic violence?</a:t>
            </a:r>
            <a:endParaRPr lang="en-US" dirty="0" smtClean="0">
              <a:solidFill>
                <a:schemeClr val="bg2">
                  <a:lumMod val="75000"/>
                  <a:lumOff val="25000"/>
                </a:schemeClr>
              </a:solidFill>
            </a:endParaRPr>
          </a:p>
          <a:p>
            <a:endParaRPr lang="en-US" dirty="0" smtClean="0"/>
          </a:p>
          <a:p>
            <a:r>
              <a:rPr lang="en-US" dirty="0" smtClean="0"/>
              <a:t>(</a:t>
            </a:r>
            <a:r>
              <a:rPr lang="en-US" i="1" dirty="0" smtClean="0"/>
              <a:t>Have</a:t>
            </a:r>
            <a:r>
              <a:rPr lang="en-US" i="1" baseline="0" dirty="0" smtClean="0"/>
              <a:t> discussion and once you have generated some ideas, continue.)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6</a:t>
            </a:fld>
            <a:endParaRPr lang="en-US"/>
          </a:p>
        </p:txBody>
      </p:sp>
    </p:spTree>
    <p:extLst>
      <p:ext uri="{BB962C8B-B14F-4D97-AF65-F5344CB8AC3E}">
        <p14:creationId xmlns:p14="http://schemas.microsoft.com/office/powerpoint/2010/main" val="225427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are some common barriers – let’s see if there are any we didn’t mention.</a:t>
            </a:r>
          </a:p>
          <a:p>
            <a:endParaRPr lang="en-US" i="1" dirty="0" smtClean="0"/>
          </a:p>
          <a:p>
            <a:pPr lvl="1">
              <a:buClr>
                <a:srgbClr val="000000"/>
              </a:buClr>
              <a:buFont typeface="Wingdings" panose="05000000000000000000" pitchFamily="2" charset="2"/>
              <a:buChar char="q"/>
            </a:pPr>
            <a:r>
              <a:rPr lang="en-US" dirty="0" smtClean="0">
                <a:solidFill>
                  <a:prstClr val="black">
                    <a:lumMod val="75000"/>
                    <a:lumOff val="25000"/>
                  </a:prstClr>
                </a:solidFill>
              </a:rPr>
              <a:t>Concern that you are misinterpreting what is happening </a:t>
            </a:r>
          </a:p>
          <a:p>
            <a:pPr lvl="1">
              <a:buClr>
                <a:srgbClr val="000000"/>
              </a:buClr>
              <a:buFont typeface="Wingdings" panose="05000000000000000000" pitchFamily="2" charset="2"/>
              <a:buChar char="q"/>
            </a:pPr>
            <a:r>
              <a:rPr lang="en-US" dirty="0" smtClean="0">
                <a:solidFill>
                  <a:prstClr val="black">
                    <a:lumMod val="75000"/>
                    <a:lumOff val="25000"/>
                  </a:prstClr>
                </a:solidFill>
              </a:rPr>
              <a:t>Concern that if you respond, the individual may become hostile</a:t>
            </a:r>
          </a:p>
          <a:p>
            <a:pPr lvl="1">
              <a:buClr>
                <a:srgbClr val="000000"/>
              </a:buClr>
              <a:buFont typeface="Wingdings" panose="05000000000000000000" pitchFamily="2" charset="2"/>
              <a:buChar char="q"/>
            </a:pPr>
            <a:r>
              <a:rPr lang="en-US" dirty="0" smtClean="0">
                <a:solidFill>
                  <a:prstClr val="black">
                    <a:lumMod val="75000"/>
                    <a:lumOff val="25000"/>
                  </a:prstClr>
                </a:solidFill>
              </a:rPr>
              <a:t>Concern that you are interfering in something personal</a:t>
            </a:r>
          </a:p>
          <a:p>
            <a:pPr marL="457200" marR="0" lvl="1" indent="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lang="en-US" dirty="0" smtClean="0">
                <a:solidFill>
                  <a:prstClr val="black">
                    <a:lumMod val="75000"/>
                    <a:lumOff val="25000"/>
                  </a:prstClr>
                </a:solidFill>
              </a:rPr>
              <a:t>Don’t know how to respond (this training addresses that!)</a:t>
            </a:r>
          </a:p>
          <a:p>
            <a:pPr lvl="1">
              <a:buClr>
                <a:srgbClr val="000000"/>
              </a:buClr>
              <a:buFont typeface="Wingdings" panose="05000000000000000000" pitchFamily="2" charset="2"/>
              <a:buChar char="q"/>
            </a:pPr>
            <a:endParaRPr lang="en-US" dirty="0" smtClean="0">
              <a:solidFill>
                <a:prstClr val="black">
                  <a:lumMod val="75000"/>
                  <a:lumOff val="25000"/>
                </a:prstClr>
              </a:solidFill>
            </a:endParaRPr>
          </a:p>
          <a:p>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a:t>
            </a:r>
            <a:endParaRPr lang="en-US" dirty="0" smtClean="0"/>
          </a:p>
          <a:p>
            <a:endParaRPr lang="en-US" i="1"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7</a:t>
            </a:fld>
            <a:endParaRPr lang="en-US"/>
          </a:p>
        </p:txBody>
      </p:sp>
    </p:spTree>
    <p:extLst>
      <p:ext uri="{BB962C8B-B14F-4D97-AF65-F5344CB8AC3E}">
        <p14:creationId xmlns:p14="http://schemas.microsoft.com/office/powerpoint/2010/main" val="1910285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buClr>
                <a:srgbClr val="000000"/>
              </a:buClr>
              <a:buFont typeface="Courier New" panose="02070309020205020404" pitchFamily="49" charset="0"/>
              <a:buNone/>
            </a:pPr>
            <a:r>
              <a:rPr lang="en-US" dirty="0" smtClean="0">
                <a:solidFill>
                  <a:prstClr val="black">
                    <a:lumMod val="75000"/>
                    <a:lumOff val="25000"/>
                  </a:prstClr>
                </a:solidFill>
              </a:rPr>
              <a:t>If</a:t>
            </a:r>
            <a:r>
              <a:rPr lang="en-US" baseline="0" dirty="0" smtClean="0">
                <a:solidFill>
                  <a:prstClr val="black">
                    <a:lumMod val="75000"/>
                    <a:lumOff val="25000"/>
                  </a:prstClr>
                </a:solidFill>
              </a:rPr>
              <a:t> you are concerned that you are misinterpreting what you are seeing, here are some things to keep in mind:</a:t>
            </a:r>
          </a:p>
          <a:p>
            <a:pPr marL="0" lvl="2">
              <a:buClr>
                <a:srgbClr val="000000"/>
              </a:buClr>
              <a:buFont typeface="Courier New" panose="02070309020205020404" pitchFamily="49" charset="0"/>
              <a:buNone/>
            </a:pPr>
            <a:endParaRPr lang="en-US" dirty="0" smtClean="0">
              <a:solidFill>
                <a:prstClr val="black">
                  <a:lumMod val="75000"/>
                  <a:lumOff val="25000"/>
                </a:prstClr>
              </a:solidFill>
            </a:endParaRPr>
          </a:p>
          <a:p>
            <a:pPr marL="0" lvl="2">
              <a:buClr>
                <a:srgbClr val="000000"/>
              </a:buClr>
              <a:buFont typeface="Courier New" panose="02070309020205020404" pitchFamily="49" charset="0"/>
              <a:buNone/>
            </a:pPr>
            <a:r>
              <a:rPr lang="en-US" dirty="0" smtClean="0">
                <a:solidFill>
                  <a:prstClr val="black">
                    <a:lumMod val="75000"/>
                    <a:lumOff val="25000"/>
                  </a:prstClr>
                </a:solidFill>
              </a:rPr>
              <a:t>[click</a:t>
            </a:r>
            <a:r>
              <a:rPr lang="en-US" baseline="0" dirty="0" smtClean="0">
                <a:solidFill>
                  <a:prstClr val="black">
                    <a:lumMod val="75000"/>
                    <a:lumOff val="25000"/>
                  </a:prstClr>
                </a:solidFill>
              </a:rPr>
              <a:t> mouse]</a:t>
            </a:r>
            <a:endParaRPr lang="en-US" dirty="0" smtClean="0">
              <a:solidFill>
                <a:prstClr val="black">
                  <a:lumMod val="75000"/>
                  <a:lumOff val="25000"/>
                </a:prstClr>
              </a:solidFill>
            </a:endParaRPr>
          </a:p>
          <a:p>
            <a:pPr marL="0" lvl="2">
              <a:buClr>
                <a:srgbClr val="000000"/>
              </a:buClr>
              <a:buFont typeface="Courier New" panose="02070309020205020404" pitchFamily="49" charset="0"/>
              <a:buChar char="o"/>
            </a:pPr>
            <a:r>
              <a:rPr lang="en-US" dirty="0" smtClean="0">
                <a:solidFill>
                  <a:prstClr val="black">
                    <a:lumMod val="75000"/>
                    <a:lumOff val="25000"/>
                  </a:prstClr>
                </a:solidFill>
              </a:rPr>
              <a:t>Trust your gut: if something doesn’t seem right, it probably isn’t</a:t>
            </a:r>
          </a:p>
          <a:p>
            <a:pPr marL="0" lvl="2">
              <a:buClr>
                <a:srgbClr val="000000"/>
              </a:buClr>
              <a:buFont typeface="Courier New" panose="02070309020205020404" pitchFamily="49" charset="0"/>
              <a:buChar char="o"/>
            </a:pPr>
            <a:endParaRPr lang="en-US" dirty="0" smtClean="0">
              <a:solidFill>
                <a:prstClr val="black">
                  <a:lumMod val="75000"/>
                  <a:lumOff val="25000"/>
                </a:prstClr>
              </a:solidFill>
            </a:endParaRPr>
          </a:p>
          <a:p>
            <a:pPr marL="0" marR="0" lvl="2"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None/>
              <a:tabLst/>
              <a:defRPr/>
            </a:pPr>
            <a:r>
              <a:rPr lang="en-US" dirty="0" smtClean="0">
                <a:solidFill>
                  <a:prstClr val="black">
                    <a:lumMod val="75000"/>
                    <a:lumOff val="25000"/>
                  </a:prstClr>
                </a:solidFill>
              </a:rPr>
              <a:t>[click</a:t>
            </a:r>
            <a:r>
              <a:rPr lang="en-US" baseline="0" dirty="0" smtClean="0">
                <a:solidFill>
                  <a:prstClr val="black">
                    <a:lumMod val="75000"/>
                    <a:lumOff val="25000"/>
                  </a:prstClr>
                </a:solidFill>
              </a:rPr>
              <a:t> mouse]</a:t>
            </a:r>
            <a:endParaRPr lang="en-US" dirty="0" smtClean="0">
              <a:solidFill>
                <a:prstClr val="black">
                  <a:lumMod val="75000"/>
                  <a:lumOff val="25000"/>
                </a:prstClr>
              </a:solidFill>
            </a:endParaRPr>
          </a:p>
          <a:p>
            <a:pPr marL="0" lvl="2">
              <a:buClr>
                <a:srgbClr val="000000"/>
              </a:buClr>
              <a:buFont typeface="Courier New" panose="02070309020205020404" pitchFamily="49" charset="0"/>
              <a:buChar char="o"/>
            </a:pPr>
            <a:endParaRPr lang="en-US" dirty="0" smtClean="0">
              <a:solidFill>
                <a:prstClr val="black">
                  <a:lumMod val="75000"/>
                  <a:lumOff val="25000"/>
                </a:prstClr>
              </a:solidFill>
            </a:endParaRPr>
          </a:p>
          <a:p>
            <a:pPr marL="0" marR="0" lvl="2"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US" dirty="0" smtClean="0">
                <a:solidFill>
                  <a:prstClr val="black">
                    <a:lumMod val="75000"/>
                    <a:lumOff val="25000"/>
                  </a:prstClr>
                </a:solidFill>
              </a:rPr>
              <a:t>The worst case scenario is that even if everything is ok, a colleague knows you care enough to speak out on their behalf</a:t>
            </a:r>
          </a:p>
          <a:p>
            <a:pPr marL="0" lvl="2">
              <a:buClr>
                <a:srgbClr val="000000"/>
              </a:buClr>
              <a:buFont typeface="Courier New" panose="02070309020205020404" pitchFamily="49" charset="0"/>
              <a:buChar char="o"/>
            </a:pPr>
            <a:endParaRPr lang="en-US" dirty="0" smtClean="0">
              <a:solidFill>
                <a:prstClr val="black">
                  <a:lumMod val="75000"/>
                  <a:lumOff val="25000"/>
                </a:prstClr>
              </a:solidFill>
            </a:endParaRPr>
          </a:p>
          <a:p>
            <a:pPr marL="0" lvl="2">
              <a:buClr>
                <a:srgbClr val="000000"/>
              </a:buClr>
              <a:buFont typeface="Courier New" panose="02070309020205020404" pitchFamily="49" charset="0"/>
              <a:buNone/>
            </a:pPr>
            <a:endParaRPr lang="en-US" dirty="0" smtClean="0">
              <a:solidFill>
                <a:prstClr val="black">
                  <a:lumMod val="75000"/>
                  <a:lumOff val="25000"/>
                </a:prstClr>
              </a:solidFill>
            </a:endParaRPr>
          </a:p>
          <a:p>
            <a:pPr marL="0" marR="0" lvl="2"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None/>
              <a:tabLst/>
              <a:defRPr/>
            </a:pPr>
            <a:r>
              <a:rPr lang="en-US" dirty="0" smtClean="0">
                <a:solidFill>
                  <a:prstClr val="black">
                    <a:lumMod val="75000"/>
                    <a:lumOff val="25000"/>
                  </a:prstClr>
                </a:solidFill>
              </a:rPr>
              <a:t>[click</a:t>
            </a:r>
            <a:r>
              <a:rPr lang="en-US" baseline="0" dirty="0" smtClean="0">
                <a:solidFill>
                  <a:prstClr val="black">
                    <a:lumMod val="75000"/>
                    <a:lumOff val="25000"/>
                  </a:prstClr>
                </a:solidFill>
              </a:rPr>
              <a:t> mouse]</a:t>
            </a:r>
            <a:endParaRPr lang="en-US" dirty="0" smtClean="0">
              <a:solidFill>
                <a:prstClr val="black">
                  <a:lumMod val="75000"/>
                  <a:lumOff val="25000"/>
                </a:prstClr>
              </a:solidFill>
            </a:endParaRPr>
          </a:p>
          <a:p>
            <a:pPr marL="0" lvl="2">
              <a:buClr>
                <a:srgbClr val="000000"/>
              </a:buClr>
              <a:buFont typeface="Courier New" panose="02070309020205020404" pitchFamily="49" charset="0"/>
              <a:buNone/>
            </a:pPr>
            <a:endParaRPr lang="en-US" dirty="0" smtClean="0">
              <a:solidFill>
                <a:prstClr val="black">
                  <a:lumMod val="75000"/>
                  <a:lumOff val="25000"/>
                </a:prstClr>
              </a:solidFill>
            </a:endParaRPr>
          </a:p>
          <a:p>
            <a:pPr marL="0" marR="0" lvl="2"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None/>
              <a:tabLst/>
              <a:defRPr/>
            </a:pPr>
            <a:r>
              <a:rPr lang="en-US" dirty="0" smtClean="0">
                <a:solidFill>
                  <a:prstClr val="black">
                    <a:lumMod val="75000"/>
                    <a:lumOff val="25000"/>
                  </a:prstClr>
                </a:solidFill>
              </a:rPr>
              <a:t>Use the buddy system. Ask a colleague or manager to help. If they agree that something seems wrong, you can respond together. </a:t>
            </a:r>
          </a:p>
          <a:p>
            <a:pPr lvl="2">
              <a:buClr>
                <a:srgbClr val="000000"/>
              </a:buClr>
              <a:buFont typeface="Courier New" panose="02070309020205020404" pitchFamily="49" charset="0"/>
              <a:buNone/>
            </a:pPr>
            <a:endParaRPr lang="en-US" dirty="0" smtClean="0">
              <a:solidFill>
                <a:prstClr val="black">
                  <a:lumMod val="75000"/>
                  <a:lumOff val="25000"/>
                </a:prstClr>
              </a:solidFill>
            </a:endParaRPr>
          </a:p>
          <a:p>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a:t>
            </a:r>
            <a:r>
              <a:rPr lang="en-US" baseline="0" dirty="0" smtClean="0">
                <a:solidFill>
                  <a:prstClr val="black">
                    <a:lumMod val="75000"/>
                    <a:lumOff val="25000"/>
                  </a:prstClr>
                </a:solidFill>
              </a:rPr>
              <a:t> SLIDE]</a:t>
            </a: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8</a:t>
            </a:fld>
            <a:endParaRPr lang="en-US"/>
          </a:p>
        </p:txBody>
      </p:sp>
    </p:spTree>
    <p:extLst>
      <p:ext uri="{BB962C8B-B14F-4D97-AF65-F5344CB8AC3E}">
        <p14:creationId xmlns:p14="http://schemas.microsoft.com/office/powerpoint/2010/main" val="128903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Never put yourself in danger! As someone who intervenes you will want to choose a </a:t>
            </a:r>
            <a:r>
              <a:rPr lang="en-US" i="1" dirty="0" smtClean="0">
                <a:solidFill>
                  <a:prstClr val="black">
                    <a:lumMod val="75000"/>
                    <a:lumOff val="25000"/>
                  </a:prstClr>
                </a:solidFill>
              </a:rPr>
              <a:t>safe </a:t>
            </a:r>
            <a:r>
              <a:rPr lang="en-US" dirty="0" smtClean="0">
                <a:solidFill>
                  <a:prstClr val="black">
                    <a:lumMod val="75000"/>
                    <a:lumOff val="25000"/>
                  </a:prstClr>
                </a:solidFill>
              </a:rPr>
              <a:t>way to respond. We will review those options as part of step 4. </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solidFill>
                <a:prstClr val="black">
                  <a:lumMod val="75000"/>
                  <a:lumOff val="25000"/>
                </a:prstClr>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lumMod val="75000"/>
                    <a:lumOff val="25000"/>
                  </a:prstClr>
                </a:solidFill>
              </a:rPr>
              <a:t>[NEXT SLIDE</a:t>
            </a:r>
            <a:r>
              <a:rPr lang="en-US" baseline="0" dirty="0" smtClean="0">
                <a:solidFill>
                  <a:prstClr val="black">
                    <a:lumMod val="75000"/>
                    <a:lumOff val="25000"/>
                  </a:prstClr>
                </a:solidFill>
              </a:rPr>
              <a:t>]</a:t>
            </a:r>
            <a:endParaRPr lang="en-US" dirty="0" smtClean="0">
              <a:solidFill>
                <a:prstClr val="black">
                  <a:lumMod val="75000"/>
                  <a:lumOff val="25000"/>
                </a:prstClr>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solidFill>
                <a:prstClr val="black">
                  <a:lumMod val="75000"/>
                  <a:lumOff val="25000"/>
                </a:prstClr>
              </a:solidFill>
            </a:endParaRPr>
          </a:p>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9</a:t>
            </a:fld>
            <a:endParaRPr lang="en-US"/>
          </a:p>
        </p:txBody>
      </p:sp>
    </p:spTree>
    <p:extLst>
      <p:ext uri="{BB962C8B-B14F-4D97-AF65-F5344CB8AC3E}">
        <p14:creationId xmlns:p14="http://schemas.microsoft.com/office/powerpoint/2010/main" val="1362719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8EBB90-0C20-4DBB-A290-F6B835E4C46F}"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85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2FD2FE-81DA-41E9-8A6D-37EB9BFDBD2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27172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D3CEC5-7AF2-4583-8B4D-554899CFA989}"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728453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53725B-2B66-4B6F-A958-A77372BBF3F8}"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1671237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B430E-6F75-44C0-9CF0-EFCB5CBAA16F}"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152895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5F5DFE-4BAD-4047-ABC5-F419C37C4FE5}"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334192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D6C8E5-B7FF-4F1F-9408-2FE1E5FACACE}"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4202184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2AEBB4-2894-4AB9-A3DC-DE579012B7CB}"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98620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92A86D-2F22-41A7-8DC3-85ECDFFF5075}"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4211841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C40CE-3C6F-4F15-8DA8-2D394F68F9A8}" type="datetime1">
              <a:rPr lang="en-US" smtClean="0"/>
              <a:pPr/>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3787713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470DE8-68AD-48F2-A399-50E23E9596F0}"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35198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4A8E33-A764-4B63-8015-9966B913C230}"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3479487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377B0-E071-447C-BD0C-FBE6ACC8BAA8}"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3113637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090EC8-2BE7-461A-BB01-ECEFB06C9D62}"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211486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6877E0-2E9A-4CE8-A6AF-90E13C1D03DC}"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44CE-492C-4FC4-95F0-2FCBAC9C5F2C}" type="slidenum">
              <a:rPr lang="en-US" smtClean="0"/>
              <a:pPr/>
              <a:t>‹#›</a:t>
            </a:fld>
            <a:endParaRPr lang="en-US"/>
          </a:p>
        </p:txBody>
      </p:sp>
    </p:spTree>
    <p:extLst>
      <p:ext uri="{BB962C8B-B14F-4D97-AF65-F5344CB8AC3E}">
        <p14:creationId xmlns:p14="http://schemas.microsoft.com/office/powerpoint/2010/main" val="292646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83CD2D-8968-418E-8EB8-0ABA2B8708E2}" type="datetime1">
              <a:rPr lang="en-US" smtClean="0"/>
              <a:pPr/>
              <a:t>7/13/2021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2333399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A5ADD9-F550-4BCE-8958-32FD723A6F0C}" type="datetime1">
              <a:rPr lang="en-US" smtClean="0"/>
              <a:pPr/>
              <a:t>7/13/2021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200381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F2AA1E-9BF7-41F9-93ED-F046910E101E}" type="datetime1">
              <a:rPr lang="en-US" smtClean="0"/>
              <a:pPr/>
              <a:t>7/13/2021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3572304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FAD276F-3AA3-473B-9C85-3DF06FFECABB}" type="datetime1">
              <a:rPr lang="en-US" smtClean="0"/>
              <a:pPr/>
              <a:t>7/13/2021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37440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12AD066-7DBD-48BB-8135-7AA52811D709}" type="datetime1">
              <a:rPr lang="en-US" smtClean="0"/>
              <a:pPr/>
              <a:t>7/13/2021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4220405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8796FAA-A521-490A-8A32-FA974BE07851}" type="datetime1">
              <a:rPr lang="en-US" smtClean="0"/>
              <a:pPr/>
              <a:t>7/13/2021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3601992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4B96C0B-ED19-4A92-93A4-DC947482F0CC}" type="datetime1">
              <a:rPr lang="en-US" smtClean="0"/>
              <a:pPr/>
              <a:t>7/13/2021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29291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B4F4E5-699F-4519-A2B8-D4DCF182F0C7}" type="datetime1">
              <a:rPr lang="en-US" smtClean="0"/>
              <a:pPr/>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077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741CB5B-8829-41A5-9ACE-525712154829}" type="datetime1">
              <a:rPr lang="en-US" smtClean="0"/>
              <a:pPr/>
              <a:t>7/13/2021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2258609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B4F905-F0DD-4EBD-9A75-B133AAE16783}" type="datetime1">
              <a:rPr lang="en-US" smtClean="0"/>
              <a:pPr/>
              <a:t>7/13/2021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3555095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252616-586A-46FA-9611-78951897D717}" type="datetime1">
              <a:rPr lang="en-US" smtClean="0"/>
              <a:pPr/>
              <a:t>7/13/2021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1813850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C6754C3-0BE1-4CE8-90A6-440A2DD52967}" type="datetime1">
              <a:rPr lang="en-US" smtClean="0"/>
              <a:pPr/>
              <a:t>7/13/2021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BEE5FF-0C06-4DC7-B5B0-3B757EA8A5AD}" type="slidenum">
              <a:rPr lang="en-US" smtClean="0"/>
              <a:pPr/>
              <a:t>‹#›</a:t>
            </a:fld>
            <a:endParaRPr lang="en-US"/>
          </a:p>
        </p:txBody>
      </p:sp>
    </p:spTree>
    <p:extLst>
      <p:ext uri="{BB962C8B-B14F-4D97-AF65-F5344CB8AC3E}">
        <p14:creationId xmlns:p14="http://schemas.microsoft.com/office/powerpoint/2010/main" val="47261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33C3A5-6EC9-4802-94A3-0286D343BF3D}"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70303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324FF4-83EC-4E41-86E9-3EFF10C6BBE7}" type="datetime1">
              <a:rPr lang="en-US" smtClean="0"/>
              <a:pPr/>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3100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C9597D-229C-405D-AB2A-15876F0CC70C}" type="datetime1">
              <a:rPr lang="en-US" smtClean="0"/>
              <a:pPr/>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392807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44041C-C673-4DE6-A8CC-0A7FA987F5B8}" type="datetime1">
              <a:rPr lang="en-US" smtClean="0"/>
              <a:pPr/>
              <a:t>7/13/2021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35898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67A73B0-7AF7-46C5-BE54-B35B18D51A21}" type="datetime1">
              <a:rPr lang="en-US" smtClean="0"/>
              <a:pPr/>
              <a:t>7/13/2021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A875541-8164-4CC7-9F2F-6F0C49BB858D}" type="slidenum">
              <a:rPr lang="en-US" smtClean="0"/>
              <a:pPr/>
              <a:t>‹#›</a:t>
            </a:fld>
            <a:endParaRPr lang="en-US"/>
          </a:p>
        </p:txBody>
      </p:sp>
    </p:spTree>
    <p:extLst>
      <p:ext uri="{BB962C8B-B14F-4D97-AF65-F5344CB8AC3E}">
        <p14:creationId xmlns:p14="http://schemas.microsoft.com/office/powerpoint/2010/main" val="221664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0D7623-4652-4838-AFAC-8C9F69113A11}" type="datetime1">
              <a:rPr lang="en-US" smtClean="0"/>
              <a:pPr/>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4471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F8DE640-9E35-4D35-B4B3-B325D7107ED2}" type="datetime1">
              <a:rPr lang="en-US" smtClean="0"/>
              <a:pPr/>
              <a:t>7/13/2021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A875541-8164-4CC7-9F2F-6F0C49BB858D}"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2510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C8EC1-B232-44E6-B6B7-287EB17073DE}" type="datetime1">
              <a:rPr lang="en-US" smtClean="0"/>
              <a:pPr/>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844CE-492C-4FC4-95F0-2FCBAC9C5F2C}" type="slidenum">
              <a:rPr lang="en-US" smtClean="0"/>
              <a:pPr/>
              <a:t>‹#›</a:t>
            </a:fld>
            <a:endParaRPr lang="en-US"/>
          </a:p>
        </p:txBody>
      </p:sp>
    </p:spTree>
    <p:extLst>
      <p:ext uri="{BB962C8B-B14F-4D97-AF65-F5344CB8AC3E}">
        <p14:creationId xmlns:p14="http://schemas.microsoft.com/office/powerpoint/2010/main" val="403607943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31784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notesSlide" Target="../notesSlides/notesSlide10.xml"/><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image" Target="../media/image15.wmf"/></Relationships>
</file>

<file path=ppt/slides/_rels/slide1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11.xml"/><Relationship Id="rId7" Type="http://schemas.openxmlformats.org/officeDocument/2006/relationships/diagramColors" Target="../diagrams/colors14.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QuickStyle" Target="../diagrams/quickStyle14.xml"/><Relationship Id="rId11" Type="http://schemas.openxmlformats.org/officeDocument/2006/relationships/image" Target="../media/image18.png"/><Relationship Id="rId5" Type="http://schemas.openxmlformats.org/officeDocument/2006/relationships/diagramLayout" Target="../diagrams/layout14.xml"/><Relationship Id="rId10" Type="http://schemas.openxmlformats.org/officeDocument/2006/relationships/image" Target="../media/image17.png"/><Relationship Id="rId4" Type="http://schemas.openxmlformats.org/officeDocument/2006/relationships/diagramData" Target="../diagrams/data14.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12.xml"/><Relationship Id="rId7"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5.wmf"/><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youtu.be/PHPXkwG0eIs" TargetMode="External"/><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17.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openxmlformats.org/officeDocument/2006/relationships/notesSlide" Target="../notesSlides/notesSlide18.xml"/><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s>
</file>

<file path=ppt/slides/_rels/slide1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19.xml"/><Relationship Id="rId7"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23.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20.xml"/><Relationship Id="rId7" Type="http://schemas.openxmlformats.org/officeDocument/2006/relationships/diagramColors" Target="../diagrams/colors20.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21.xml"/><Relationship Id="rId7" Type="http://schemas.openxmlformats.org/officeDocument/2006/relationships/diagramColors" Target="../diagrams/colors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6.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hyperlink" Target="http://youtu.be/LNpd-lFq_WM" TargetMode="External"/><Relationship Id="rId2" Type="http://schemas.microsoft.com/office/2007/relationships/media" Target="../media/media2.mp4"/><Relationship Id="rId1" Type="http://schemas.openxmlformats.org/officeDocument/2006/relationships/tags" Target="../tags/tag27.xml"/><Relationship Id="rId6" Type="http://schemas.openxmlformats.org/officeDocument/2006/relationships/image" Target="../media/image27.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27.xml"/><Relationship Id="rId7" Type="http://schemas.openxmlformats.org/officeDocument/2006/relationships/diagramColors" Target="../diagrams/colors2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hyperlink" Target="http://youtu.be/fvN37-N8zVs" TargetMode="External"/><Relationship Id="rId2" Type="http://schemas.microsoft.com/office/2007/relationships/media" Target="../media/media3.mp4"/><Relationship Id="rId1" Type="http://schemas.openxmlformats.org/officeDocument/2006/relationships/tags" Target="../tags/tag30.xml"/><Relationship Id="rId6" Type="http://schemas.openxmlformats.org/officeDocument/2006/relationships/image" Target="../media/image30.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notesSlide" Target="../notesSlides/notesSlide30.xml"/><Relationship Id="rId7" Type="http://schemas.openxmlformats.org/officeDocument/2006/relationships/diagramColors" Target="../diagrams/colors23.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33.xml"/><Relationship Id="rId7" Type="http://schemas.openxmlformats.org/officeDocument/2006/relationships/diagramColors" Target="../diagrams/colors24.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hyperlink" Target="http://www.thehotline.org/"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4.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7.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Layout" Target="../diagrams/layout9.xml"/><Relationship Id="rId3" Type="http://schemas.openxmlformats.org/officeDocument/2006/relationships/notesSlide" Target="../notesSlides/notesSlide8.xml"/><Relationship Id="rId7" Type="http://schemas.openxmlformats.org/officeDocument/2006/relationships/diagramColors" Target="../diagrams/colors8.xml"/><Relationship Id="rId12" Type="http://schemas.openxmlformats.org/officeDocument/2006/relationships/diagramData" Target="../diagrams/data9.xml"/><Relationship Id="rId2" Type="http://schemas.openxmlformats.org/officeDocument/2006/relationships/slideLayout" Target="../slideLayouts/slideLayout2.xml"/><Relationship Id="rId16" Type="http://schemas.microsoft.com/office/2007/relationships/diagramDrawing" Target="../diagrams/drawing9.xml"/><Relationship Id="rId1" Type="http://schemas.openxmlformats.org/officeDocument/2006/relationships/tags" Target="../tags/tag9.xml"/><Relationship Id="rId6" Type="http://schemas.openxmlformats.org/officeDocument/2006/relationships/diagramQuickStyle" Target="../diagrams/quickStyle8.xml"/><Relationship Id="rId11" Type="http://schemas.openxmlformats.org/officeDocument/2006/relationships/image" Target="../media/image11.wmf"/><Relationship Id="rId5" Type="http://schemas.openxmlformats.org/officeDocument/2006/relationships/diagramLayout" Target="../diagrams/layout8.xml"/><Relationship Id="rId15" Type="http://schemas.openxmlformats.org/officeDocument/2006/relationships/diagramColors" Target="../diagrams/colors9.xml"/><Relationship Id="rId10" Type="http://schemas.openxmlformats.org/officeDocument/2006/relationships/image" Target="../media/image10.jpeg"/><Relationship Id="rId4" Type="http://schemas.openxmlformats.org/officeDocument/2006/relationships/diagramData" Target="../diagrams/data8.xml"/><Relationship Id="rId9" Type="http://schemas.openxmlformats.org/officeDocument/2006/relationships/image" Target="../media/image9.png"/><Relationship Id="rId1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notesSlide" Target="../notesSlides/notesSlide9.xml"/><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468" y="2184641"/>
            <a:ext cx="11141527" cy="2308068"/>
          </a:xfrm>
          <a:prstGeom prst="rect">
            <a:avLst/>
          </a:prstGeom>
          <a:noFill/>
        </p:spPr>
        <p:txBody>
          <a:bodyPr wrap="square" rtlCol="0">
            <a:spAutoFit/>
          </a:bodyPr>
          <a:lstStyle/>
          <a:p>
            <a:r>
              <a:rPr lang="en-US" sz="7199" dirty="0" smtClean="0">
                <a:solidFill>
                  <a:schemeClr val="bg1"/>
                </a:solidFill>
                <a:latin typeface="+mj-lt"/>
              </a:rPr>
              <a:t>How to Intervene in </a:t>
            </a:r>
            <a:r>
              <a:rPr lang="en-US" sz="7199" dirty="0" smtClean="0">
                <a:solidFill>
                  <a:schemeClr val="bg1"/>
                </a:solidFill>
                <a:latin typeface="+mj-lt"/>
              </a:rPr>
              <a:t>Cases </a:t>
            </a:r>
            <a:r>
              <a:rPr lang="en-US" sz="7199" dirty="0" smtClean="0">
                <a:solidFill>
                  <a:schemeClr val="bg1"/>
                </a:solidFill>
                <a:latin typeface="+mj-lt"/>
              </a:rPr>
              <a:t>of </a:t>
            </a:r>
            <a:r>
              <a:rPr lang="en-US" sz="7199" dirty="0" smtClean="0">
                <a:solidFill>
                  <a:schemeClr val="bg1"/>
                </a:solidFill>
                <a:latin typeface="+mj-lt"/>
              </a:rPr>
              <a:t>Domestic Violence</a:t>
            </a:r>
            <a:endParaRPr lang="en-US" sz="7199" dirty="0">
              <a:solidFill>
                <a:schemeClr val="bg1"/>
              </a:solidFill>
              <a:latin typeface="+mj-lt"/>
            </a:endParaRPr>
          </a:p>
        </p:txBody>
      </p:sp>
      <p:sp>
        <p:nvSpPr>
          <p:cNvPr id="3" name="Slide Number Placeholder 2"/>
          <p:cNvSpPr>
            <a:spLocks noGrp="1"/>
          </p:cNvSpPr>
          <p:nvPr>
            <p:ph type="sldNum" sz="quarter" idx="12"/>
          </p:nvPr>
        </p:nvSpPr>
        <p:spPr/>
        <p:txBody>
          <a:bodyPr/>
          <a:lstStyle/>
          <a:p>
            <a:fld id="{CCBEE5FF-0C06-4DC7-B5B0-3B757EA8A5AD}" type="slidenum">
              <a:rPr lang="en-US" smtClean="0"/>
              <a:pPr/>
              <a:t>1</a:t>
            </a:fld>
            <a:endParaRPr lang="en-US"/>
          </a:p>
        </p:txBody>
      </p:sp>
    </p:spTree>
    <p:custDataLst>
      <p:tags r:id="rId1"/>
    </p:custDataLst>
    <p:extLst>
      <p:ext uri="{BB962C8B-B14F-4D97-AF65-F5344CB8AC3E}">
        <p14:creationId xmlns:p14="http://schemas.microsoft.com/office/powerpoint/2010/main" val="3682771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481774588"/>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extLst>
              <p:ext uri="{D42A27DB-BD31-4B8C-83A1-F6EECF244321}">
                <p14:modId xmlns:p14="http://schemas.microsoft.com/office/powerpoint/2010/main" val="1363518692"/>
              </p:ext>
            </p:extLst>
          </p:nvPr>
        </p:nvGraphicFramePr>
        <p:xfrm>
          <a:off x="1613852" y="2531533"/>
          <a:ext cx="8128000" cy="10293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5" name="Group 4"/>
          <p:cNvGrpSpPr/>
          <p:nvPr/>
        </p:nvGrpSpPr>
        <p:grpSpPr>
          <a:xfrm>
            <a:off x="2461780" y="3355259"/>
            <a:ext cx="7066230" cy="2809592"/>
            <a:chOff x="2745765" y="3350084"/>
            <a:chExt cx="7066230" cy="2809592"/>
          </a:xfrm>
        </p:grpSpPr>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45765" y="3350084"/>
              <a:ext cx="2037030" cy="2809592"/>
            </a:xfrm>
            <a:prstGeom prst="rect">
              <a:avLst/>
            </a:prstGeom>
          </p:spPr>
        </p:pic>
        <p:sp>
          <p:nvSpPr>
            <p:cNvPr id="7" name="TextBox 6"/>
            <p:cNvSpPr txBox="1"/>
            <p:nvPr/>
          </p:nvSpPr>
          <p:spPr>
            <a:xfrm>
              <a:off x="4782795" y="4216271"/>
              <a:ext cx="5029200" cy="1077218"/>
            </a:xfrm>
            <a:prstGeom prst="rect">
              <a:avLst/>
            </a:prstGeom>
            <a:noFill/>
          </p:spPr>
          <p:txBody>
            <a:bodyPr wrap="square" rtlCol="0">
              <a:spAutoFit/>
            </a:bodyPr>
            <a:lstStyle/>
            <a:p>
              <a:r>
                <a:rPr lang="en-US" sz="3200" i="1" dirty="0" smtClean="0"/>
                <a:t>We all have a role in ending domestic violence</a:t>
              </a:r>
              <a:endParaRPr lang="en-US" sz="3200" i="1" dirty="0"/>
            </a:p>
          </p:txBody>
        </p:sp>
      </p:grpSp>
      <p:sp>
        <p:nvSpPr>
          <p:cNvPr id="2" name="Slide Number Placeholder 1"/>
          <p:cNvSpPr>
            <a:spLocks noGrp="1"/>
          </p:cNvSpPr>
          <p:nvPr>
            <p:ph type="sldNum" sz="quarter" idx="12"/>
          </p:nvPr>
        </p:nvSpPr>
        <p:spPr/>
        <p:txBody>
          <a:bodyPr/>
          <a:lstStyle/>
          <a:p>
            <a:fld id="{BA875541-8164-4CC7-9F2F-6F0C49BB858D}" type="slidenum">
              <a:rPr lang="en-US" smtClean="0"/>
              <a:pPr/>
              <a:t>10</a:t>
            </a:fld>
            <a:endParaRPr lang="en-US"/>
          </a:p>
        </p:txBody>
      </p:sp>
    </p:spTree>
    <p:custDataLst>
      <p:tags r:id="rId1"/>
    </p:custDataLst>
    <p:extLst>
      <p:ext uri="{BB962C8B-B14F-4D97-AF65-F5344CB8AC3E}">
        <p14:creationId xmlns:p14="http://schemas.microsoft.com/office/powerpoint/2010/main" val="2441683358"/>
      </p:ext>
    </p:extLst>
  </p:cSld>
  <p:clrMapOvr>
    <a:masterClrMapping/>
  </p:clrMapOvr>
  <mc:AlternateContent xmlns:mc="http://schemas.openxmlformats.org/markup-compatibility/2006" xmlns:p14="http://schemas.microsoft.com/office/powerpoint/2010/main">
    <mc:Choice Requires="p14">
      <p:transition spd="slow" p14:dur="2000" advTm="29285"/>
    </mc:Choice>
    <mc:Fallback xmlns="">
      <p:transition spd="slow" advTm="29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2976" y="3294051"/>
            <a:ext cx="10398600" cy="2199542"/>
          </a:xfrm>
        </p:spPr>
        <p:txBody>
          <a:bodyPr>
            <a:normAutofit/>
          </a:bodyPr>
          <a:lstStyle/>
          <a:p>
            <a:pPr marL="438912" indent="0">
              <a:lnSpc>
                <a:spcPct val="107000"/>
              </a:lnSpc>
              <a:spcBef>
                <a:spcPts val="0"/>
              </a:spcBef>
              <a:spcAft>
                <a:spcPts val="0"/>
              </a:spcAft>
              <a:buNone/>
            </a:pPr>
            <a:r>
              <a:rPr lang="en-US" sz="3600" dirty="0" smtClean="0">
                <a:solidFill>
                  <a:srgbClr val="ED038A"/>
                </a:solidFill>
                <a:ea typeface="Calibri" panose="020F0502020204030204" pitchFamily="34" charset="0"/>
                <a:cs typeface="Times New Roman" panose="02020603050405020304" pitchFamily="18" charset="0"/>
              </a:rPr>
              <a:t>Can I </a:t>
            </a:r>
            <a:r>
              <a:rPr lang="en-US" sz="3600" u="sng" dirty="0">
                <a:solidFill>
                  <a:srgbClr val="ED038A"/>
                </a:solidFill>
                <a:ea typeface="Calibri" panose="020F0502020204030204" pitchFamily="34" charset="0"/>
                <a:cs typeface="Times New Roman" panose="02020603050405020304" pitchFamily="18" charset="0"/>
              </a:rPr>
              <a:t>safely</a:t>
            </a:r>
            <a:r>
              <a:rPr lang="en-US" sz="3600" dirty="0">
                <a:solidFill>
                  <a:srgbClr val="ED038A"/>
                </a:solidFill>
                <a:ea typeface="Calibri" panose="020F0502020204030204" pitchFamily="34" charset="0"/>
                <a:cs typeface="Times New Roman" panose="02020603050405020304" pitchFamily="18" charset="0"/>
              </a:rPr>
              <a:t> intervene? </a:t>
            </a:r>
            <a:endParaRPr lang="en-US" sz="3600" dirty="0" smtClean="0">
              <a:solidFill>
                <a:srgbClr val="ED038A"/>
              </a:solidFill>
              <a:ea typeface="Calibri" panose="020F0502020204030204" pitchFamily="34" charset="0"/>
              <a:cs typeface="Times New Roman" panose="02020603050405020304" pitchFamily="18" charset="0"/>
            </a:endParaRPr>
          </a:p>
        </p:txBody>
      </p:sp>
      <p:graphicFrame>
        <p:nvGraphicFramePr>
          <p:cNvPr id="4" name="Content Placeholder 4"/>
          <p:cNvGraphicFramePr>
            <a:graphicFrameLocks/>
          </p:cNvGraphicFramePr>
          <p:nvPr>
            <p:extLst>
              <p:ext uri="{D42A27DB-BD31-4B8C-83A1-F6EECF244321}">
                <p14:modId xmlns:p14="http://schemas.microsoft.com/office/powerpoint/2010/main" val="1256654619"/>
              </p:ext>
            </p:extLst>
          </p:nvPr>
        </p:nvGraphicFramePr>
        <p:xfrm>
          <a:off x="800204" y="0"/>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1127581" y="4448858"/>
            <a:ext cx="2999487" cy="2191284"/>
            <a:chOff x="1127581" y="4448858"/>
            <a:chExt cx="2999487" cy="2191284"/>
          </a:xfrm>
        </p:grpSpPr>
        <p:sp>
          <p:nvSpPr>
            <p:cNvPr id="8" name="TextBox 7"/>
            <p:cNvSpPr txBox="1"/>
            <p:nvPr/>
          </p:nvSpPr>
          <p:spPr>
            <a:xfrm>
              <a:off x="2063549" y="5410604"/>
              <a:ext cx="2063519" cy="1229538"/>
            </a:xfrm>
            <a:prstGeom prst="rect">
              <a:avLst/>
            </a:prstGeom>
            <a:noFill/>
          </p:spPr>
          <p:txBody>
            <a:bodyPr wrap="square" rtlCol="0">
              <a:spAutoFit/>
            </a:bodyPr>
            <a:lstStyle/>
            <a:p>
              <a:r>
                <a:rPr lang="en-US" sz="3600" dirty="0">
                  <a:ea typeface="Calibri" panose="020F0502020204030204" pitchFamily="34" charset="0"/>
                  <a:cs typeface="Times New Roman" panose="02020603050405020304" pitchFamily="18" charset="0"/>
                </a:rPr>
                <a:t>Direct </a:t>
              </a:r>
            </a:p>
            <a:p>
              <a:endParaRPr lang="en-US" sz="3600" dirty="0"/>
            </a:p>
          </p:txBody>
        </p:sp>
        <p:pic>
          <p:nvPicPr>
            <p:cNvPr id="6" name="Picture 5"/>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27581" y="4448858"/>
              <a:ext cx="1473960" cy="1473960"/>
            </a:xfrm>
            <a:prstGeom prst="rect">
              <a:avLst/>
            </a:prstGeom>
          </p:spPr>
        </p:pic>
      </p:grpSp>
      <p:grpSp>
        <p:nvGrpSpPr>
          <p:cNvPr id="19" name="Group 18"/>
          <p:cNvGrpSpPr/>
          <p:nvPr/>
        </p:nvGrpSpPr>
        <p:grpSpPr>
          <a:xfrm>
            <a:off x="3962224" y="4515200"/>
            <a:ext cx="2815450" cy="1527869"/>
            <a:chOff x="3962224" y="4515200"/>
            <a:chExt cx="2815450" cy="1527869"/>
          </a:xfrm>
        </p:grpSpPr>
        <p:sp>
          <p:nvSpPr>
            <p:cNvPr id="9" name="Rectangle 8"/>
            <p:cNvSpPr/>
            <p:nvPr/>
          </p:nvSpPr>
          <p:spPr>
            <a:xfrm>
              <a:off x="4886877" y="5373342"/>
              <a:ext cx="1890797" cy="669727"/>
            </a:xfrm>
            <a:prstGeom prst="rect">
              <a:avLst/>
            </a:prstGeom>
          </p:spPr>
          <p:txBody>
            <a:bodyPr wrap="none">
              <a:spAutoFit/>
            </a:bodyPr>
            <a:lstStyle/>
            <a:p>
              <a:pPr marL="438912">
                <a:lnSpc>
                  <a:spcPct val="107000"/>
                </a:lnSpc>
                <a:spcBef>
                  <a:spcPts val="0"/>
                </a:spcBef>
                <a:spcAft>
                  <a:spcPts val="0"/>
                </a:spcAft>
              </a:pPr>
              <a:r>
                <a:rPr lang="en-US" sz="3600" dirty="0">
                  <a:ea typeface="Calibri" panose="020F0502020204030204" pitchFamily="34" charset="0"/>
                  <a:cs typeface="Times New Roman" panose="02020603050405020304" pitchFamily="18" charset="0"/>
                </a:rPr>
                <a:t>Distract </a:t>
              </a:r>
            </a:p>
          </p:txBody>
        </p:sp>
        <p:pic>
          <p:nvPicPr>
            <p:cNvPr id="13" name="Picture 12"/>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62224" y="4515200"/>
              <a:ext cx="1460068" cy="1460068"/>
            </a:xfrm>
            <a:prstGeom prst="rect">
              <a:avLst/>
            </a:prstGeom>
          </p:spPr>
        </p:pic>
      </p:grpSp>
      <p:grpSp>
        <p:nvGrpSpPr>
          <p:cNvPr id="20" name="Group 19"/>
          <p:cNvGrpSpPr/>
          <p:nvPr/>
        </p:nvGrpSpPr>
        <p:grpSpPr>
          <a:xfrm>
            <a:off x="7777599" y="4668558"/>
            <a:ext cx="3066528" cy="1349283"/>
            <a:chOff x="7777599" y="4668558"/>
            <a:chExt cx="3066528" cy="1349283"/>
          </a:xfrm>
        </p:grpSpPr>
        <p:sp>
          <p:nvSpPr>
            <p:cNvPr id="10" name="Rectangle 9"/>
            <p:cNvSpPr/>
            <p:nvPr/>
          </p:nvSpPr>
          <p:spPr>
            <a:xfrm>
              <a:off x="8712201" y="5380156"/>
              <a:ext cx="2131926" cy="637685"/>
            </a:xfrm>
            <a:prstGeom prst="rect">
              <a:avLst/>
            </a:prstGeom>
          </p:spPr>
          <p:txBody>
            <a:bodyPr wrap="none">
              <a:spAutoFit/>
            </a:bodyPr>
            <a:lstStyle/>
            <a:p>
              <a:pPr marL="438912">
                <a:lnSpc>
                  <a:spcPct val="107000"/>
                </a:lnSpc>
                <a:spcBef>
                  <a:spcPts val="0"/>
                </a:spcBef>
                <a:spcAft>
                  <a:spcPts val="0"/>
                </a:spcAft>
              </a:pPr>
              <a:r>
                <a:rPr lang="en-US" sz="3600" dirty="0">
                  <a:ea typeface="Calibri" panose="020F0502020204030204" pitchFamily="34" charset="0"/>
                  <a:cs typeface="Times New Roman" panose="02020603050405020304" pitchFamily="18" charset="0"/>
                </a:rPr>
                <a:t>Delegate</a:t>
              </a:r>
            </a:p>
          </p:txBody>
        </p:sp>
        <p:pic>
          <p:nvPicPr>
            <p:cNvPr id="17" name="Picture 16"/>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77599" y="4668558"/>
              <a:ext cx="1349283" cy="1349283"/>
            </a:xfrm>
            <a:prstGeom prst="rect">
              <a:avLst/>
            </a:prstGeom>
          </p:spPr>
        </p:pic>
      </p:grpSp>
      <p:sp>
        <p:nvSpPr>
          <p:cNvPr id="2" name="Slide Number Placeholder 1"/>
          <p:cNvSpPr>
            <a:spLocks noGrp="1"/>
          </p:cNvSpPr>
          <p:nvPr>
            <p:ph type="sldNum" sz="quarter" idx="12"/>
          </p:nvPr>
        </p:nvSpPr>
        <p:spPr/>
        <p:txBody>
          <a:bodyPr/>
          <a:lstStyle/>
          <a:p>
            <a:fld id="{BA875541-8164-4CC7-9F2F-6F0C49BB858D}" type="slidenum">
              <a:rPr lang="en-US" smtClean="0"/>
              <a:pPr/>
              <a:t>11</a:t>
            </a:fld>
            <a:endParaRPr lang="en-US"/>
          </a:p>
        </p:txBody>
      </p:sp>
    </p:spTree>
    <p:custDataLst>
      <p:tags r:id="rId1"/>
    </p:custDataLst>
    <p:extLst>
      <p:ext uri="{BB962C8B-B14F-4D97-AF65-F5344CB8AC3E}">
        <p14:creationId xmlns:p14="http://schemas.microsoft.com/office/powerpoint/2010/main" val="30249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8223" y="2834640"/>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FIVE: RESPOND TO THE DOMESTIC VIOLENCE</a:t>
            </a:r>
          </a:p>
        </p:txBody>
      </p:sp>
      <p:graphicFrame>
        <p:nvGraphicFramePr>
          <p:cNvPr id="4" name="Content Placeholder 4"/>
          <p:cNvGraphicFramePr>
            <a:graphicFrameLocks/>
          </p:cNvGraphicFramePr>
          <p:nvPr>
            <p:extLst>
              <p:ext uri="{D42A27DB-BD31-4B8C-83A1-F6EECF244321}">
                <p14:modId xmlns:p14="http://schemas.microsoft.com/office/powerpoint/2010/main" val="4217494637"/>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1138223" y="3845859"/>
            <a:ext cx="4778483" cy="584775"/>
          </a:xfrm>
          <a:prstGeom prst="rect">
            <a:avLst/>
          </a:prstGeom>
          <a:noFill/>
        </p:spPr>
        <p:txBody>
          <a:bodyPr wrap="square" rtlCol="0">
            <a:spAutoFit/>
          </a:bodyPr>
          <a:lstStyle/>
          <a:p>
            <a:r>
              <a:rPr lang="en-US" sz="3200" dirty="0" smtClean="0"/>
              <a:t>Take action!</a:t>
            </a:r>
            <a:endParaRPr lang="en-US" sz="3200" dirty="0"/>
          </a:p>
        </p:txBody>
      </p:sp>
      <p:sp>
        <p:nvSpPr>
          <p:cNvPr id="5" name="Slide Number Placeholder 4"/>
          <p:cNvSpPr>
            <a:spLocks noGrp="1"/>
          </p:cNvSpPr>
          <p:nvPr>
            <p:ph type="sldNum" sz="quarter" idx="12"/>
          </p:nvPr>
        </p:nvSpPr>
        <p:spPr/>
        <p:txBody>
          <a:bodyPr/>
          <a:lstStyle/>
          <a:p>
            <a:fld id="{BA875541-8164-4CC7-9F2F-6F0C49BB858D}" type="slidenum">
              <a:rPr lang="en-US" smtClean="0"/>
              <a:pPr/>
              <a:t>12</a:t>
            </a:fld>
            <a:endParaRPr lang="en-US"/>
          </a:p>
        </p:txBody>
      </p:sp>
    </p:spTree>
    <p:custDataLst>
      <p:tags r:id="rId1"/>
    </p:custDataLst>
    <p:extLst>
      <p:ext uri="{BB962C8B-B14F-4D97-AF65-F5344CB8AC3E}">
        <p14:creationId xmlns:p14="http://schemas.microsoft.com/office/powerpoint/2010/main" val="1403111112"/>
      </p:ext>
    </p:extLst>
  </p:cSld>
  <p:clrMapOvr>
    <a:masterClrMapping/>
  </p:clrMapOvr>
  <mc:AlternateContent xmlns:mc="http://schemas.openxmlformats.org/markup-compatibility/2006" xmlns:p14="http://schemas.microsoft.com/office/powerpoint/2010/main">
    <mc:Choice Requires="p14">
      <p:transition spd="slow" p14:dur="2000" advTm="8198"/>
    </mc:Choice>
    <mc:Fallback xmlns="">
      <p:transition spd="slow" advTm="8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you take action</a:t>
            </a:r>
            <a:endParaRPr lang="en-US" dirty="0"/>
          </a:p>
        </p:txBody>
      </p:sp>
      <p:sp>
        <p:nvSpPr>
          <p:cNvPr id="3" name="Content Placeholder 2"/>
          <p:cNvSpPr>
            <a:spLocks noGrp="1"/>
          </p:cNvSpPr>
          <p:nvPr>
            <p:ph idx="1"/>
          </p:nvPr>
        </p:nvSpPr>
        <p:spPr/>
        <p:txBody>
          <a:bodyPr>
            <a:noAutofit/>
          </a:bodyPr>
          <a:lstStyle/>
          <a:p>
            <a:pPr marL="0" indent="0">
              <a:buNone/>
            </a:pPr>
            <a:r>
              <a:rPr lang="en-US" sz="3200" b="1" dirty="0" smtClean="0">
                <a:solidFill>
                  <a:schemeClr val="accent4"/>
                </a:solidFill>
              </a:rPr>
              <a:t>GOOD JOB! </a:t>
            </a:r>
          </a:p>
          <a:p>
            <a:pPr marL="201168" lvl="1" indent="0">
              <a:buNone/>
            </a:pPr>
            <a:endParaRPr lang="en-US" sz="2600" b="1" dirty="0"/>
          </a:p>
        </p:txBody>
      </p:sp>
      <p:pic>
        <p:nvPicPr>
          <p:cNvPr id="4" name="Picture 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94637" y="2939356"/>
            <a:ext cx="1717243" cy="183611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651" y="2122847"/>
            <a:ext cx="2037030" cy="2809592"/>
          </a:xfrm>
          <a:prstGeom prst="rect">
            <a:avLst/>
          </a:prstGeom>
        </p:spPr>
      </p:pic>
      <p:sp>
        <p:nvSpPr>
          <p:cNvPr id="6" name="TextBox 5"/>
          <p:cNvSpPr txBox="1"/>
          <p:nvPr/>
        </p:nvSpPr>
        <p:spPr>
          <a:xfrm>
            <a:off x="1480456" y="5137616"/>
            <a:ext cx="3844833" cy="646331"/>
          </a:xfrm>
          <a:prstGeom prst="rect">
            <a:avLst/>
          </a:prstGeom>
          <a:noFill/>
        </p:spPr>
        <p:txBody>
          <a:bodyPr wrap="square" rtlCol="0">
            <a:spAutoFit/>
          </a:bodyPr>
          <a:lstStyle/>
          <a:p>
            <a:r>
              <a:rPr lang="en-US" sz="3600" dirty="0" smtClean="0"/>
              <a:t>Respect Choices</a:t>
            </a:r>
            <a:endParaRPr lang="en-US" sz="3600" dirty="0"/>
          </a:p>
        </p:txBody>
      </p:sp>
      <p:sp>
        <p:nvSpPr>
          <p:cNvPr id="7" name="TextBox 6"/>
          <p:cNvSpPr txBox="1"/>
          <p:nvPr/>
        </p:nvSpPr>
        <p:spPr>
          <a:xfrm>
            <a:off x="6749142" y="5177622"/>
            <a:ext cx="3926478" cy="646331"/>
          </a:xfrm>
          <a:prstGeom prst="rect">
            <a:avLst/>
          </a:prstGeom>
          <a:noFill/>
        </p:spPr>
        <p:txBody>
          <a:bodyPr wrap="square" rtlCol="0">
            <a:spAutoFit/>
          </a:bodyPr>
          <a:lstStyle/>
          <a:p>
            <a:r>
              <a:rPr lang="en-US" sz="3600" dirty="0" smtClean="0"/>
              <a:t>Empower survivors</a:t>
            </a:r>
            <a:endParaRPr lang="en-US" sz="3600" dirty="0"/>
          </a:p>
        </p:txBody>
      </p:sp>
      <p:sp>
        <p:nvSpPr>
          <p:cNvPr id="8" name="Slide Number Placeholder 7"/>
          <p:cNvSpPr>
            <a:spLocks noGrp="1"/>
          </p:cNvSpPr>
          <p:nvPr>
            <p:ph type="sldNum" sz="quarter" idx="12"/>
          </p:nvPr>
        </p:nvSpPr>
        <p:spPr/>
        <p:txBody>
          <a:bodyPr/>
          <a:lstStyle/>
          <a:p>
            <a:fld id="{BA875541-8164-4CC7-9F2F-6F0C49BB858D}" type="slidenum">
              <a:rPr lang="en-US" smtClean="0"/>
              <a:pPr/>
              <a:t>13</a:t>
            </a:fld>
            <a:endParaRPr lang="en-US"/>
          </a:p>
        </p:txBody>
      </p:sp>
    </p:spTree>
    <p:custDataLst>
      <p:tags r:id="rId1"/>
    </p:custDataLst>
    <p:extLst>
      <p:ext uri="{BB962C8B-B14F-4D97-AF65-F5344CB8AC3E}">
        <p14:creationId xmlns:p14="http://schemas.microsoft.com/office/powerpoint/2010/main" val="3505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822" y="583432"/>
            <a:ext cx="6940584" cy="1325433"/>
          </a:xfrm>
        </p:spPr>
        <p:txBody>
          <a:bodyPr>
            <a:noAutofit/>
          </a:bodyPr>
          <a:lstStyle/>
          <a:p>
            <a:r>
              <a:rPr lang="en-US" dirty="0"/>
              <a:t>After you take action</a:t>
            </a:r>
          </a:p>
        </p:txBody>
      </p:sp>
      <p:sp>
        <p:nvSpPr>
          <p:cNvPr id="6" name="Content Placeholder 5"/>
          <p:cNvSpPr txBox="1">
            <a:spLocks noGrp="1"/>
          </p:cNvSpPr>
          <p:nvPr>
            <p:ph idx="1"/>
          </p:nvPr>
        </p:nvSpPr>
        <p:spPr>
          <a:xfrm>
            <a:off x="816771" y="2125789"/>
            <a:ext cx="10626399" cy="3783728"/>
          </a:xfrm>
          <a:prstGeom prst="rect">
            <a:avLst/>
          </a:prstGeom>
          <a:solidFill>
            <a:srgbClr val="FAF7F4">
              <a:alpha val="40000"/>
            </a:srgbClr>
          </a:solidFill>
        </p:spPr>
        <p:txBody>
          <a:bodyPr wrap="square" rtlCol="0">
            <a:spAutoFit/>
          </a:bodyPr>
          <a:lstStyle/>
          <a:p>
            <a:pPr marL="150856" lvl="1" indent="0">
              <a:buNone/>
            </a:pPr>
            <a:r>
              <a:rPr lang="en-US" sz="4499" b="1" dirty="0" smtClean="0">
                <a:latin typeface="Garamond" panose="02020404030301010803" pitchFamily="18" charset="0"/>
              </a:rPr>
              <a:t>Leaving </a:t>
            </a:r>
            <a:r>
              <a:rPr lang="en-US" sz="4499" b="1" dirty="0">
                <a:latin typeface="Garamond" panose="02020404030301010803" pitchFamily="18" charset="0"/>
              </a:rPr>
              <a:t>is a process that takes careful planning. People often times don't leave overnight so </a:t>
            </a:r>
            <a:r>
              <a:rPr lang="en-US" sz="4499" b="1" dirty="0" smtClean="0">
                <a:latin typeface="Garamond" panose="02020404030301010803" pitchFamily="18" charset="0"/>
              </a:rPr>
              <a:t>be </a:t>
            </a:r>
            <a:r>
              <a:rPr lang="en-US" sz="4499" b="1" dirty="0">
                <a:latin typeface="Garamond" panose="02020404030301010803" pitchFamily="18" charset="0"/>
              </a:rPr>
              <a:t>patient with them</a:t>
            </a:r>
            <a:r>
              <a:rPr lang="en-US" sz="4499" dirty="0">
                <a:latin typeface="Garamond" panose="02020404030301010803" pitchFamily="18" charset="0"/>
              </a:rPr>
              <a:t>. </a:t>
            </a:r>
            <a:r>
              <a:rPr lang="en-US" sz="3600" dirty="0">
                <a:latin typeface="Garamond" panose="02020404030301010803" pitchFamily="18" charset="0"/>
              </a:rPr>
              <a:t>There are many barriers. Link them with trained DV counselors/services in the area who can help eliminate those barriers</a:t>
            </a:r>
            <a:r>
              <a:rPr lang="en-US" sz="3600" dirty="0" smtClean="0">
                <a:latin typeface="Garamond" panose="02020404030301010803" pitchFamily="18" charset="0"/>
              </a:rPr>
              <a:t>. </a:t>
            </a:r>
            <a:endParaRPr lang="en-US" sz="3600" dirty="0">
              <a:latin typeface="Garamond" panose="02020404030301010803" pitchFamily="18" charset="0"/>
            </a:endParaRPr>
          </a:p>
          <a:p>
            <a:pPr marL="150856" lvl="1" indent="0">
              <a:buNone/>
            </a:pPr>
            <a:r>
              <a:rPr lang="en-US" dirty="0">
                <a:latin typeface="Garamond" panose="02020404030301010803" pitchFamily="18" charset="0"/>
              </a:rPr>
              <a:t>                                          </a:t>
            </a:r>
            <a:r>
              <a:rPr lang="en-US" dirty="0" smtClean="0">
                <a:latin typeface="Garamond" panose="02020404030301010803" pitchFamily="18" charset="0"/>
              </a:rPr>
              <a:t>                                           – </a:t>
            </a:r>
            <a:r>
              <a:rPr lang="en-US" dirty="0">
                <a:latin typeface="Garamond" panose="02020404030301010803" pitchFamily="18" charset="0"/>
              </a:rPr>
              <a:t>M. (domestic violence &amp; sexual assault survivor, age </a:t>
            </a:r>
            <a:r>
              <a:rPr lang="en-US" dirty="0" smtClean="0">
                <a:latin typeface="Garamond" panose="02020404030301010803" pitchFamily="18" charset="0"/>
              </a:rPr>
              <a:t>39)</a:t>
            </a:r>
            <a:r>
              <a:rPr lang="en-US" dirty="0" smtClean="0">
                <a:solidFill>
                  <a:schemeClr val="bg1"/>
                </a:solidFill>
                <a:latin typeface="Garamond" panose="02020404030301010803" pitchFamily="18" charset="0"/>
              </a:rPr>
              <a:t>)</a:t>
            </a:r>
            <a:endParaRPr lang="en-US" b="1" dirty="0">
              <a:solidFill>
                <a:schemeClr val="bg1"/>
              </a:solidFill>
              <a:latin typeface="Garamond" panose="02020404030301010803" pitchFamily="18" charset="0"/>
            </a:endParaRPr>
          </a:p>
        </p:txBody>
      </p:sp>
      <p:sp>
        <p:nvSpPr>
          <p:cNvPr id="3" name="Slide Number Placeholder 2"/>
          <p:cNvSpPr>
            <a:spLocks noGrp="1"/>
          </p:cNvSpPr>
          <p:nvPr>
            <p:ph type="sldNum" sz="quarter" idx="12"/>
          </p:nvPr>
        </p:nvSpPr>
        <p:spPr/>
        <p:txBody>
          <a:bodyPr/>
          <a:lstStyle/>
          <a:p>
            <a:fld id="{BA875541-8164-4CC7-9F2F-6F0C49BB858D}" type="slidenum">
              <a:rPr lang="en-US" smtClean="0"/>
              <a:pPr/>
              <a:t>14</a:t>
            </a:fld>
            <a:endParaRPr lang="en-US"/>
          </a:p>
        </p:txBody>
      </p:sp>
    </p:spTree>
    <p:custDataLst>
      <p:tags r:id="rId1"/>
    </p:custDataLst>
    <p:extLst>
      <p:ext uri="{BB962C8B-B14F-4D97-AF65-F5344CB8AC3E}">
        <p14:creationId xmlns:p14="http://schemas.microsoft.com/office/powerpoint/2010/main" val="1969737235"/>
      </p:ext>
    </p:extLst>
  </p:cSld>
  <p:clrMapOvr>
    <a:masterClrMapping/>
  </p:clrMapOvr>
  <mc:AlternateContent xmlns:mc="http://schemas.openxmlformats.org/markup-compatibility/2006" xmlns:p14="http://schemas.microsoft.com/office/powerpoint/2010/main">
    <mc:Choice Requires="p14">
      <p:transition spd="slow" p14:dur="2000" advTm="15728"/>
    </mc:Choice>
    <mc:Fallback xmlns="">
      <p:transition spd="slow" advTm="15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491" y="3006389"/>
            <a:ext cx="9830596" cy="2185214"/>
          </a:xfrm>
          <a:prstGeom prst="rect">
            <a:avLst/>
          </a:prstGeom>
          <a:solidFill>
            <a:schemeClr val="bg1">
              <a:alpha val="64000"/>
            </a:schemeClr>
          </a:solidFill>
        </p:spPr>
        <p:txBody>
          <a:bodyPr wrap="square" rtlCol="0">
            <a:spAutoFit/>
          </a:bodyPr>
          <a:lstStyle/>
          <a:p>
            <a:r>
              <a:rPr lang="en-US" sz="3200" dirty="0" smtClean="0">
                <a:solidFill>
                  <a:schemeClr val="tx1">
                    <a:lumMod val="75000"/>
                    <a:lumOff val="25000"/>
                  </a:schemeClr>
                </a:solidFill>
              </a:rPr>
              <a:t>As you watch the following video, think about:</a:t>
            </a:r>
          </a:p>
          <a:p>
            <a:pPr marL="285750" indent="-285750">
              <a:buFont typeface="Wingdings" panose="05000000000000000000" pitchFamily="2" charset="2"/>
              <a:buChar char="§"/>
            </a:pPr>
            <a:r>
              <a:rPr lang="en-US" sz="3200" dirty="0" smtClean="0">
                <a:solidFill>
                  <a:schemeClr val="tx1">
                    <a:lumMod val="75000"/>
                    <a:lumOff val="25000"/>
                  </a:schemeClr>
                </a:solidFill>
              </a:rPr>
              <a:t>Behaviors that might signal an abusive relationship</a:t>
            </a:r>
          </a:p>
          <a:p>
            <a:pPr marL="285750" indent="-285750">
              <a:buFont typeface="Wingdings" panose="05000000000000000000" pitchFamily="2" charset="2"/>
              <a:buChar char="§"/>
            </a:pPr>
            <a:r>
              <a:rPr lang="en-US" sz="3200" dirty="0" smtClean="0">
                <a:solidFill>
                  <a:schemeClr val="tx1">
                    <a:lumMod val="75000"/>
                    <a:lumOff val="25000"/>
                  </a:schemeClr>
                </a:solidFill>
              </a:rPr>
              <a:t>Potential barriers to responding</a:t>
            </a:r>
          </a:p>
          <a:p>
            <a:endParaRPr lang="en-US" sz="2000" dirty="0">
              <a:solidFill>
                <a:schemeClr val="tx1">
                  <a:lumMod val="75000"/>
                  <a:lumOff val="25000"/>
                </a:schemeClr>
              </a:solidFill>
            </a:endParaRPr>
          </a:p>
          <a:p>
            <a:endParaRPr lang="en-US" sz="2000" dirty="0">
              <a:solidFill>
                <a:schemeClr val="tx1">
                  <a:lumMod val="75000"/>
                  <a:lumOff val="25000"/>
                </a:schemeClr>
              </a:solidFill>
            </a:endParaRPr>
          </a:p>
        </p:txBody>
      </p:sp>
      <p:sp>
        <p:nvSpPr>
          <p:cNvPr id="3" name="TextBox 2"/>
          <p:cNvSpPr txBox="1"/>
          <p:nvPr/>
        </p:nvSpPr>
        <p:spPr>
          <a:xfrm>
            <a:off x="263561" y="295835"/>
            <a:ext cx="7670203" cy="830997"/>
          </a:xfrm>
          <a:prstGeom prst="rect">
            <a:avLst/>
          </a:prstGeom>
          <a:noFill/>
        </p:spPr>
        <p:txBody>
          <a:bodyPr wrap="square" rtlCol="0">
            <a:spAutoFit/>
          </a:bodyPr>
          <a:lstStyle/>
          <a:p>
            <a:r>
              <a:rPr lang="en-US" sz="4800" dirty="0" smtClean="0">
                <a:solidFill>
                  <a:schemeClr val="bg1"/>
                </a:solidFill>
                <a:latin typeface="+mj-lt"/>
              </a:rPr>
              <a:t>Bystander Intervention Video</a:t>
            </a:r>
            <a:endParaRPr lang="en-US" sz="4800" dirty="0">
              <a:solidFill>
                <a:schemeClr val="bg1"/>
              </a:solidFill>
              <a:latin typeface="+mj-lt"/>
            </a:endParaRPr>
          </a:p>
        </p:txBody>
      </p:sp>
      <p:sp>
        <p:nvSpPr>
          <p:cNvPr id="4" name="Slide Number Placeholder 3"/>
          <p:cNvSpPr>
            <a:spLocks noGrp="1"/>
          </p:cNvSpPr>
          <p:nvPr>
            <p:ph type="sldNum" sz="quarter" idx="12"/>
          </p:nvPr>
        </p:nvSpPr>
        <p:spPr>
          <a:xfrm>
            <a:off x="11567160" y="6356350"/>
            <a:ext cx="624840" cy="379730"/>
          </a:xfrm>
        </p:spPr>
        <p:txBody>
          <a:bodyPr/>
          <a:lstStyle/>
          <a:p>
            <a:fld id="{CCBEE5FF-0C06-4DC7-B5B0-3B757EA8A5AD}" type="slidenum">
              <a:rPr lang="en-US" smtClean="0"/>
              <a:pPr/>
              <a:t>15</a:t>
            </a:fld>
            <a:endParaRPr lang="en-US" dirty="0"/>
          </a:p>
        </p:txBody>
      </p:sp>
    </p:spTree>
    <p:custDataLst>
      <p:tags r:id="rId1"/>
    </p:custDataLst>
    <p:extLst>
      <p:ext uri="{BB962C8B-B14F-4D97-AF65-F5344CB8AC3E}">
        <p14:creationId xmlns:p14="http://schemas.microsoft.com/office/powerpoint/2010/main" val="19846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 name="Restaurant before intervention smaller fi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79120" y="0"/>
            <a:ext cx="11094720" cy="6250546"/>
          </a:xfrm>
          <a:prstGeom prst="rect">
            <a:avLst/>
          </a:prstGeom>
        </p:spPr>
      </p:pic>
      <p:sp>
        <p:nvSpPr>
          <p:cNvPr id="3" name="TextBox 2"/>
          <p:cNvSpPr txBox="1"/>
          <p:nvPr/>
        </p:nvSpPr>
        <p:spPr>
          <a:xfrm>
            <a:off x="1807845" y="6396335"/>
            <a:ext cx="10847070" cy="461665"/>
          </a:xfrm>
          <a:prstGeom prst="rect">
            <a:avLst/>
          </a:prstGeom>
          <a:noFill/>
        </p:spPr>
        <p:txBody>
          <a:bodyPr wrap="square" rtlCol="0">
            <a:spAutoFit/>
          </a:bodyPr>
          <a:lstStyle/>
          <a:p>
            <a:r>
              <a:rPr lang="en-US" sz="2400" dirty="0"/>
              <a:t> </a:t>
            </a:r>
            <a:r>
              <a:rPr lang="en-US" sz="2400" dirty="0" smtClean="0"/>
              <a:t>    View the video in YouTube: </a:t>
            </a:r>
            <a:r>
              <a:rPr lang="en-US" sz="2400" dirty="0">
                <a:hlinkClick r:id="rId7"/>
              </a:rPr>
              <a:t>http://youtu.be/PHPXkwG0eIs</a:t>
            </a:r>
            <a:endParaRPr lang="en-US" sz="2400" dirty="0"/>
          </a:p>
        </p:txBody>
      </p:sp>
      <p:sp>
        <p:nvSpPr>
          <p:cNvPr id="4" name="Slide Number Placeholder 3"/>
          <p:cNvSpPr>
            <a:spLocks noGrp="1"/>
          </p:cNvSpPr>
          <p:nvPr>
            <p:ph type="sldNum" sz="quarter" idx="12"/>
          </p:nvPr>
        </p:nvSpPr>
        <p:spPr/>
        <p:txBody>
          <a:bodyPr/>
          <a:lstStyle/>
          <a:p>
            <a:fld id="{BA875541-8164-4CC7-9F2F-6F0C49BB858D}" type="slidenum">
              <a:rPr lang="en-US" smtClean="0"/>
              <a:pPr/>
              <a:t>16</a:t>
            </a:fld>
            <a:endParaRPr lang="en-US"/>
          </a:p>
        </p:txBody>
      </p:sp>
    </p:spTree>
    <p:custDataLst>
      <p:tags r:id="rId1"/>
    </p:custDataLst>
    <p:extLst>
      <p:ext uri="{BB962C8B-B14F-4D97-AF65-F5344CB8AC3E}">
        <p14:creationId xmlns:p14="http://schemas.microsoft.com/office/powerpoint/2010/main" val="2568691363"/>
      </p:ext>
    </p:extLst>
  </p:cSld>
  <p:clrMapOvr>
    <a:masterClrMapping/>
  </p:clrMapOvr>
  <mc:AlternateContent xmlns:mc="http://schemas.openxmlformats.org/markup-compatibility/2006" xmlns:p14="http://schemas.microsoft.com/office/powerpoint/2010/main">
    <mc:Choice Requires="p14">
      <p:transition spd="slow" p14:dur="2000" advTm="11693"/>
    </mc:Choice>
    <mc:Fallback xmlns="">
      <p:transition spd="slow" advTm="1169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1144235940"/>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idx="1"/>
          </p:nvPr>
        </p:nvSpPr>
        <p:spPr>
          <a:xfrm>
            <a:off x="1097280" y="2050451"/>
            <a:ext cx="10058400" cy="4023360"/>
          </a:xfrm>
        </p:spPr>
        <p:txBody>
          <a:bodyPr>
            <a:normAutofit/>
          </a:bodyPr>
          <a:lstStyle/>
          <a:p>
            <a:pPr>
              <a:buFont typeface="Wingdings" panose="05000000000000000000" pitchFamily="2" charset="2"/>
              <a:buChar char="§"/>
            </a:pPr>
            <a:r>
              <a:rPr lang="en-US" sz="3200" dirty="0" smtClean="0">
                <a:solidFill>
                  <a:schemeClr val="accent4"/>
                </a:solidFill>
              </a:rPr>
              <a:t>STEP 1: NOTICE AN EVENT IS HAPPENING</a:t>
            </a:r>
          </a:p>
          <a:p>
            <a:pPr marL="201168" lvl="1" indent="0">
              <a:buNone/>
            </a:pPr>
            <a:endParaRPr lang="en-US" sz="2400" i="1" dirty="0">
              <a:solidFill>
                <a:schemeClr val="accent4"/>
              </a:solidFill>
            </a:endParaRPr>
          </a:p>
        </p:txBody>
      </p:sp>
      <p:pic>
        <p:nvPicPr>
          <p:cNvPr id="5" name="Picture 4"/>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97280" y="2964922"/>
            <a:ext cx="2194417" cy="2194417"/>
          </a:xfrm>
          <a:prstGeom prst="rect">
            <a:avLst/>
          </a:prstGeom>
        </p:spPr>
      </p:pic>
      <p:sp>
        <p:nvSpPr>
          <p:cNvPr id="2" name="Rectangle 1"/>
          <p:cNvSpPr/>
          <p:nvPr/>
        </p:nvSpPr>
        <p:spPr>
          <a:xfrm>
            <a:off x="3291696" y="2663813"/>
            <a:ext cx="8900303" cy="2554545"/>
          </a:xfrm>
          <a:prstGeom prst="rect">
            <a:avLst/>
          </a:prstGeom>
        </p:spPr>
        <p:txBody>
          <a:bodyPr wrap="square">
            <a:spAutoFit/>
          </a:bodyPr>
          <a:lstStyle/>
          <a:p>
            <a:pPr marL="201168" lvl="1" indent="0">
              <a:buNone/>
            </a:pPr>
            <a:endParaRPr lang="en-US" sz="4000" i="1" dirty="0"/>
          </a:p>
          <a:p>
            <a:pPr marL="201168" lvl="1" indent="0">
              <a:buNone/>
            </a:pPr>
            <a:r>
              <a:rPr lang="en-US" sz="4000" i="1" dirty="0"/>
              <a:t>What behaviors or actions did you observe that signal an abusive relationship?</a:t>
            </a:r>
          </a:p>
        </p:txBody>
      </p:sp>
      <p:sp>
        <p:nvSpPr>
          <p:cNvPr id="6" name="Slide Number Placeholder 5"/>
          <p:cNvSpPr>
            <a:spLocks noGrp="1"/>
          </p:cNvSpPr>
          <p:nvPr>
            <p:ph type="sldNum" sz="quarter" idx="12"/>
          </p:nvPr>
        </p:nvSpPr>
        <p:spPr/>
        <p:txBody>
          <a:bodyPr/>
          <a:lstStyle/>
          <a:p>
            <a:fld id="{BA875541-8164-4CC7-9F2F-6F0C49BB858D}" type="slidenum">
              <a:rPr lang="en-US" smtClean="0"/>
              <a:pPr/>
              <a:t>17</a:t>
            </a:fld>
            <a:endParaRPr lang="en-US"/>
          </a:p>
        </p:txBody>
      </p:sp>
    </p:spTree>
    <p:custDataLst>
      <p:tags r:id="rId1"/>
    </p:custDataLst>
    <p:extLst>
      <p:ext uri="{BB962C8B-B14F-4D97-AF65-F5344CB8AC3E}">
        <p14:creationId xmlns:p14="http://schemas.microsoft.com/office/powerpoint/2010/main" val="1262948316"/>
      </p:ext>
    </p:extLst>
  </p:cSld>
  <p:clrMapOvr>
    <a:masterClrMapping/>
  </p:clrMapOvr>
  <mc:AlternateContent xmlns:mc="http://schemas.openxmlformats.org/markup-compatibility/2006" xmlns:p14="http://schemas.microsoft.com/office/powerpoint/2010/main">
    <mc:Choice Requires="p14">
      <p:transition spd="slow" p14:dur="2000" advTm="19593"/>
    </mc:Choice>
    <mc:Fallback xmlns="">
      <p:transition spd="slow" advTm="1959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1144235940"/>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idx="1"/>
          </p:nvPr>
        </p:nvSpPr>
        <p:spPr>
          <a:xfrm>
            <a:off x="1097280" y="2050451"/>
            <a:ext cx="10058400" cy="4023360"/>
          </a:xfrm>
        </p:spPr>
        <p:txBody>
          <a:bodyPr>
            <a:normAutofit/>
          </a:bodyPr>
          <a:lstStyle/>
          <a:p>
            <a:pPr>
              <a:buFont typeface="Wingdings" panose="05000000000000000000" pitchFamily="2" charset="2"/>
              <a:buChar char="§"/>
            </a:pPr>
            <a:r>
              <a:rPr lang="en-US" sz="3200" dirty="0" smtClean="0">
                <a:solidFill>
                  <a:schemeClr val="accent4"/>
                </a:solidFill>
              </a:rPr>
              <a:t>STEP 1: NOTICE AN EVENT IS HAPPENING</a:t>
            </a:r>
          </a:p>
          <a:p>
            <a:pPr marL="201168" lvl="1" indent="0">
              <a:buNone/>
            </a:pPr>
            <a:endParaRPr lang="en-US" sz="2400" i="1" dirty="0" smtClean="0">
              <a:solidFill>
                <a:schemeClr val="accent4"/>
              </a:solidFill>
            </a:endParaRPr>
          </a:p>
        </p:txBody>
      </p:sp>
      <p:graphicFrame>
        <p:nvGraphicFramePr>
          <p:cNvPr id="2" name="Diagram 1"/>
          <p:cNvGraphicFramePr/>
          <p:nvPr>
            <p:extLst>
              <p:ext uri="{D42A27DB-BD31-4B8C-83A1-F6EECF244321}">
                <p14:modId xmlns:p14="http://schemas.microsoft.com/office/powerpoint/2010/main" val="2579116863"/>
              </p:ext>
            </p:extLst>
          </p:nvPr>
        </p:nvGraphicFramePr>
        <p:xfrm>
          <a:off x="2446020" y="2788920"/>
          <a:ext cx="5885180" cy="30979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Slide Number Placeholder 4"/>
          <p:cNvSpPr>
            <a:spLocks noGrp="1"/>
          </p:cNvSpPr>
          <p:nvPr>
            <p:ph type="sldNum" sz="quarter" idx="12"/>
          </p:nvPr>
        </p:nvSpPr>
        <p:spPr/>
        <p:txBody>
          <a:bodyPr/>
          <a:lstStyle/>
          <a:p>
            <a:fld id="{BA875541-8164-4CC7-9F2F-6F0C49BB858D}" type="slidenum">
              <a:rPr lang="en-US" smtClean="0"/>
              <a:pPr/>
              <a:t>18</a:t>
            </a:fld>
            <a:endParaRPr lang="en-US"/>
          </a:p>
        </p:txBody>
      </p:sp>
    </p:spTree>
    <p:custDataLst>
      <p:tags r:id="rId1"/>
    </p:custDataLst>
    <p:extLst>
      <p:ext uri="{BB962C8B-B14F-4D97-AF65-F5344CB8AC3E}">
        <p14:creationId xmlns:p14="http://schemas.microsoft.com/office/powerpoint/2010/main" val="4073759496"/>
      </p:ext>
    </p:extLst>
  </p:cSld>
  <p:clrMapOvr>
    <a:masterClrMapping/>
  </p:clrMapOvr>
  <mc:AlternateContent xmlns:mc="http://schemas.openxmlformats.org/markup-compatibility/2006" xmlns:p14="http://schemas.microsoft.com/office/powerpoint/2010/main">
    <mc:Choice Requires="p14">
      <p:transition spd="slow" p14:dur="2000" advTm="19593"/>
    </mc:Choice>
    <mc:Fallback xmlns="">
      <p:transition spd="slow" advTm="19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16897BF6-B8DA-4D9E-81F7-038C0FB9033C}"/>
                                            </p:graphicEl>
                                          </p:spTgt>
                                        </p:tgtEl>
                                        <p:attrNameLst>
                                          <p:attrName>style.visibility</p:attrName>
                                        </p:attrNameLst>
                                      </p:cBhvr>
                                      <p:to>
                                        <p:strVal val="visible"/>
                                      </p:to>
                                    </p:set>
                                    <p:animEffect transition="in" filter="fade">
                                      <p:cBhvr>
                                        <p:cTn id="7" dur="500"/>
                                        <p:tgtEl>
                                          <p:spTgt spid="2">
                                            <p:graphicEl>
                                              <a:dgm id="{16897BF6-B8DA-4D9E-81F7-038C0FB9033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49940652-A0D9-40F1-8E22-A1487C315B5F}"/>
                                            </p:graphicEl>
                                          </p:spTgt>
                                        </p:tgtEl>
                                        <p:attrNameLst>
                                          <p:attrName>style.visibility</p:attrName>
                                        </p:attrNameLst>
                                      </p:cBhvr>
                                      <p:to>
                                        <p:strVal val="visible"/>
                                      </p:to>
                                    </p:set>
                                    <p:animEffect transition="in" filter="fade">
                                      <p:cBhvr>
                                        <p:cTn id="12" dur="500"/>
                                        <p:tgtEl>
                                          <p:spTgt spid="2">
                                            <p:graphicEl>
                                              <a:dgm id="{49940652-A0D9-40F1-8E22-A1487C315B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88B235EE-DCB4-49FE-B3A0-F84AC07DC6DA}"/>
                                            </p:graphicEl>
                                          </p:spTgt>
                                        </p:tgtEl>
                                        <p:attrNameLst>
                                          <p:attrName>style.visibility</p:attrName>
                                        </p:attrNameLst>
                                      </p:cBhvr>
                                      <p:to>
                                        <p:strVal val="visible"/>
                                      </p:to>
                                    </p:set>
                                    <p:animEffect transition="in" filter="fade">
                                      <p:cBhvr>
                                        <p:cTn id="17" dur="500"/>
                                        <p:tgtEl>
                                          <p:spTgt spid="2">
                                            <p:graphicEl>
                                              <a:dgm id="{88B235EE-DCB4-49FE-B3A0-F84AC07DC6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7273" y="2834640"/>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2: RECOGNIZE A PROBLEM REQUIRES ACTION</a:t>
            </a:r>
          </a:p>
        </p:txBody>
      </p:sp>
      <p:graphicFrame>
        <p:nvGraphicFramePr>
          <p:cNvPr id="4" name="Content Placeholder 4"/>
          <p:cNvGraphicFramePr>
            <a:graphicFrameLocks/>
          </p:cNvGraphicFramePr>
          <p:nvPr>
            <p:extLst>
              <p:ext uri="{D42A27DB-BD31-4B8C-83A1-F6EECF244321}">
                <p14:modId xmlns:p14="http://schemas.microsoft.com/office/powerpoint/2010/main" val="3770747515"/>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0919" y="3442096"/>
            <a:ext cx="1408196" cy="2808448"/>
          </a:xfrm>
          <a:prstGeom prst="rect">
            <a:avLst/>
          </a:prstGeom>
        </p:spPr>
      </p:pic>
      <p:sp>
        <p:nvSpPr>
          <p:cNvPr id="2" name="Rectangle 1"/>
          <p:cNvSpPr/>
          <p:nvPr/>
        </p:nvSpPr>
        <p:spPr>
          <a:xfrm>
            <a:off x="3449505" y="4113014"/>
            <a:ext cx="6788397" cy="523220"/>
          </a:xfrm>
          <a:prstGeom prst="rect">
            <a:avLst/>
          </a:prstGeom>
        </p:spPr>
        <p:txBody>
          <a:bodyPr wrap="none">
            <a:spAutoFit/>
          </a:bodyPr>
          <a:lstStyle/>
          <a:p>
            <a:r>
              <a:rPr lang="en-US" sz="2800" dirty="0"/>
              <a:t>Could the situation worsen if nobody acted?</a:t>
            </a:r>
          </a:p>
        </p:txBody>
      </p:sp>
      <p:sp>
        <p:nvSpPr>
          <p:cNvPr id="6" name="Slide Number Placeholder 5"/>
          <p:cNvSpPr>
            <a:spLocks noGrp="1"/>
          </p:cNvSpPr>
          <p:nvPr>
            <p:ph type="sldNum" sz="quarter" idx="12"/>
          </p:nvPr>
        </p:nvSpPr>
        <p:spPr/>
        <p:txBody>
          <a:bodyPr/>
          <a:lstStyle/>
          <a:p>
            <a:fld id="{BA875541-8164-4CC7-9F2F-6F0C49BB858D}" type="slidenum">
              <a:rPr lang="en-US" smtClean="0"/>
              <a:pPr/>
              <a:t>19</a:t>
            </a:fld>
            <a:endParaRPr lang="en-US"/>
          </a:p>
        </p:txBody>
      </p:sp>
    </p:spTree>
    <p:custDataLst>
      <p:tags r:id="rId1"/>
    </p:custDataLst>
    <p:extLst>
      <p:ext uri="{BB962C8B-B14F-4D97-AF65-F5344CB8AC3E}">
        <p14:creationId xmlns:p14="http://schemas.microsoft.com/office/powerpoint/2010/main" val="3576919206"/>
      </p:ext>
    </p:extLst>
  </p:cSld>
  <p:clrMapOvr>
    <a:masterClrMapping/>
  </p:clrMapOvr>
  <mc:AlternateContent xmlns:mc="http://schemas.openxmlformats.org/markup-compatibility/2006" xmlns:p14="http://schemas.microsoft.com/office/powerpoint/2010/main">
    <mc:Choice Requires="p14">
      <p:transition spd="slow" p14:dur="2000" advTm="45650"/>
    </mc:Choice>
    <mc:Fallback xmlns="">
      <p:transition spd="slow" advTm="4565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2728" y="1258116"/>
            <a:ext cx="2154238" cy="3565525"/>
          </a:xfrm>
        </p:spPr>
        <p:txBody>
          <a:bodyPr>
            <a:normAutofit fontScale="90000"/>
          </a:bodyPr>
          <a:lstStyle/>
          <a:p>
            <a:r>
              <a:rPr lang="en-US" sz="34400" dirty="0" smtClean="0">
                <a:solidFill>
                  <a:schemeClr val="bg1"/>
                </a:solidFill>
                <a:latin typeface="+mn-lt"/>
              </a:rPr>
              <a:t>5</a:t>
            </a:r>
            <a:endParaRPr lang="en-US" dirty="0">
              <a:solidFill>
                <a:schemeClr val="bg1"/>
              </a:solidFill>
            </a:endParaRPr>
          </a:p>
        </p:txBody>
      </p:sp>
      <p:sp>
        <p:nvSpPr>
          <p:cNvPr id="4" name="TextBox 3"/>
          <p:cNvSpPr txBox="1"/>
          <p:nvPr/>
        </p:nvSpPr>
        <p:spPr>
          <a:xfrm>
            <a:off x="697942" y="4223476"/>
            <a:ext cx="8042646" cy="1200329"/>
          </a:xfrm>
          <a:prstGeom prst="rect">
            <a:avLst/>
          </a:prstGeom>
          <a:noFill/>
        </p:spPr>
        <p:txBody>
          <a:bodyPr wrap="square" rtlCol="0">
            <a:spAutoFit/>
          </a:bodyPr>
          <a:lstStyle/>
          <a:p>
            <a:r>
              <a:rPr lang="en-US" sz="7200" dirty="0" smtClean="0">
                <a:solidFill>
                  <a:schemeClr val="bg1"/>
                </a:solidFill>
              </a:rPr>
              <a:t>Steps to Intervening</a:t>
            </a:r>
            <a:endParaRPr lang="en-US" sz="7200" dirty="0">
              <a:solidFill>
                <a:schemeClr val="bg1"/>
              </a:solidFill>
            </a:endParaRPr>
          </a:p>
        </p:txBody>
      </p:sp>
      <p:sp>
        <p:nvSpPr>
          <p:cNvPr id="3" name="Slide Number Placeholder 2"/>
          <p:cNvSpPr>
            <a:spLocks noGrp="1"/>
          </p:cNvSpPr>
          <p:nvPr>
            <p:ph type="sldNum" sz="quarter" idx="12"/>
          </p:nvPr>
        </p:nvSpPr>
        <p:spPr/>
        <p:txBody>
          <a:bodyPr/>
          <a:lstStyle/>
          <a:p>
            <a:fld id="{BA875541-8164-4CC7-9F2F-6F0C49BB858D}" type="slidenum">
              <a:rPr lang="en-US" smtClean="0"/>
              <a:pPr/>
              <a:t>2</a:t>
            </a:fld>
            <a:endParaRPr lang="en-US"/>
          </a:p>
        </p:txBody>
      </p:sp>
    </p:spTree>
    <p:custDataLst>
      <p:tags r:id="rId1"/>
    </p:custDataLst>
    <p:extLst>
      <p:ext uri="{BB962C8B-B14F-4D97-AF65-F5344CB8AC3E}">
        <p14:creationId xmlns:p14="http://schemas.microsoft.com/office/powerpoint/2010/main" val="43385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8223" y="2834640"/>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3: TAKE RESPONSIBILITY FOR ACTING</a:t>
            </a:r>
          </a:p>
          <a:p>
            <a:pPr>
              <a:buFont typeface="Wingdings" panose="05000000000000000000" pitchFamily="2" charset="2"/>
              <a:buChar char="§"/>
            </a:pPr>
            <a:r>
              <a:rPr lang="en-US" sz="3200" dirty="0" smtClean="0"/>
              <a:t>The colleague decided to act</a:t>
            </a:r>
          </a:p>
        </p:txBody>
      </p:sp>
      <p:graphicFrame>
        <p:nvGraphicFramePr>
          <p:cNvPr id="4" name="Content Placeholder 4"/>
          <p:cNvGraphicFramePr>
            <a:graphicFrameLocks/>
          </p:cNvGraphicFramePr>
          <p:nvPr>
            <p:extLst>
              <p:ext uri="{D42A27DB-BD31-4B8C-83A1-F6EECF244321}">
                <p14:modId xmlns:p14="http://schemas.microsoft.com/office/powerpoint/2010/main" val="3481774588"/>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BA875541-8164-4CC7-9F2F-6F0C49BB858D}" type="slidenum">
              <a:rPr lang="en-US" smtClean="0"/>
              <a:pPr/>
              <a:t>20</a:t>
            </a:fld>
            <a:endParaRPr lang="en-US"/>
          </a:p>
        </p:txBody>
      </p:sp>
    </p:spTree>
    <p:custDataLst>
      <p:tags r:id="rId1"/>
    </p:custDataLst>
    <p:extLst>
      <p:ext uri="{BB962C8B-B14F-4D97-AF65-F5344CB8AC3E}">
        <p14:creationId xmlns:p14="http://schemas.microsoft.com/office/powerpoint/2010/main" val="2643881688"/>
      </p:ext>
    </p:extLst>
  </p:cSld>
  <p:clrMapOvr>
    <a:masterClrMapping/>
  </p:clrMapOvr>
  <mc:AlternateContent xmlns:mc="http://schemas.openxmlformats.org/markup-compatibility/2006" xmlns:p14="http://schemas.microsoft.com/office/powerpoint/2010/main">
    <mc:Choice Requires="p14">
      <p:transition spd="slow" p14:dur="2000" advTm="43600"/>
    </mc:Choice>
    <mc:Fallback xmlns="">
      <p:transition spd="slow" advTm="436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023083960"/>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b="4853"/>
          <a:stretch/>
        </p:blipFill>
        <p:spPr>
          <a:xfrm>
            <a:off x="3076720" y="3102838"/>
            <a:ext cx="5435268" cy="3203833"/>
          </a:xfrm>
          <a:prstGeom prst="rect">
            <a:avLst/>
          </a:prstGeom>
        </p:spPr>
      </p:pic>
      <p:sp>
        <p:nvSpPr>
          <p:cNvPr id="7" name="TextBox 6"/>
          <p:cNvSpPr txBox="1"/>
          <p:nvPr/>
        </p:nvSpPr>
        <p:spPr>
          <a:xfrm>
            <a:off x="4872317" y="3464150"/>
            <a:ext cx="2321859" cy="1015663"/>
          </a:xfrm>
          <a:prstGeom prst="rect">
            <a:avLst/>
          </a:prstGeom>
          <a:noFill/>
        </p:spPr>
        <p:txBody>
          <a:bodyPr wrap="square" rtlCol="0">
            <a:spAutoFit/>
          </a:bodyPr>
          <a:lstStyle/>
          <a:p>
            <a:r>
              <a:rPr lang="en-US" sz="2900" i="1" dirty="0" smtClean="0">
                <a:solidFill>
                  <a:schemeClr val="bg2">
                    <a:lumMod val="75000"/>
                    <a:lumOff val="25000"/>
                  </a:schemeClr>
                </a:solidFill>
              </a:rPr>
              <a:t>how would you respond?</a:t>
            </a:r>
            <a:endParaRPr lang="en-US" sz="2900" i="1" dirty="0">
              <a:solidFill>
                <a:srgbClr val="ED038A"/>
              </a:solidFill>
            </a:endParaRPr>
          </a:p>
        </p:txBody>
      </p:sp>
      <p:sp>
        <p:nvSpPr>
          <p:cNvPr id="3" name="Content Placeholder 2"/>
          <p:cNvSpPr>
            <a:spLocks noGrp="1"/>
          </p:cNvSpPr>
          <p:nvPr>
            <p:ph idx="1"/>
          </p:nvPr>
        </p:nvSpPr>
        <p:spPr>
          <a:xfrm>
            <a:off x="1212476" y="2673428"/>
            <a:ext cx="10058400" cy="536089"/>
          </a:xfrm>
        </p:spPr>
        <p:txBody>
          <a:bodyPr>
            <a:noAutofit/>
          </a:bodyPr>
          <a:lstStyle/>
          <a:p>
            <a:pPr>
              <a:buFont typeface="Wingdings" panose="05000000000000000000" pitchFamily="2" charset="2"/>
              <a:buChar char="§"/>
            </a:pPr>
            <a:r>
              <a:rPr lang="en-US" sz="3200" dirty="0" smtClean="0">
                <a:solidFill>
                  <a:srgbClr val="ED038A"/>
                </a:solidFill>
              </a:rPr>
              <a:t>STEP 4: DECIDE HOW TO RESPOND </a:t>
            </a:r>
          </a:p>
          <a:p>
            <a:pPr marL="0" indent="0">
              <a:buNone/>
            </a:pPr>
            <a:r>
              <a:rPr lang="en-US" sz="2400" i="1" dirty="0" smtClean="0">
                <a:solidFill>
                  <a:schemeClr val="bg2">
                    <a:lumMod val="75000"/>
                    <a:lumOff val="25000"/>
                  </a:schemeClr>
                </a:solidFill>
              </a:rPr>
              <a:t>                     </a:t>
            </a:r>
            <a:endParaRPr lang="en-US" sz="3200" dirty="0" smtClean="0">
              <a:solidFill>
                <a:srgbClr val="ED038A"/>
              </a:solidFill>
            </a:endParaRPr>
          </a:p>
        </p:txBody>
      </p:sp>
      <p:sp>
        <p:nvSpPr>
          <p:cNvPr id="5" name="Slide Number Placeholder 4"/>
          <p:cNvSpPr>
            <a:spLocks noGrp="1"/>
          </p:cNvSpPr>
          <p:nvPr>
            <p:ph type="sldNum" sz="quarter" idx="12"/>
          </p:nvPr>
        </p:nvSpPr>
        <p:spPr/>
        <p:txBody>
          <a:bodyPr/>
          <a:lstStyle/>
          <a:p>
            <a:fld id="{BA875541-8164-4CC7-9F2F-6F0C49BB858D}" type="slidenum">
              <a:rPr lang="en-US" smtClean="0"/>
              <a:pPr/>
              <a:t>21</a:t>
            </a:fld>
            <a:endParaRPr lang="en-US"/>
          </a:p>
        </p:txBody>
      </p:sp>
    </p:spTree>
    <p:custDataLst>
      <p:tags r:id="rId1"/>
    </p:custDataLst>
    <p:extLst>
      <p:ext uri="{BB962C8B-B14F-4D97-AF65-F5344CB8AC3E}">
        <p14:creationId xmlns:p14="http://schemas.microsoft.com/office/powerpoint/2010/main" val="356835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t>Practice Intervening</a:t>
            </a:r>
            <a:endParaRPr lang="en-US" sz="7200"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A875541-8164-4CC7-9F2F-6F0C49BB858D}" type="slidenum">
              <a:rPr lang="en-US" smtClean="0"/>
              <a:pPr/>
              <a:t>22</a:t>
            </a:fld>
            <a:endParaRPr lang="en-US"/>
          </a:p>
        </p:txBody>
      </p:sp>
    </p:spTree>
    <p:custDataLst>
      <p:tags r:id="rId1"/>
    </p:custDataLst>
    <p:extLst>
      <p:ext uri="{BB962C8B-B14F-4D97-AF65-F5344CB8AC3E}">
        <p14:creationId xmlns:p14="http://schemas.microsoft.com/office/powerpoint/2010/main" val="2970936687"/>
      </p:ext>
    </p:extLst>
  </p:cSld>
  <p:clrMapOvr>
    <a:masterClrMapping/>
  </p:clrMapOvr>
  <mc:AlternateContent xmlns:mc="http://schemas.openxmlformats.org/markup-compatibility/2006" xmlns:p14="http://schemas.microsoft.com/office/powerpoint/2010/main">
    <mc:Choice Requires="p14">
      <p:transition spd="slow" p14:dur="2000" advTm="13095"/>
    </mc:Choice>
    <mc:Fallback xmlns="">
      <p:transition spd="slow" advTm="1309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respond?</a:t>
            </a:r>
            <a:endParaRPr lang="en-US" dirty="0"/>
          </a:p>
        </p:txBody>
      </p:sp>
      <p:sp>
        <p:nvSpPr>
          <p:cNvPr id="3" name="Content Placeholder 2"/>
          <p:cNvSpPr>
            <a:spLocks noGrp="1"/>
          </p:cNvSpPr>
          <p:nvPr>
            <p:ph idx="1"/>
          </p:nvPr>
        </p:nvSpPr>
        <p:spPr>
          <a:xfrm>
            <a:off x="1097280" y="1737360"/>
            <a:ext cx="10058400" cy="4447490"/>
          </a:xfrm>
        </p:spPr>
        <p:txBody>
          <a:bodyPr>
            <a:noAutofit/>
          </a:bodyPr>
          <a:lstStyle/>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smtClean="0"/>
          </a:p>
          <a:p>
            <a:pPr marL="0" indent="0">
              <a:buNone/>
            </a:pPr>
            <a:r>
              <a:rPr lang="en-US" sz="3600" dirty="0" smtClean="0"/>
              <a:t>Pair off into </a:t>
            </a:r>
            <a:r>
              <a:rPr lang="en-US" sz="3600" dirty="0" smtClean="0">
                <a:solidFill>
                  <a:schemeClr val="accent4"/>
                </a:solidFill>
              </a:rPr>
              <a:t>groups of three:</a:t>
            </a:r>
          </a:p>
          <a:p>
            <a:pPr>
              <a:buFont typeface="Wingdings" panose="05000000000000000000" pitchFamily="2" charset="2"/>
              <a:buChar char="q"/>
            </a:pPr>
            <a:r>
              <a:rPr lang="en-US" sz="2800" dirty="0" smtClean="0"/>
              <a:t> One person will act out (non-violently!) the part of the abuser</a:t>
            </a:r>
          </a:p>
          <a:p>
            <a:pPr>
              <a:buFont typeface="Wingdings" panose="05000000000000000000" pitchFamily="2" charset="2"/>
              <a:buChar char="q"/>
            </a:pPr>
            <a:r>
              <a:rPr lang="en-US" sz="2800" dirty="0" smtClean="0"/>
              <a:t> One person will </a:t>
            </a:r>
            <a:r>
              <a:rPr lang="en-US" sz="2800" dirty="0"/>
              <a:t>act out </a:t>
            </a:r>
            <a:r>
              <a:rPr lang="en-US" sz="2800" dirty="0" smtClean="0"/>
              <a:t>the part of the victim</a:t>
            </a:r>
          </a:p>
          <a:p>
            <a:pPr>
              <a:buFont typeface="Wingdings" panose="05000000000000000000" pitchFamily="2" charset="2"/>
              <a:buChar char="q"/>
            </a:pPr>
            <a:r>
              <a:rPr lang="en-US" sz="2800" dirty="0"/>
              <a:t> </a:t>
            </a:r>
            <a:r>
              <a:rPr lang="en-US" sz="2800" dirty="0" smtClean="0"/>
              <a:t>One person will </a:t>
            </a:r>
            <a:r>
              <a:rPr lang="en-US" sz="2800" dirty="0"/>
              <a:t>act </a:t>
            </a:r>
            <a:r>
              <a:rPr lang="en-US" sz="2800" dirty="0" smtClean="0"/>
              <a:t>out the part of colleague intervening</a:t>
            </a:r>
          </a:p>
          <a:p>
            <a:endParaRPr lang="en-US" dirty="0"/>
          </a:p>
        </p:txBody>
      </p:sp>
      <p:pic>
        <p:nvPicPr>
          <p:cNvPr id="4" name="Picture 2" descr="http://openclipart.org/image/2400px/svg_to_png/15038/nicubunu_Stick_figure_male_2.png"/>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088259" y="2043235"/>
            <a:ext cx="1868638" cy="1868638"/>
          </a:xfrm>
          <a:prstGeom prst="rect">
            <a:avLst/>
          </a:prstGeom>
          <a:noFill/>
        </p:spPr>
      </p:pic>
      <p:pic>
        <p:nvPicPr>
          <p:cNvPr id="5" name="Picture 2" descr="http://openclipart.org/image/2400px/svg_to_png/15038/nicubunu_Stick_figure_male_2.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4766" y="2034790"/>
            <a:ext cx="1868638" cy="1868638"/>
          </a:xfrm>
          <a:prstGeom prst="rect">
            <a:avLst/>
          </a:prstGeom>
          <a:noFill/>
        </p:spPr>
      </p:pic>
      <p:pic>
        <p:nvPicPr>
          <p:cNvPr id="6" name="Picture 2" descr="http://openclipart.org/image/2400px/svg_to_png/15038/nicubunu_Stick_figure_male_2.png"/>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161273" y="2043235"/>
            <a:ext cx="1868638" cy="1868638"/>
          </a:xfrm>
          <a:prstGeom prst="rect">
            <a:avLst/>
          </a:prstGeom>
          <a:noFill/>
        </p:spPr>
      </p:pic>
      <p:sp>
        <p:nvSpPr>
          <p:cNvPr id="7" name="Slide Number Placeholder 6"/>
          <p:cNvSpPr>
            <a:spLocks noGrp="1"/>
          </p:cNvSpPr>
          <p:nvPr>
            <p:ph type="sldNum" sz="quarter" idx="12"/>
          </p:nvPr>
        </p:nvSpPr>
        <p:spPr/>
        <p:txBody>
          <a:bodyPr/>
          <a:lstStyle/>
          <a:p>
            <a:fld id="{BA875541-8164-4CC7-9F2F-6F0C49BB858D}" type="slidenum">
              <a:rPr lang="en-US" smtClean="0"/>
              <a:pPr/>
              <a:t>23</a:t>
            </a:fld>
            <a:endParaRPr lang="en-US"/>
          </a:p>
        </p:txBody>
      </p:sp>
    </p:spTree>
    <p:custDataLst>
      <p:tags r:id="rId1"/>
    </p:custDataLst>
    <p:extLst>
      <p:ext uri="{BB962C8B-B14F-4D97-AF65-F5344CB8AC3E}">
        <p14:creationId xmlns:p14="http://schemas.microsoft.com/office/powerpoint/2010/main" val="3852953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the skills</a:t>
            </a:r>
            <a:endParaRPr lang="en-US" dirty="0"/>
          </a:p>
        </p:txBody>
      </p:sp>
      <p:sp>
        <p:nvSpPr>
          <p:cNvPr id="3" name="Content Placeholder 2"/>
          <p:cNvSpPr>
            <a:spLocks noGrp="1"/>
          </p:cNvSpPr>
          <p:nvPr>
            <p:ph idx="1"/>
          </p:nvPr>
        </p:nvSpPr>
        <p:spPr>
          <a:xfrm>
            <a:off x="1137284" y="1874309"/>
            <a:ext cx="10235565" cy="4023360"/>
          </a:xfrm>
        </p:spPr>
        <p:txBody>
          <a:bodyPr>
            <a:normAutofit/>
          </a:bodyPr>
          <a:lstStyle/>
          <a:p>
            <a:pPr marL="0" indent="0">
              <a:buNone/>
            </a:pPr>
            <a:r>
              <a:rPr lang="en-US" sz="2400" b="1" dirty="0" smtClean="0"/>
              <a:t>DIRECTIONS</a:t>
            </a:r>
            <a:r>
              <a:rPr lang="en-US" sz="2400" b="1" dirty="0"/>
              <a:t>:</a:t>
            </a:r>
          </a:p>
          <a:p>
            <a:pPr marL="457200" indent="-457200">
              <a:buFont typeface="+mj-lt"/>
              <a:buAutoNum type="arabicParenR"/>
            </a:pPr>
            <a:r>
              <a:rPr lang="en-US" sz="2800" dirty="0" smtClean="0"/>
              <a:t>Re-enact </a:t>
            </a:r>
            <a:r>
              <a:rPr lang="en-US" sz="2800" dirty="0"/>
              <a:t>the restaurant scene (feel free to </a:t>
            </a:r>
            <a:r>
              <a:rPr lang="en-US" sz="2800" dirty="0" smtClean="0"/>
              <a:t>ad lib – be creative!)</a:t>
            </a:r>
            <a:endParaRPr lang="en-US" sz="2800" dirty="0"/>
          </a:p>
          <a:p>
            <a:pPr marL="457200" indent="-457200">
              <a:buFont typeface="+mj-lt"/>
              <a:buAutoNum type="arabicParenR"/>
            </a:pPr>
            <a:r>
              <a:rPr lang="en-US" sz="2800" dirty="0" smtClean="0"/>
              <a:t>Choose a response technique: direct, distract, delegate</a:t>
            </a:r>
          </a:p>
          <a:p>
            <a:pPr marL="457200" indent="-457200">
              <a:buFont typeface="+mj-lt"/>
              <a:buAutoNum type="arabicParenR"/>
            </a:pPr>
            <a:r>
              <a:rPr lang="en-US" sz="2800" dirty="0" smtClean="0"/>
              <a:t>Switch roles and repeat, this time choosing a different response technique. </a:t>
            </a:r>
            <a:endParaRPr lang="en-US" sz="2800" dirty="0"/>
          </a:p>
          <a:p>
            <a:pPr marL="457200" indent="-457200">
              <a:buFont typeface="+mj-lt"/>
              <a:buAutoNum type="arabicParenR"/>
            </a:pPr>
            <a:r>
              <a:rPr lang="en-US" sz="2800" dirty="0" smtClean="0"/>
              <a:t>Discuss in small groups:</a:t>
            </a:r>
          </a:p>
          <a:p>
            <a:pPr>
              <a:buFont typeface="Wingdings" panose="05000000000000000000" pitchFamily="2" charset="2"/>
              <a:buChar char="§"/>
            </a:pPr>
            <a:r>
              <a:rPr lang="en-US" sz="2800" i="1" dirty="0" smtClean="0">
                <a:solidFill>
                  <a:schemeClr val="accent4"/>
                </a:solidFill>
              </a:rPr>
              <a:t> What was hardest about responding? Easiest?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4107" y="4117646"/>
            <a:ext cx="1818742" cy="1448410"/>
          </a:xfrm>
          <a:prstGeom prst="rect">
            <a:avLst/>
          </a:prstGeom>
        </p:spPr>
      </p:pic>
      <p:sp>
        <p:nvSpPr>
          <p:cNvPr id="5" name="Slide Number Placeholder 4"/>
          <p:cNvSpPr>
            <a:spLocks noGrp="1"/>
          </p:cNvSpPr>
          <p:nvPr>
            <p:ph type="sldNum" sz="quarter" idx="12"/>
          </p:nvPr>
        </p:nvSpPr>
        <p:spPr/>
        <p:txBody>
          <a:bodyPr/>
          <a:lstStyle/>
          <a:p>
            <a:fld id="{BA875541-8164-4CC7-9F2F-6F0C49BB858D}" type="slidenum">
              <a:rPr lang="en-US" smtClean="0"/>
              <a:pPr/>
              <a:t>24</a:t>
            </a:fld>
            <a:endParaRPr lang="en-US"/>
          </a:p>
        </p:txBody>
      </p:sp>
    </p:spTree>
    <p:custDataLst>
      <p:tags r:id="rId1"/>
    </p:custDataLst>
    <p:extLst>
      <p:ext uri="{BB962C8B-B14F-4D97-AF65-F5344CB8AC3E}">
        <p14:creationId xmlns:p14="http://schemas.microsoft.com/office/powerpoint/2010/main" val="168495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solidFill>
                  <a:schemeClr val="tx1"/>
                </a:solidFill>
              </a:rPr>
              <a:t>Bystander Response Videos</a:t>
            </a:r>
            <a:endParaRPr lang="en-US" sz="6600" dirty="0">
              <a:solidFill>
                <a:schemeClr val="tx1"/>
              </a:solidFill>
            </a:endParaRPr>
          </a:p>
        </p:txBody>
      </p:sp>
      <p:sp>
        <p:nvSpPr>
          <p:cNvPr id="3" name="Slide Number Placeholder 2"/>
          <p:cNvSpPr>
            <a:spLocks noGrp="1"/>
          </p:cNvSpPr>
          <p:nvPr>
            <p:ph type="sldNum" sz="quarter" idx="12"/>
          </p:nvPr>
        </p:nvSpPr>
        <p:spPr/>
        <p:txBody>
          <a:bodyPr/>
          <a:lstStyle/>
          <a:p>
            <a:fld id="{BA875541-8164-4CC7-9F2F-6F0C49BB858D}" type="slidenum">
              <a:rPr lang="en-US" smtClean="0"/>
              <a:pPr/>
              <a:t>25</a:t>
            </a:fld>
            <a:endParaRPr lang="en-US"/>
          </a:p>
        </p:txBody>
      </p:sp>
    </p:spTree>
    <p:custDataLst>
      <p:tags r:id="rId1"/>
    </p:custDataLst>
    <p:extLst>
      <p:ext uri="{BB962C8B-B14F-4D97-AF65-F5344CB8AC3E}">
        <p14:creationId xmlns:p14="http://schemas.microsoft.com/office/powerpoint/2010/main" val="4152208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taurant direct intervention smaller fi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cstate="print"/>
          <a:stretch>
            <a:fillRect/>
          </a:stretch>
        </p:blipFill>
        <p:spPr>
          <a:xfrm>
            <a:off x="400049" y="0"/>
            <a:ext cx="11363325" cy="6401873"/>
          </a:xfrm>
          <a:prstGeom prst="rect">
            <a:avLst/>
          </a:prstGeom>
        </p:spPr>
      </p:pic>
      <p:sp>
        <p:nvSpPr>
          <p:cNvPr id="4" name="TextBox 3"/>
          <p:cNvSpPr txBox="1"/>
          <p:nvPr/>
        </p:nvSpPr>
        <p:spPr>
          <a:xfrm>
            <a:off x="3343275" y="6401873"/>
            <a:ext cx="5686425" cy="369332"/>
          </a:xfrm>
          <a:prstGeom prst="rect">
            <a:avLst/>
          </a:prstGeom>
          <a:noFill/>
        </p:spPr>
        <p:txBody>
          <a:bodyPr wrap="square" rtlCol="0">
            <a:spAutoFit/>
          </a:bodyPr>
          <a:lstStyle/>
          <a:p>
            <a:r>
              <a:rPr lang="en-US" dirty="0" smtClean="0"/>
              <a:t>View in YouTube: </a:t>
            </a:r>
            <a:r>
              <a:rPr lang="en-US" dirty="0">
                <a:hlinkClick r:id="rId7"/>
              </a:rPr>
              <a:t>http://youtu.be/LNpd-lFq_WM</a:t>
            </a:r>
            <a:endParaRPr lang="en-US" dirty="0"/>
          </a:p>
        </p:txBody>
      </p:sp>
      <p:sp>
        <p:nvSpPr>
          <p:cNvPr id="3" name="Slide Number Placeholder 2"/>
          <p:cNvSpPr>
            <a:spLocks noGrp="1"/>
          </p:cNvSpPr>
          <p:nvPr>
            <p:ph type="sldNum" sz="quarter" idx="12"/>
          </p:nvPr>
        </p:nvSpPr>
        <p:spPr/>
        <p:txBody>
          <a:bodyPr/>
          <a:lstStyle/>
          <a:p>
            <a:fld id="{BA875541-8164-4CC7-9F2F-6F0C49BB858D}" type="slidenum">
              <a:rPr lang="en-US" smtClean="0"/>
              <a:pPr/>
              <a:t>26</a:t>
            </a:fld>
            <a:endParaRPr lang="en-US"/>
          </a:p>
        </p:txBody>
      </p:sp>
    </p:spTree>
    <p:custDataLst>
      <p:tags r:id="rId1"/>
    </p:custDataLst>
    <p:extLst>
      <p:ext uri="{BB962C8B-B14F-4D97-AF65-F5344CB8AC3E}">
        <p14:creationId xmlns:p14="http://schemas.microsoft.com/office/powerpoint/2010/main" val="1910774191"/>
      </p:ext>
    </p:extLst>
  </p:cSld>
  <p:clrMapOvr>
    <a:masterClrMapping/>
  </p:clrMapOvr>
  <mc:AlternateContent xmlns:mc="http://schemas.openxmlformats.org/markup-compatibility/2006" xmlns:p14="http://schemas.microsoft.com/office/powerpoint/2010/main">
    <mc:Choice Requires="p14">
      <p:transition spd="slow" p14:dur="2000" advTm="14135"/>
    </mc:Choice>
    <mc:Fallback xmlns="">
      <p:transition spd="slow" advTm="1413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8223" y="2834640"/>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FIVE: RESPOND TO THE DOMESTIC VIOLENCE</a:t>
            </a:r>
          </a:p>
        </p:txBody>
      </p:sp>
      <p:graphicFrame>
        <p:nvGraphicFramePr>
          <p:cNvPr id="4" name="Content Placeholder 4"/>
          <p:cNvGraphicFramePr>
            <a:graphicFrameLocks/>
          </p:cNvGraphicFramePr>
          <p:nvPr>
            <p:extLst>
              <p:ext uri="{D42A27DB-BD31-4B8C-83A1-F6EECF244321}">
                <p14:modId xmlns:p14="http://schemas.microsoft.com/office/powerpoint/2010/main" val="4217494637"/>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p:cNvGrpSpPr/>
          <p:nvPr/>
        </p:nvGrpSpPr>
        <p:grpSpPr>
          <a:xfrm>
            <a:off x="2396261" y="3750678"/>
            <a:ext cx="2999487" cy="2191284"/>
            <a:chOff x="1127581" y="4448858"/>
            <a:chExt cx="2999487" cy="2191284"/>
          </a:xfrm>
        </p:grpSpPr>
        <p:sp>
          <p:nvSpPr>
            <p:cNvPr id="6" name="TextBox 5"/>
            <p:cNvSpPr txBox="1"/>
            <p:nvPr/>
          </p:nvSpPr>
          <p:spPr>
            <a:xfrm>
              <a:off x="2063549" y="5410604"/>
              <a:ext cx="2063519" cy="1229538"/>
            </a:xfrm>
            <a:prstGeom prst="rect">
              <a:avLst/>
            </a:prstGeom>
            <a:noFill/>
          </p:spPr>
          <p:txBody>
            <a:bodyPr wrap="square" rtlCol="0">
              <a:spAutoFit/>
            </a:bodyPr>
            <a:lstStyle/>
            <a:p>
              <a:r>
                <a:rPr lang="en-US" sz="3600" dirty="0">
                  <a:ea typeface="Calibri" panose="020F0502020204030204" pitchFamily="34" charset="0"/>
                  <a:cs typeface="Times New Roman" panose="02020603050405020304" pitchFamily="18" charset="0"/>
                </a:rPr>
                <a:t>Direct </a:t>
              </a:r>
            </a:p>
            <a:p>
              <a:endParaRPr lang="en-US" sz="3600" dirty="0"/>
            </a:p>
          </p:txBody>
        </p:sp>
        <p:pic>
          <p:nvPicPr>
            <p:cNvPr id="7" name="Picture 6"/>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27581" y="4448858"/>
              <a:ext cx="1473960" cy="1473960"/>
            </a:xfrm>
            <a:prstGeom prst="rect">
              <a:avLst/>
            </a:prstGeom>
          </p:spPr>
        </p:pic>
      </p:grpSp>
      <p:grpSp>
        <p:nvGrpSpPr>
          <p:cNvPr id="9" name="Group 8"/>
          <p:cNvGrpSpPr/>
          <p:nvPr/>
        </p:nvGrpSpPr>
        <p:grpSpPr>
          <a:xfrm>
            <a:off x="5500936" y="3642760"/>
            <a:ext cx="4946084" cy="2034540"/>
            <a:chOff x="8049244" y="3913046"/>
            <a:chExt cx="3621720" cy="2034540"/>
          </a:xfrm>
        </p:grpSpPr>
        <p:sp>
          <p:nvSpPr>
            <p:cNvPr id="10" name="Oval Callout 9"/>
            <p:cNvSpPr/>
            <p:nvPr/>
          </p:nvSpPr>
          <p:spPr>
            <a:xfrm>
              <a:off x="8049244" y="3913046"/>
              <a:ext cx="3621720" cy="2034540"/>
            </a:xfrm>
            <a:prstGeom prst="wedgeEllipseCallout">
              <a:avLst>
                <a:gd name="adj1" fmla="val -38506"/>
                <a:gd name="adj2" fmla="val 5800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8293987" y="4290212"/>
              <a:ext cx="3132233" cy="1384995"/>
            </a:xfrm>
            <a:prstGeom prst="rect">
              <a:avLst/>
            </a:prstGeom>
            <a:noFill/>
          </p:spPr>
          <p:txBody>
            <a:bodyPr wrap="square" rtlCol="0">
              <a:spAutoFit/>
            </a:bodyPr>
            <a:lstStyle/>
            <a:p>
              <a:pPr algn="ctr"/>
              <a:r>
                <a:rPr lang="en-US" sz="2800" dirty="0" smtClean="0">
                  <a:latin typeface="Covered By Your Grace" pitchFamily="2" charset="0"/>
                </a:rPr>
                <a:t>He said he has to finish his work – why don’t you wait outside?</a:t>
              </a:r>
              <a:endParaRPr lang="en-US" sz="2800" dirty="0">
                <a:latin typeface="Covered By Your Grace" pitchFamily="2" charset="0"/>
              </a:endParaRPr>
            </a:p>
          </p:txBody>
        </p:sp>
      </p:grpSp>
      <p:sp>
        <p:nvSpPr>
          <p:cNvPr id="2" name="Slide Number Placeholder 1"/>
          <p:cNvSpPr>
            <a:spLocks noGrp="1"/>
          </p:cNvSpPr>
          <p:nvPr>
            <p:ph type="sldNum" sz="quarter" idx="12"/>
          </p:nvPr>
        </p:nvSpPr>
        <p:spPr/>
        <p:txBody>
          <a:bodyPr/>
          <a:lstStyle/>
          <a:p>
            <a:fld id="{BA875541-8164-4CC7-9F2F-6F0C49BB858D}" type="slidenum">
              <a:rPr lang="en-US" smtClean="0"/>
              <a:pPr/>
              <a:t>27</a:t>
            </a:fld>
            <a:endParaRPr lang="en-US"/>
          </a:p>
        </p:txBody>
      </p:sp>
    </p:spTree>
    <p:custDataLst>
      <p:tags r:id="rId1"/>
    </p:custDataLst>
    <p:extLst>
      <p:ext uri="{BB962C8B-B14F-4D97-AF65-F5344CB8AC3E}">
        <p14:creationId xmlns:p14="http://schemas.microsoft.com/office/powerpoint/2010/main" val="1564328167"/>
      </p:ext>
    </p:extLst>
  </p:cSld>
  <p:clrMapOvr>
    <a:masterClrMapping/>
  </p:clrMapOvr>
  <mc:AlternateContent xmlns:mc="http://schemas.openxmlformats.org/markup-compatibility/2006" xmlns:p14="http://schemas.microsoft.com/office/powerpoint/2010/main">
    <mc:Choice Requires="p14">
      <p:transition spd="slow" p14:dur="2000" advTm="8198"/>
    </mc:Choice>
    <mc:Fallback xmlns="">
      <p:transition spd="slow" advTm="8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127697030"/>
              </p:ext>
            </p:extLst>
          </p:nvPr>
        </p:nvGraphicFramePr>
        <p:xfrm>
          <a:off x="1225701" y="2073412"/>
          <a:ext cx="10241280" cy="3968035"/>
        </p:xfrm>
        <a:graphic>
          <a:graphicData uri="http://schemas.openxmlformats.org/drawingml/2006/table">
            <a:tbl>
              <a:tblPr firstRow="1" bandRow="1">
                <a:tableStyleId>{D03447BB-5D67-496B-8E87-E561075AD55C}</a:tableStyleId>
              </a:tblPr>
              <a:tblGrid>
                <a:gridCol w="498348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584755">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84965">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normAutofit/>
          </a:bodyPr>
          <a:lstStyle/>
          <a:p>
            <a:r>
              <a:rPr lang="en-US" sz="4000" dirty="0" smtClean="0">
                <a:solidFill>
                  <a:schemeClr val="tx1"/>
                </a:solidFill>
              </a:rPr>
              <a:t>Directly Intervene</a:t>
            </a:r>
            <a:endParaRPr lang="en-US" sz="4000" b="1" dirty="0">
              <a:solidFill>
                <a:schemeClr val="tx1"/>
              </a:solidFill>
            </a:endParaRPr>
          </a:p>
        </p:txBody>
      </p:sp>
      <p:pic>
        <p:nvPicPr>
          <p:cNvPr id="9" name="Picture 8"/>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083" y="2804199"/>
            <a:ext cx="2001013" cy="2001013"/>
          </a:xfrm>
          <a:prstGeom prst="rect">
            <a:avLst/>
          </a:prstGeom>
        </p:spPr>
      </p:pic>
      <p:sp>
        <p:nvSpPr>
          <p:cNvPr id="10" name="Rectangle 9"/>
          <p:cNvSpPr/>
          <p:nvPr/>
        </p:nvSpPr>
        <p:spPr>
          <a:xfrm>
            <a:off x="1311597" y="4741441"/>
            <a:ext cx="4916988" cy="923330"/>
          </a:xfrm>
          <a:prstGeom prst="rect">
            <a:avLst/>
          </a:prstGeom>
          <a:noFill/>
        </p:spPr>
        <p:txBody>
          <a:bodyPr wrap="none" lIns="91440" tIns="45720" rIns="91440" bIns="45720">
            <a:spAutoFit/>
          </a:bodyPr>
          <a:lstStyle/>
          <a:p>
            <a:pPr algn="ctr"/>
            <a:r>
              <a:rPr lang="en-US" sz="5400" i="1" dirty="0" smtClean="0">
                <a:ln w="0"/>
                <a:gradFill>
                  <a:gsLst>
                    <a:gs pos="21000">
                      <a:srgbClr val="53575C"/>
                    </a:gs>
                    <a:gs pos="88000">
                      <a:srgbClr val="C5C7CA"/>
                    </a:gs>
                  </a:gsLst>
                  <a:lin ang="5400000"/>
                </a:gradFill>
              </a:rPr>
              <a:t>No More Silence</a:t>
            </a:r>
            <a:endParaRPr lang="en-US" sz="5400" i="1" dirty="0">
              <a:ln w="0"/>
              <a:gradFill>
                <a:gsLst>
                  <a:gs pos="21000">
                    <a:srgbClr val="53575C"/>
                  </a:gs>
                  <a:gs pos="88000">
                    <a:srgbClr val="C5C7CA"/>
                  </a:gs>
                </a:gsLst>
                <a:lin ang="5400000"/>
              </a:gradFill>
            </a:endParaRPr>
          </a:p>
        </p:txBody>
      </p:sp>
      <p:pic>
        <p:nvPicPr>
          <p:cNvPr id="11" name="Picture 10"/>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36570" y="3299562"/>
            <a:ext cx="1821809" cy="1821809"/>
          </a:xfrm>
          <a:prstGeom prst="rect">
            <a:avLst/>
          </a:prstGeom>
        </p:spPr>
      </p:pic>
      <p:grpSp>
        <p:nvGrpSpPr>
          <p:cNvPr id="12" name="Group 11"/>
          <p:cNvGrpSpPr/>
          <p:nvPr/>
        </p:nvGrpSpPr>
        <p:grpSpPr>
          <a:xfrm>
            <a:off x="8743986" y="3473487"/>
            <a:ext cx="2999487" cy="2191284"/>
            <a:chOff x="1127581" y="4448858"/>
            <a:chExt cx="2999487" cy="2191284"/>
          </a:xfrm>
        </p:grpSpPr>
        <p:sp>
          <p:nvSpPr>
            <p:cNvPr id="13" name="TextBox 12"/>
            <p:cNvSpPr txBox="1"/>
            <p:nvPr/>
          </p:nvSpPr>
          <p:spPr>
            <a:xfrm>
              <a:off x="2063549" y="5410604"/>
              <a:ext cx="2063519" cy="1229538"/>
            </a:xfrm>
            <a:prstGeom prst="rect">
              <a:avLst/>
            </a:prstGeom>
            <a:noFill/>
          </p:spPr>
          <p:txBody>
            <a:bodyPr wrap="square" rtlCol="0">
              <a:spAutoFit/>
            </a:bodyPr>
            <a:lstStyle/>
            <a:p>
              <a:r>
                <a:rPr lang="en-US" sz="3600" dirty="0">
                  <a:ea typeface="Calibri" panose="020F0502020204030204" pitchFamily="34" charset="0"/>
                  <a:cs typeface="Times New Roman" panose="02020603050405020304" pitchFamily="18" charset="0"/>
                </a:rPr>
                <a:t>Direct </a:t>
              </a:r>
            </a:p>
            <a:p>
              <a:endParaRPr lang="en-US" sz="3600" dirty="0"/>
            </a:p>
          </p:txBody>
        </p:sp>
        <p:pic>
          <p:nvPicPr>
            <p:cNvPr id="14" name="Picture 13"/>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27581" y="4448858"/>
              <a:ext cx="1473960" cy="1473960"/>
            </a:xfrm>
            <a:prstGeom prst="rect">
              <a:avLst/>
            </a:prstGeom>
          </p:spPr>
        </p:pic>
      </p:grpSp>
      <p:sp>
        <p:nvSpPr>
          <p:cNvPr id="15" name="&quot;No&quot; Symbol 14"/>
          <p:cNvSpPr/>
          <p:nvPr/>
        </p:nvSpPr>
        <p:spPr>
          <a:xfrm>
            <a:off x="9108741" y="3149291"/>
            <a:ext cx="1795101" cy="1816278"/>
          </a:xfrm>
          <a:prstGeom prst="noSmoking">
            <a:avLst/>
          </a:prstGeom>
          <a:gradFill>
            <a:gsLst>
              <a:gs pos="0">
                <a:schemeClr val="accent2">
                  <a:tint val="65000"/>
                  <a:shade val="92000"/>
                  <a:satMod val="130000"/>
                  <a:alpha val="28000"/>
                </a:schemeClr>
              </a:gs>
              <a:gs pos="45000">
                <a:schemeClr val="accent2">
                  <a:tint val="60000"/>
                  <a:shade val="99000"/>
                  <a:satMod val="120000"/>
                </a:schemeClr>
              </a:gs>
              <a:gs pos="100000">
                <a:schemeClr val="accent2">
                  <a:tint val="55000"/>
                  <a:satMod val="14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7" name="TextBox 16"/>
          <p:cNvSpPr txBox="1"/>
          <p:nvPr/>
        </p:nvSpPr>
        <p:spPr>
          <a:xfrm>
            <a:off x="7679991" y="2027764"/>
            <a:ext cx="2857500" cy="584775"/>
          </a:xfrm>
          <a:prstGeom prst="rect">
            <a:avLst/>
          </a:prstGeom>
          <a:noFill/>
        </p:spPr>
        <p:txBody>
          <a:bodyPr wrap="square" rtlCol="0">
            <a:spAutoFit/>
          </a:bodyPr>
          <a:lstStyle/>
          <a:p>
            <a:r>
              <a:rPr lang="en-US" sz="3200" dirty="0" smtClean="0">
                <a:solidFill>
                  <a:schemeClr val="bg1"/>
                </a:solidFill>
              </a:rPr>
              <a:t>Cons:</a:t>
            </a:r>
            <a:endParaRPr lang="en-US" sz="3200" dirty="0">
              <a:solidFill>
                <a:schemeClr val="bg1"/>
              </a:solidFill>
            </a:endParaRPr>
          </a:p>
        </p:txBody>
      </p:sp>
      <p:sp>
        <p:nvSpPr>
          <p:cNvPr id="16" name="TextBox 15"/>
          <p:cNvSpPr txBox="1"/>
          <p:nvPr/>
        </p:nvSpPr>
        <p:spPr>
          <a:xfrm>
            <a:off x="2561083" y="2027764"/>
            <a:ext cx="2857500" cy="646331"/>
          </a:xfrm>
          <a:prstGeom prst="rect">
            <a:avLst/>
          </a:prstGeom>
          <a:noFill/>
        </p:spPr>
        <p:txBody>
          <a:bodyPr wrap="square" rtlCol="0">
            <a:spAutoFit/>
          </a:bodyPr>
          <a:lstStyle/>
          <a:p>
            <a:r>
              <a:rPr lang="en-US" sz="3600" dirty="0" smtClean="0">
                <a:solidFill>
                  <a:schemeClr val="bg1"/>
                </a:solidFill>
              </a:rPr>
              <a:t>Pros:</a:t>
            </a:r>
            <a:endParaRPr lang="en-US" sz="3600" dirty="0">
              <a:solidFill>
                <a:schemeClr val="bg1"/>
              </a:solidFill>
            </a:endParaRPr>
          </a:p>
        </p:txBody>
      </p:sp>
      <p:sp>
        <p:nvSpPr>
          <p:cNvPr id="3" name="Slide Number Placeholder 2"/>
          <p:cNvSpPr>
            <a:spLocks noGrp="1"/>
          </p:cNvSpPr>
          <p:nvPr>
            <p:ph type="sldNum" sz="quarter" idx="12"/>
          </p:nvPr>
        </p:nvSpPr>
        <p:spPr/>
        <p:txBody>
          <a:bodyPr/>
          <a:lstStyle/>
          <a:p>
            <a:fld id="{BA875541-8164-4CC7-9F2F-6F0C49BB858D}" type="slidenum">
              <a:rPr lang="en-US" smtClean="0"/>
              <a:pPr/>
              <a:t>28</a:t>
            </a:fld>
            <a:endParaRPr lang="en-US"/>
          </a:p>
        </p:txBody>
      </p:sp>
    </p:spTree>
    <p:custDataLst>
      <p:tags r:id="rId1"/>
    </p:custDataLst>
    <p:extLst>
      <p:ext uri="{BB962C8B-B14F-4D97-AF65-F5344CB8AC3E}">
        <p14:creationId xmlns:p14="http://schemas.microsoft.com/office/powerpoint/2010/main" val="638094321"/>
      </p:ext>
    </p:extLst>
  </p:cSld>
  <p:clrMapOvr>
    <a:masterClrMapping/>
  </p:clrMapOvr>
  <mc:AlternateContent xmlns:mc="http://schemas.openxmlformats.org/markup-compatibility/2006" xmlns:p14="http://schemas.microsoft.com/office/powerpoint/2010/main">
    <mc:Choice Requires="p14">
      <p:transition spd="slow" p14:dur="2000" advTm="42515"/>
    </mc:Choice>
    <mc:Fallback xmlns="">
      <p:transition spd="slow" advTm="42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1" presetClass="entr" presetSubtype="0" fill="hold" grpId="0"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7"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taurant distract intervention smaller fi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7200" y="0"/>
            <a:ext cx="11163300" cy="6289183"/>
          </a:xfrm>
          <a:prstGeom prst="rect">
            <a:avLst/>
          </a:prstGeom>
        </p:spPr>
      </p:pic>
      <p:sp>
        <p:nvSpPr>
          <p:cNvPr id="3" name="TextBox 2"/>
          <p:cNvSpPr txBox="1"/>
          <p:nvPr/>
        </p:nvSpPr>
        <p:spPr>
          <a:xfrm>
            <a:off x="3424237" y="6377051"/>
            <a:ext cx="5229225" cy="369332"/>
          </a:xfrm>
          <a:prstGeom prst="rect">
            <a:avLst/>
          </a:prstGeom>
          <a:noFill/>
        </p:spPr>
        <p:txBody>
          <a:bodyPr wrap="square" rtlCol="0">
            <a:spAutoFit/>
          </a:bodyPr>
          <a:lstStyle/>
          <a:p>
            <a:r>
              <a:rPr lang="en-US" dirty="0" smtClean="0"/>
              <a:t>View on YouTube: </a:t>
            </a:r>
            <a:r>
              <a:rPr lang="en-US" dirty="0">
                <a:hlinkClick r:id="rId7"/>
              </a:rPr>
              <a:t>http://youtu.be/fvN37-N8zVs</a:t>
            </a:r>
            <a:endParaRPr lang="en-US" dirty="0"/>
          </a:p>
        </p:txBody>
      </p:sp>
      <p:sp>
        <p:nvSpPr>
          <p:cNvPr id="4" name="Slide Number Placeholder 3"/>
          <p:cNvSpPr>
            <a:spLocks noGrp="1"/>
          </p:cNvSpPr>
          <p:nvPr>
            <p:ph type="sldNum" sz="quarter" idx="12"/>
          </p:nvPr>
        </p:nvSpPr>
        <p:spPr/>
        <p:txBody>
          <a:bodyPr/>
          <a:lstStyle/>
          <a:p>
            <a:fld id="{BA875541-8164-4CC7-9F2F-6F0C49BB858D}" type="slidenum">
              <a:rPr lang="en-US" smtClean="0"/>
              <a:pPr/>
              <a:t>29</a:t>
            </a:fld>
            <a:endParaRPr lang="en-US"/>
          </a:p>
        </p:txBody>
      </p:sp>
    </p:spTree>
    <p:custDataLst>
      <p:tags r:id="rId1"/>
    </p:custDataLst>
    <p:extLst>
      <p:ext uri="{BB962C8B-B14F-4D97-AF65-F5344CB8AC3E}">
        <p14:creationId xmlns:p14="http://schemas.microsoft.com/office/powerpoint/2010/main" val="2981436129"/>
      </p:ext>
    </p:extLst>
  </p:cSld>
  <p:clrMapOvr>
    <a:masterClrMapping/>
  </p:clrMapOvr>
  <mc:AlternateContent xmlns:mc="http://schemas.openxmlformats.org/markup-compatibility/2006" xmlns:p14="http://schemas.microsoft.com/office/powerpoint/2010/main">
    <mc:Choice Requires="p14">
      <p:transition spd="slow" p14:dur="2000" advTm="11417"/>
    </mc:Choice>
    <mc:Fallback xmlns="">
      <p:transition spd="slow" advTm="114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380" y="705703"/>
            <a:ext cx="10058400" cy="1450757"/>
          </a:xfrm>
        </p:spPr>
        <p:txBody>
          <a:bodyPr/>
          <a:lstStyle/>
          <a:p>
            <a:r>
              <a:rPr lang="en-US" dirty="0" smtClean="0"/>
              <a:t>The Five Steps to Intervening</a:t>
            </a:r>
          </a:p>
          <a:p>
            <a:pPr marL="0" indent="0">
              <a:buNone/>
            </a:pPr>
            <a:endParaRPr lang="en-US" sz="2800" dirty="0" smtClean="0">
              <a:solidFill>
                <a:srgbClr val="ED038A"/>
              </a:solidFill>
            </a:endParaRP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3358134640"/>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BA875541-8164-4CC7-9F2F-6F0C49BB858D}" type="slidenum">
              <a:rPr lang="en-US" smtClean="0"/>
              <a:pPr/>
              <a:t>3</a:t>
            </a:fld>
            <a:endParaRPr lang="en-US"/>
          </a:p>
        </p:txBody>
      </p:sp>
    </p:spTree>
    <p:custDataLst>
      <p:tags r:id="rId1"/>
    </p:custDataLst>
    <p:extLst>
      <p:ext uri="{BB962C8B-B14F-4D97-AF65-F5344CB8AC3E}">
        <p14:creationId xmlns:p14="http://schemas.microsoft.com/office/powerpoint/2010/main" val="26451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82968EB-CA2F-4EAD-A2E7-8A8A4C9A571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6F9E2D2E-B2CA-42EB-B193-DB0B1B43A249}"/>
                                            </p:graphic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graphicEl>
                                              <a:dgm id="{F62AE1B0-EDE3-4C9C-B00C-9FFBC13DFF80}"/>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graphicEl>
                                              <a:dgm id="{E81AD96A-287B-443D-BF38-4FD353BD3797}"/>
                                            </p:graphic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graphicEl>
                                              <a:dgm id="{AA985192-EB93-4383-93DD-1BF927E53796}"/>
                                            </p:graphic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graphicEl>
                                              <a:dgm id="{51211CEE-C51A-4EA8-945C-CE9A28E3FDD7}"/>
                                            </p:graphic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graphicEl>
                                              <a:dgm id="{FA46DECD-0117-40C9-BE71-BB5D9E56B3F3}"/>
                                            </p:graphic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graphicEl>
                                              <a:dgm id="{5BA65149-EC53-420C-8958-08F93D0E22FA}"/>
                                            </p:graphic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graphicEl>
                                              <a:dgm id="{9CF22FEB-A254-4597-8D60-1696B8788378}"/>
                                            </p:graphic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graphicEl>
                                              <a:dgm id="{2E1393FE-BF89-4B14-97BD-624EF0BC3C69}"/>
                                            </p:graphic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
                                            <p:graphicEl>
                                              <a:dgm id="{6ECD4CAA-5539-402B-B260-8DA5BF5BD1F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538" y="2834640"/>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FIVE: RESPOND TO THE DOMESTIC VIOLENCE</a:t>
            </a:r>
          </a:p>
        </p:txBody>
      </p:sp>
      <p:graphicFrame>
        <p:nvGraphicFramePr>
          <p:cNvPr id="4" name="Content Placeholder 4"/>
          <p:cNvGraphicFramePr>
            <a:graphicFrameLocks/>
          </p:cNvGraphicFramePr>
          <p:nvPr>
            <p:extLst>
              <p:ext uri="{D42A27DB-BD31-4B8C-83A1-F6EECF244321}">
                <p14:modId xmlns:p14="http://schemas.microsoft.com/office/powerpoint/2010/main" val="4217494637"/>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p:cNvGrpSpPr/>
          <p:nvPr/>
        </p:nvGrpSpPr>
        <p:grpSpPr>
          <a:xfrm>
            <a:off x="1447624" y="3715100"/>
            <a:ext cx="2815450" cy="1527869"/>
            <a:chOff x="3962224" y="4515200"/>
            <a:chExt cx="2815450" cy="1527869"/>
          </a:xfrm>
        </p:grpSpPr>
        <p:sp>
          <p:nvSpPr>
            <p:cNvPr id="6" name="Rectangle 5"/>
            <p:cNvSpPr/>
            <p:nvPr/>
          </p:nvSpPr>
          <p:spPr>
            <a:xfrm>
              <a:off x="4886877" y="5373342"/>
              <a:ext cx="1890797" cy="669727"/>
            </a:xfrm>
            <a:prstGeom prst="rect">
              <a:avLst/>
            </a:prstGeom>
          </p:spPr>
          <p:txBody>
            <a:bodyPr wrap="none">
              <a:spAutoFit/>
            </a:bodyPr>
            <a:lstStyle/>
            <a:p>
              <a:pPr marL="438912">
                <a:lnSpc>
                  <a:spcPct val="107000"/>
                </a:lnSpc>
                <a:spcBef>
                  <a:spcPts val="0"/>
                </a:spcBef>
                <a:spcAft>
                  <a:spcPts val="0"/>
                </a:spcAft>
              </a:pPr>
              <a:r>
                <a:rPr lang="en-US" sz="3600" dirty="0">
                  <a:ea typeface="Calibri" panose="020F0502020204030204" pitchFamily="34" charset="0"/>
                  <a:cs typeface="Times New Roman" panose="02020603050405020304" pitchFamily="18" charset="0"/>
                </a:rPr>
                <a:t>Distract </a:t>
              </a:r>
            </a:p>
          </p:txBody>
        </p:sp>
        <p:pic>
          <p:nvPicPr>
            <p:cNvPr id="7" name="Picture 6"/>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62224" y="4515200"/>
              <a:ext cx="1460068" cy="1460068"/>
            </a:xfrm>
            <a:prstGeom prst="rect">
              <a:avLst/>
            </a:prstGeom>
          </p:spPr>
        </p:pic>
      </p:grpSp>
      <p:grpSp>
        <p:nvGrpSpPr>
          <p:cNvPr id="13" name="Group 12"/>
          <p:cNvGrpSpPr/>
          <p:nvPr/>
        </p:nvGrpSpPr>
        <p:grpSpPr>
          <a:xfrm>
            <a:off x="5417813" y="3555972"/>
            <a:ext cx="3621720" cy="2034540"/>
            <a:chOff x="7884304" y="3715100"/>
            <a:chExt cx="3621720" cy="2034540"/>
          </a:xfrm>
        </p:grpSpPr>
        <p:sp>
          <p:nvSpPr>
            <p:cNvPr id="11" name="Oval Callout 10"/>
            <p:cNvSpPr/>
            <p:nvPr/>
          </p:nvSpPr>
          <p:spPr>
            <a:xfrm>
              <a:off x="7884304" y="3715100"/>
              <a:ext cx="3621720" cy="2034540"/>
            </a:xfrm>
            <a:prstGeom prst="wedgeEllipseCallout">
              <a:avLst>
                <a:gd name="adj1" fmla="val -38506"/>
                <a:gd name="adj2" fmla="val 5800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p:cNvSpPr txBox="1"/>
            <p:nvPr/>
          </p:nvSpPr>
          <p:spPr>
            <a:xfrm>
              <a:off x="8049244" y="3947540"/>
              <a:ext cx="3291840" cy="1569660"/>
            </a:xfrm>
            <a:prstGeom prst="rect">
              <a:avLst/>
            </a:prstGeom>
            <a:noFill/>
          </p:spPr>
          <p:txBody>
            <a:bodyPr wrap="square" rtlCol="0">
              <a:spAutoFit/>
            </a:bodyPr>
            <a:lstStyle/>
            <a:p>
              <a:pPr algn="ctr"/>
              <a:r>
                <a:rPr lang="en-US" sz="3200" dirty="0" smtClean="0">
                  <a:latin typeface="Covered By Your Grace" pitchFamily="2" charset="0"/>
                </a:rPr>
                <a:t>Here’s the money I borrowed</a:t>
              </a:r>
              <a:endParaRPr lang="en-US" sz="3200" dirty="0">
                <a:latin typeface="Covered By Your Grace" pitchFamily="2" charset="0"/>
              </a:endParaRPr>
            </a:p>
          </p:txBody>
        </p:sp>
      </p:grpSp>
      <p:sp>
        <p:nvSpPr>
          <p:cNvPr id="2" name="Slide Number Placeholder 1"/>
          <p:cNvSpPr>
            <a:spLocks noGrp="1"/>
          </p:cNvSpPr>
          <p:nvPr>
            <p:ph type="sldNum" sz="quarter" idx="12"/>
          </p:nvPr>
        </p:nvSpPr>
        <p:spPr/>
        <p:txBody>
          <a:bodyPr/>
          <a:lstStyle/>
          <a:p>
            <a:fld id="{BA875541-8164-4CC7-9F2F-6F0C49BB858D}" type="slidenum">
              <a:rPr lang="en-US" smtClean="0"/>
              <a:pPr/>
              <a:t>30</a:t>
            </a:fld>
            <a:endParaRPr lang="en-US"/>
          </a:p>
        </p:txBody>
      </p:sp>
    </p:spTree>
    <p:custDataLst>
      <p:tags r:id="rId1"/>
    </p:custDataLst>
    <p:extLst>
      <p:ext uri="{BB962C8B-B14F-4D97-AF65-F5344CB8AC3E}">
        <p14:creationId xmlns:p14="http://schemas.microsoft.com/office/powerpoint/2010/main" val="1847894800"/>
      </p:ext>
    </p:extLst>
  </p:cSld>
  <p:clrMapOvr>
    <a:masterClrMapping/>
  </p:clrMapOvr>
  <mc:AlternateContent xmlns:mc="http://schemas.openxmlformats.org/markup-compatibility/2006" xmlns:p14="http://schemas.microsoft.com/office/powerpoint/2010/main">
    <mc:Choice Requires="p14">
      <p:transition spd="slow" p14:dur="2000" advTm="8198"/>
    </mc:Choice>
    <mc:Fallback xmlns="">
      <p:transition spd="slow" advTm="8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127697030"/>
              </p:ext>
            </p:extLst>
          </p:nvPr>
        </p:nvGraphicFramePr>
        <p:xfrm>
          <a:off x="1225701" y="2073412"/>
          <a:ext cx="10241280" cy="3968035"/>
        </p:xfrm>
        <a:graphic>
          <a:graphicData uri="http://schemas.openxmlformats.org/drawingml/2006/table">
            <a:tbl>
              <a:tblPr firstRow="1" bandRow="1">
                <a:tableStyleId>{D03447BB-5D67-496B-8E87-E561075AD55C}</a:tableStyleId>
              </a:tblPr>
              <a:tblGrid>
                <a:gridCol w="498348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584755">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84965">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normAutofit/>
          </a:bodyPr>
          <a:lstStyle/>
          <a:p>
            <a:r>
              <a:rPr lang="en-US" sz="4000" dirty="0" smtClean="0">
                <a:solidFill>
                  <a:schemeClr val="tx1"/>
                </a:solidFill>
              </a:rPr>
              <a:t>Distract</a:t>
            </a:r>
            <a:endParaRPr lang="en-US" sz="4000" b="1" dirty="0">
              <a:solidFill>
                <a:schemeClr val="tx1"/>
              </a:solidFill>
            </a:endParaRPr>
          </a:p>
        </p:txBody>
      </p:sp>
      <p:sp>
        <p:nvSpPr>
          <p:cNvPr id="17" name="TextBox 16"/>
          <p:cNvSpPr txBox="1"/>
          <p:nvPr/>
        </p:nvSpPr>
        <p:spPr>
          <a:xfrm>
            <a:off x="7679991" y="2027764"/>
            <a:ext cx="2857500" cy="584775"/>
          </a:xfrm>
          <a:prstGeom prst="rect">
            <a:avLst/>
          </a:prstGeom>
          <a:noFill/>
        </p:spPr>
        <p:txBody>
          <a:bodyPr wrap="square" rtlCol="0">
            <a:spAutoFit/>
          </a:bodyPr>
          <a:lstStyle/>
          <a:p>
            <a:r>
              <a:rPr lang="en-US" sz="3200" dirty="0" smtClean="0">
                <a:solidFill>
                  <a:schemeClr val="bg1"/>
                </a:solidFill>
              </a:rPr>
              <a:t>Cons:</a:t>
            </a:r>
            <a:endParaRPr lang="en-US" sz="3200" dirty="0">
              <a:solidFill>
                <a:schemeClr val="bg1"/>
              </a:solidFill>
            </a:endParaRPr>
          </a:p>
        </p:txBody>
      </p:sp>
      <p:sp>
        <p:nvSpPr>
          <p:cNvPr id="16" name="TextBox 15"/>
          <p:cNvSpPr txBox="1"/>
          <p:nvPr/>
        </p:nvSpPr>
        <p:spPr>
          <a:xfrm>
            <a:off x="2561083" y="2027764"/>
            <a:ext cx="2857500" cy="646331"/>
          </a:xfrm>
          <a:prstGeom prst="rect">
            <a:avLst/>
          </a:prstGeom>
          <a:noFill/>
        </p:spPr>
        <p:txBody>
          <a:bodyPr wrap="square" rtlCol="0">
            <a:spAutoFit/>
          </a:bodyPr>
          <a:lstStyle/>
          <a:p>
            <a:r>
              <a:rPr lang="en-US" sz="3600" dirty="0" smtClean="0">
                <a:solidFill>
                  <a:schemeClr val="bg1"/>
                </a:solidFill>
              </a:rPr>
              <a:t>Pros:</a:t>
            </a:r>
            <a:endParaRPr lang="en-US" sz="3600" dirty="0">
              <a:solidFill>
                <a:schemeClr val="bg1"/>
              </a:solidFill>
            </a:endParaRPr>
          </a:p>
        </p:txBody>
      </p:sp>
      <p:pic>
        <p:nvPicPr>
          <p:cNvPr id="3" name="Picture 2"/>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28921" y="4257608"/>
            <a:ext cx="2489662" cy="1574232"/>
          </a:xfrm>
          <a:prstGeom prst="rect">
            <a:avLst/>
          </a:prstGeom>
        </p:spPr>
      </p:pic>
      <p:pic>
        <p:nvPicPr>
          <p:cNvPr id="4" name="Picture 3"/>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r="29517" b="34046"/>
          <a:stretch/>
        </p:blipFill>
        <p:spPr>
          <a:xfrm>
            <a:off x="1915973" y="2964499"/>
            <a:ext cx="1970228" cy="1052330"/>
          </a:xfrm>
          <a:prstGeom prst="rect">
            <a:avLst/>
          </a:prstGeom>
        </p:spPr>
      </p:pic>
      <p:pic>
        <p:nvPicPr>
          <p:cNvPr id="5" name="Picture 4"/>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714791" y="3125461"/>
            <a:ext cx="1930400" cy="1377950"/>
          </a:xfrm>
          <a:prstGeom prst="rect">
            <a:avLst/>
          </a:prstGeom>
        </p:spPr>
      </p:pic>
      <p:pic>
        <p:nvPicPr>
          <p:cNvPr id="19" name="Picture 1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r="28930" b="35412"/>
          <a:stretch/>
        </p:blipFill>
        <p:spPr>
          <a:xfrm>
            <a:off x="8463631" y="4503411"/>
            <a:ext cx="1986656" cy="966660"/>
          </a:xfrm>
          <a:prstGeom prst="rect">
            <a:avLst/>
          </a:prstGeom>
        </p:spPr>
      </p:pic>
      <p:sp>
        <p:nvSpPr>
          <p:cNvPr id="6" name="&quot;No&quot; Symbol 5"/>
          <p:cNvSpPr/>
          <p:nvPr/>
        </p:nvSpPr>
        <p:spPr>
          <a:xfrm>
            <a:off x="8645191" y="4352872"/>
            <a:ext cx="1428750" cy="1310072"/>
          </a:xfrm>
          <a:prstGeom prst="noSmoking">
            <a:avLst/>
          </a:prstGeom>
          <a:gradFill>
            <a:gsLst>
              <a:gs pos="0">
                <a:schemeClr val="accent2">
                  <a:tint val="65000"/>
                  <a:shade val="92000"/>
                  <a:satMod val="130000"/>
                  <a:alpha val="30000"/>
                </a:schemeClr>
              </a:gs>
              <a:gs pos="100000">
                <a:schemeClr val="accent2">
                  <a:tint val="60000"/>
                  <a:shade val="99000"/>
                  <a:satMod val="120000"/>
                </a:schemeClr>
              </a:gs>
              <a:gs pos="100000">
                <a:schemeClr val="accent2">
                  <a:tint val="55000"/>
                  <a:satMod val="14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Slide Number Placeholder 6"/>
          <p:cNvSpPr>
            <a:spLocks noGrp="1"/>
          </p:cNvSpPr>
          <p:nvPr>
            <p:ph type="sldNum" sz="quarter" idx="12"/>
          </p:nvPr>
        </p:nvSpPr>
        <p:spPr/>
        <p:txBody>
          <a:bodyPr/>
          <a:lstStyle/>
          <a:p>
            <a:fld id="{BA875541-8164-4CC7-9F2F-6F0C49BB858D}" type="slidenum">
              <a:rPr lang="en-US" smtClean="0"/>
              <a:pPr/>
              <a:t>31</a:t>
            </a:fld>
            <a:endParaRPr lang="en-US"/>
          </a:p>
        </p:txBody>
      </p:sp>
    </p:spTree>
    <p:custDataLst>
      <p:tags r:id="rId1"/>
    </p:custDataLst>
    <p:extLst>
      <p:ext uri="{BB962C8B-B14F-4D97-AF65-F5344CB8AC3E}">
        <p14:creationId xmlns:p14="http://schemas.microsoft.com/office/powerpoint/2010/main" val="1999490645"/>
      </p:ext>
    </p:extLst>
  </p:cSld>
  <p:clrMapOvr>
    <a:masterClrMapping/>
  </p:clrMapOvr>
  <mc:AlternateContent xmlns:mc="http://schemas.openxmlformats.org/markup-compatibility/2006" xmlns:p14="http://schemas.microsoft.com/office/powerpoint/2010/main">
    <mc:Choice Requires="p14">
      <p:transition spd="slow" p14:dur="2000" advTm="42515"/>
    </mc:Choice>
    <mc:Fallback xmlns="">
      <p:transition spd="slow" advTm="42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3: Delegate</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A875541-8164-4CC7-9F2F-6F0C49BB858D}" type="slidenum">
              <a:rPr lang="en-US" smtClean="0"/>
              <a:pPr/>
              <a:t>32</a:t>
            </a:fld>
            <a:endParaRPr lang="en-US"/>
          </a:p>
        </p:txBody>
      </p:sp>
    </p:spTree>
    <p:custDataLst>
      <p:tags r:id="rId1"/>
    </p:custDataLst>
    <p:extLst>
      <p:ext uri="{BB962C8B-B14F-4D97-AF65-F5344CB8AC3E}">
        <p14:creationId xmlns:p14="http://schemas.microsoft.com/office/powerpoint/2010/main" val="351918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538" y="2834640"/>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FIVE: RESPOND TO THE DOMESTIC VIOLENCE</a:t>
            </a:r>
          </a:p>
        </p:txBody>
      </p:sp>
      <p:graphicFrame>
        <p:nvGraphicFramePr>
          <p:cNvPr id="4" name="Content Placeholder 4"/>
          <p:cNvGraphicFramePr>
            <a:graphicFrameLocks/>
          </p:cNvGraphicFramePr>
          <p:nvPr>
            <p:extLst>
              <p:ext uri="{D42A27DB-BD31-4B8C-83A1-F6EECF244321}">
                <p14:modId xmlns:p14="http://schemas.microsoft.com/office/powerpoint/2010/main" val="4217494637"/>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 name="Group 12"/>
          <p:cNvGrpSpPr/>
          <p:nvPr/>
        </p:nvGrpSpPr>
        <p:grpSpPr>
          <a:xfrm>
            <a:off x="5417813" y="3555972"/>
            <a:ext cx="3621720" cy="2034540"/>
            <a:chOff x="7884304" y="3715100"/>
            <a:chExt cx="3621720" cy="2034540"/>
          </a:xfrm>
        </p:grpSpPr>
        <p:sp>
          <p:nvSpPr>
            <p:cNvPr id="11" name="Oval Callout 10"/>
            <p:cNvSpPr/>
            <p:nvPr/>
          </p:nvSpPr>
          <p:spPr>
            <a:xfrm>
              <a:off x="7884304" y="3715100"/>
              <a:ext cx="3621720" cy="2034540"/>
            </a:xfrm>
            <a:prstGeom prst="wedgeEllipseCallout">
              <a:avLst>
                <a:gd name="adj1" fmla="val -38506"/>
                <a:gd name="adj2" fmla="val 5800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p:cNvSpPr txBox="1"/>
            <p:nvPr/>
          </p:nvSpPr>
          <p:spPr>
            <a:xfrm>
              <a:off x="8049244" y="4109066"/>
              <a:ext cx="3291840" cy="646331"/>
            </a:xfrm>
            <a:prstGeom prst="rect">
              <a:avLst/>
            </a:prstGeom>
            <a:noFill/>
          </p:spPr>
          <p:txBody>
            <a:bodyPr wrap="square" rtlCol="0">
              <a:spAutoFit/>
            </a:bodyPr>
            <a:lstStyle/>
            <a:p>
              <a:pPr algn="ctr"/>
              <a:r>
                <a:rPr lang="en-US" sz="3600" dirty="0" smtClean="0">
                  <a:latin typeface="Covered By Your Grace" pitchFamily="2" charset="0"/>
                </a:rPr>
                <a:t>Security, can you help?</a:t>
              </a:r>
              <a:endParaRPr lang="en-US" sz="3600" dirty="0">
                <a:latin typeface="Covered By Your Grace" pitchFamily="2" charset="0"/>
              </a:endParaRPr>
            </a:p>
          </p:txBody>
        </p:sp>
      </p:grpSp>
      <p:grpSp>
        <p:nvGrpSpPr>
          <p:cNvPr id="12" name="Group 11"/>
          <p:cNvGrpSpPr/>
          <p:nvPr/>
        </p:nvGrpSpPr>
        <p:grpSpPr>
          <a:xfrm>
            <a:off x="1217538" y="4087027"/>
            <a:ext cx="3066528" cy="1349283"/>
            <a:chOff x="7777599" y="4668558"/>
            <a:chExt cx="3066528" cy="1349283"/>
          </a:xfrm>
        </p:grpSpPr>
        <p:sp>
          <p:nvSpPr>
            <p:cNvPr id="14" name="Rectangle 13"/>
            <p:cNvSpPr/>
            <p:nvPr/>
          </p:nvSpPr>
          <p:spPr>
            <a:xfrm>
              <a:off x="8712201" y="5380156"/>
              <a:ext cx="2131926" cy="637685"/>
            </a:xfrm>
            <a:prstGeom prst="rect">
              <a:avLst/>
            </a:prstGeom>
          </p:spPr>
          <p:txBody>
            <a:bodyPr wrap="none">
              <a:spAutoFit/>
            </a:bodyPr>
            <a:lstStyle/>
            <a:p>
              <a:pPr marL="438912">
                <a:lnSpc>
                  <a:spcPct val="107000"/>
                </a:lnSpc>
                <a:spcBef>
                  <a:spcPts val="0"/>
                </a:spcBef>
                <a:spcAft>
                  <a:spcPts val="0"/>
                </a:spcAft>
              </a:pPr>
              <a:r>
                <a:rPr lang="en-US" sz="3600" dirty="0">
                  <a:ea typeface="Calibri" panose="020F0502020204030204" pitchFamily="34" charset="0"/>
                  <a:cs typeface="Times New Roman" panose="02020603050405020304" pitchFamily="18" charset="0"/>
                </a:rPr>
                <a:t>Delegate</a:t>
              </a:r>
            </a:p>
          </p:txBody>
        </p:sp>
        <p:pic>
          <p:nvPicPr>
            <p:cNvPr id="15" name="Picture 14"/>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77599" y="4668558"/>
              <a:ext cx="1349283" cy="1349283"/>
            </a:xfrm>
            <a:prstGeom prst="rect">
              <a:avLst/>
            </a:prstGeom>
          </p:spPr>
        </p:pic>
      </p:grpSp>
      <p:sp>
        <p:nvSpPr>
          <p:cNvPr id="2" name="Slide Number Placeholder 1"/>
          <p:cNvSpPr>
            <a:spLocks noGrp="1"/>
          </p:cNvSpPr>
          <p:nvPr>
            <p:ph type="sldNum" sz="quarter" idx="12"/>
          </p:nvPr>
        </p:nvSpPr>
        <p:spPr/>
        <p:txBody>
          <a:bodyPr/>
          <a:lstStyle/>
          <a:p>
            <a:fld id="{BA875541-8164-4CC7-9F2F-6F0C49BB858D}" type="slidenum">
              <a:rPr lang="en-US" smtClean="0"/>
              <a:pPr/>
              <a:t>33</a:t>
            </a:fld>
            <a:endParaRPr lang="en-US"/>
          </a:p>
        </p:txBody>
      </p:sp>
    </p:spTree>
    <p:custDataLst>
      <p:tags r:id="rId1"/>
    </p:custDataLst>
    <p:extLst>
      <p:ext uri="{BB962C8B-B14F-4D97-AF65-F5344CB8AC3E}">
        <p14:creationId xmlns:p14="http://schemas.microsoft.com/office/powerpoint/2010/main" val="3560809964"/>
      </p:ext>
    </p:extLst>
  </p:cSld>
  <p:clrMapOvr>
    <a:masterClrMapping/>
  </p:clrMapOvr>
  <mc:AlternateContent xmlns:mc="http://schemas.openxmlformats.org/markup-compatibility/2006" xmlns:p14="http://schemas.microsoft.com/office/powerpoint/2010/main">
    <mc:Choice Requires="p14">
      <p:transition spd="slow" p14:dur="2000" advTm="8198"/>
    </mc:Choice>
    <mc:Fallback xmlns="">
      <p:transition spd="slow" advTm="8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4257852925"/>
              </p:ext>
            </p:extLst>
          </p:nvPr>
        </p:nvGraphicFramePr>
        <p:xfrm>
          <a:off x="1225701" y="2073412"/>
          <a:ext cx="10241280" cy="3968035"/>
        </p:xfrm>
        <a:graphic>
          <a:graphicData uri="http://schemas.openxmlformats.org/drawingml/2006/table">
            <a:tbl>
              <a:tblPr firstRow="1" bandRow="1">
                <a:tableStyleId>{D03447BB-5D67-496B-8E87-E561075AD55C}</a:tableStyleId>
              </a:tblPr>
              <a:tblGrid>
                <a:gridCol w="498348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584755">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84965">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normAutofit/>
          </a:bodyPr>
          <a:lstStyle/>
          <a:p>
            <a:r>
              <a:rPr lang="en-US" sz="4000" dirty="0" smtClean="0">
                <a:solidFill>
                  <a:schemeClr val="tx1"/>
                </a:solidFill>
              </a:rPr>
              <a:t>Delegate</a:t>
            </a:r>
            <a:endParaRPr lang="en-US" sz="4000" b="1" dirty="0">
              <a:solidFill>
                <a:schemeClr val="tx1"/>
              </a:solidFill>
            </a:endParaRPr>
          </a:p>
        </p:txBody>
      </p:sp>
      <p:sp>
        <p:nvSpPr>
          <p:cNvPr id="17" name="TextBox 16"/>
          <p:cNvSpPr txBox="1"/>
          <p:nvPr/>
        </p:nvSpPr>
        <p:spPr>
          <a:xfrm>
            <a:off x="7679991" y="2027764"/>
            <a:ext cx="2857500" cy="584775"/>
          </a:xfrm>
          <a:prstGeom prst="rect">
            <a:avLst/>
          </a:prstGeom>
          <a:noFill/>
        </p:spPr>
        <p:txBody>
          <a:bodyPr wrap="square" rtlCol="0">
            <a:spAutoFit/>
          </a:bodyPr>
          <a:lstStyle/>
          <a:p>
            <a:r>
              <a:rPr lang="en-US" sz="3200" dirty="0" smtClean="0">
                <a:solidFill>
                  <a:schemeClr val="bg1"/>
                </a:solidFill>
              </a:rPr>
              <a:t>Cons:</a:t>
            </a:r>
            <a:endParaRPr lang="en-US" sz="3200" dirty="0">
              <a:solidFill>
                <a:schemeClr val="bg1"/>
              </a:solidFill>
            </a:endParaRPr>
          </a:p>
        </p:txBody>
      </p:sp>
      <p:sp>
        <p:nvSpPr>
          <p:cNvPr id="16" name="TextBox 15"/>
          <p:cNvSpPr txBox="1"/>
          <p:nvPr/>
        </p:nvSpPr>
        <p:spPr>
          <a:xfrm>
            <a:off x="2561083" y="2027764"/>
            <a:ext cx="2857500" cy="646331"/>
          </a:xfrm>
          <a:prstGeom prst="rect">
            <a:avLst/>
          </a:prstGeom>
          <a:noFill/>
        </p:spPr>
        <p:txBody>
          <a:bodyPr wrap="square" rtlCol="0">
            <a:spAutoFit/>
          </a:bodyPr>
          <a:lstStyle/>
          <a:p>
            <a:r>
              <a:rPr lang="en-US" sz="3600" dirty="0" smtClean="0">
                <a:solidFill>
                  <a:schemeClr val="bg1"/>
                </a:solidFill>
              </a:rPr>
              <a:t>Pros:</a:t>
            </a:r>
            <a:endParaRPr lang="en-US" sz="3600" dirty="0">
              <a:solidFill>
                <a:schemeClr val="bg1"/>
              </a:solidFill>
            </a:endParaRPr>
          </a:p>
        </p:txBody>
      </p:sp>
      <p:grpSp>
        <p:nvGrpSpPr>
          <p:cNvPr id="10" name="Group 9"/>
          <p:cNvGrpSpPr/>
          <p:nvPr/>
        </p:nvGrpSpPr>
        <p:grpSpPr>
          <a:xfrm>
            <a:off x="1377316" y="2816970"/>
            <a:ext cx="2081784" cy="3121152"/>
            <a:chOff x="1377316" y="2816970"/>
            <a:chExt cx="2081784" cy="3121152"/>
          </a:xfrm>
        </p:grpSpPr>
        <p:pic>
          <p:nvPicPr>
            <p:cNvPr id="8" name="Picture 7"/>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77316" y="2816970"/>
              <a:ext cx="2081784" cy="3121152"/>
            </a:xfrm>
            <a:prstGeom prst="rect">
              <a:avLst/>
            </a:prstGeom>
          </p:spPr>
        </p:pic>
        <p:sp>
          <p:nvSpPr>
            <p:cNvPr id="9" name="Multiply 8"/>
            <p:cNvSpPr/>
            <p:nvPr/>
          </p:nvSpPr>
          <p:spPr>
            <a:xfrm>
              <a:off x="1760983" y="3538734"/>
              <a:ext cx="1600200" cy="16776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rot="1312838">
            <a:off x="2715245" y="3557374"/>
            <a:ext cx="336021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Safety First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8036011" y="3608103"/>
            <a:ext cx="1612941" cy="769441"/>
          </a:xfrm>
          <a:prstGeom prst="rect">
            <a:avLst/>
          </a:prstGeom>
          <a:noFill/>
        </p:spPr>
        <p:txBody>
          <a:bodyPr wrap="none" lIns="91440" tIns="45720" rIns="91440" bIns="45720">
            <a:spAutoFit/>
          </a:bodyPr>
          <a:lstStyle/>
          <a:p>
            <a:pPr algn="ctr"/>
            <a:r>
              <a:rPr lang="en-US" sz="4400" b="1" i="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None!</a:t>
            </a:r>
            <a:endParaRPr lang="en-US" sz="4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Slide Number Placeholder 2"/>
          <p:cNvSpPr>
            <a:spLocks noGrp="1"/>
          </p:cNvSpPr>
          <p:nvPr>
            <p:ph type="sldNum" sz="quarter" idx="12"/>
          </p:nvPr>
        </p:nvSpPr>
        <p:spPr/>
        <p:txBody>
          <a:bodyPr/>
          <a:lstStyle/>
          <a:p>
            <a:fld id="{BA875541-8164-4CC7-9F2F-6F0C49BB858D}" type="slidenum">
              <a:rPr lang="en-US" smtClean="0"/>
              <a:pPr/>
              <a:t>34</a:t>
            </a:fld>
            <a:endParaRPr lang="en-US"/>
          </a:p>
        </p:txBody>
      </p:sp>
    </p:spTree>
    <p:custDataLst>
      <p:tags r:id="rId1"/>
    </p:custDataLst>
    <p:extLst>
      <p:ext uri="{BB962C8B-B14F-4D97-AF65-F5344CB8AC3E}">
        <p14:creationId xmlns:p14="http://schemas.microsoft.com/office/powerpoint/2010/main" val="3472858363"/>
      </p:ext>
    </p:extLst>
  </p:cSld>
  <p:clrMapOvr>
    <a:masterClrMapping/>
  </p:clrMapOvr>
  <mc:AlternateContent xmlns:mc="http://schemas.openxmlformats.org/markup-compatibility/2006" xmlns:p14="http://schemas.microsoft.com/office/powerpoint/2010/main">
    <mc:Choice Requires="p14">
      <p:transition spd="slow" p14:dur="2000" advTm="42515"/>
    </mc:Choice>
    <mc:Fallback xmlns="">
      <p:transition spd="slow" advTm="42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7"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Discussion</a:t>
            </a:r>
            <a:endParaRPr lang="en-US" dirty="0"/>
          </a:p>
        </p:txBody>
      </p:sp>
      <p:sp>
        <p:nvSpPr>
          <p:cNvPr id="3" name="Content Placeholder 2"/>
          <p:cNvSpPr>
            <a:spLocks noGrp="1"/>
          </p:cNvSpPr>
          <p:nvPr>
            <p:ph idx="1"/>
          </p:nvPr>
        </p:nvSpPr>
        <p:spPr>
          <a:xfrm>
            <a:off x="1137284" y="1874309"/>
            <a:ext cx="10235565" cy="4023360"/>
          </a:xfrm>
        </p:spPr>
        <p:txBody>
          <a:bodyPr>
            <a:normAutofit/>
          </a:bodyPr>
          <a:lstStyle/>
          <a:p>
            <a:pPr>
              <a:buFont typeface="Wingdings" panose="05000000000000000000" pitchFamily="2" charset="2"/>
              <a:buChar char="§"/>
            </a:pPr>
            <a:r>
              <a:rPr lang="en-US" sz="4000" i="1" dirty="0" smtClean="0">
                <a:solidFill>
                  <a:schemeClr val="accent4"/>
                </a:solidFill>
              </a:rPr>
              <a:t> How did your own responses differ from the video examples? </a:t>
            </a:r>
          </a:p>
        </p:txBody>
      </p:sp>
      <p:sp>
        <p:nvSpPr>
          <p:cNvPr id="4" name="Slide Number Placeholder 3"/>
          <p:cNvSpPr>
            <a:spLocks noGrp="1"/>
          </p:cNvSpPr>
          <p:nvPr>
            <p:ph type="sldNum" sz="quarter" idx="12"/>
          </p:nvPr>
        </p:nvSpPr>
        <p:spPr/>
        <p:txBody>
          <a:bodyPr/>
          <a:lstStyle/>
          <a:p>
            <a:fld id="{BA875541-8164-4CC7-9F2F-6F0C49BB858D}" type="slidenum">
              <a:rPr lang="en-US" smtClean="0"/>
              <a:pPr/>
              <a:t>35</a:t>
            </a:fld>
            <a:endParaRPr lang="en-US"/>
          </a:p>
        </p:txBody>
      </p:sp>
    </p:spTree>
    <p:custDataLst>
      <p:tags r:id="rId1"/>
    </p:custDataLst>
    <p:extLst>
      <p:ext uri="{BB962C8B-B14F-4D97-AF65-F5344CB8AC3E}">
        <p14:creationId xmlns:p14="http://schemas.microsoft.com/office/powerpoint/2010/main" val="20968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275" y="271462"/>
            <a:ext cx="4657725" cy="5967324"/>
          </a:xfrm>
          <a:prstGeom prst="rect">
            <a:avLst/>
          </a:prstGeom>
        </p:spPr>
      </p:pic>
      <p:sp>
        <p:nvSpPr>
          <p:cNvPr id="3" name="TextBox 2"/>
          <p:cNvSpPr txBox="1"/>
          <p:nvPr/>
        </p:nvSpPr>
        <p:spPr>
          <a:xfrm>
            <a:off x="1714501" y="568017"/>
            <a:ext cx="9086849" cy="5570756"/>
          </a:xfrm>
          <a:prstGeom prst="rect">
            <a:avLst/>
          </a:prstGeom>
          <a:noFill/>
        </p:spPr>
        <p:txBody>
          <a:bodyPr wrap="square" rtlCol="0">
            <a:spAutoFit/>
          </a:bodyPr>
          <a:lstStyle/>
          <a:p>
            <a:pPr algn="ctr"/>
            <a:r>
              <a:rPr lang="en-US" sz="5400" dirty="0" smtClean="0"/>
              <a:t>I AM ONLY ONE, BUT </a:t>
            </a:r>
            <a:r>
              <a:rPr lang="en-US" sz="5400" dirty="0" smtClean="0">
                <a:solidFill>
                  <a:schemeClr val="accent4"/>
                </a:solidFill>
              </a:rPr>
              <a:t>I AM ONE</a:t>
            </a:r>
            <a:r>
              <a:rPr lang="en-US" sz="5400" dirty="0" smtClean="0"/>
              <a:t>. I CANNOT DO EVERYTHING, BUT </a:t>
            </a:r>
            <a:r>
              <a:rPr lang="en-US" sz="5400" dirty="0" smtClean="0">
                <a:solidFill>
                  <a:schemeClr val="accent4"/>
                </a:solidFill>
              </a:rPr>
              <a:t>I CAN DO SOMETHING</a:t>
            </a:r>
            <a:r>
              <a:rPr lang="en-US" sz="5400" dirty="0" smtClean="0"/>
              <a:t>. AND I WILL NOT LET WHAT I CANNOT DO INTERFERE WITH WHAT </a:t>
            </a:r>
            <a:r>
              <a:rPr lang="en-US" sz="5400" dirty="0" smtClean="0">
                <a:solidFill>
                  <a:schemeClr val="accent4"/>
                </a:solidFill>
              </a:rPr>
              <a:t>I CAN </a:t>
            </a:r>
            <a:r>
              <a:rPr lang="en-US" sz="5400" dirty="0" smtClean="0"/>
              <a:t>DO.</a:t>
            </a:r>
          </a:p>
          <a:p>
            <a:pPr algn="ctr"/>
            <a:r>
              <a:rPr lang="en-US" sz="3200" dirty="0" smtClean="0"/>
              <a:t>- EDWARD EVERETT HALE</a:t>
            </a:r>
            <a:endParaRPr lang="en-US" sz="3200" dirty="0"/>
          </a:p>
        </p:txBody>
      </p:sp>
      <p:sp>
        <p:nvSpPr>
          <p:cNvPr id="4" name="Slide Number Placeholder 3"/>
          <p:cNvSpPr>
            <a:spLocks noGrp="1"/>
          </p:cNvSpPr>
          <p:nvPr>
            <p:ph type="sldNum" sz="quarter" idx="12"/>
          </p:nvPr>
        </p:nvSpPr>
        <p:spPr/>
        <p:txBody>
          <a:bodyPr/>
          <a:lstStyle/>
          <a:p>
            <a:fld id="{BA875541-8164-4CC7-9F2F-6F0C49BB858D}" type="slidenum">
              <a:rPr lang="en-US" smtClean="0"/>
              <a:pPr/>
              <a:t>36</a:t>
            </a:fld>
            <a:endParaRPr lang="en-US"/>
          </a:p>
        </p:txBody>
      </p:sp>
    </p:spTree>
    <p:custDataLst>
      <p:tags r:id="rId1"/>
    </p:custDataLst>
    <p:extLst>
      <p:ext uri="{BB962C8B-B14F-4D97-AF65-F5344CB8AC3E}">
        <p14:creationId xmlns:p14="http://schemas.microsoft.com/office/powerpoint/2010/main" val="3134919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4000" dirty="0" smtClean="0">
                <a:solidFill>
                  <a:schemeClr val="accent4"/>
                </a:solidFill>
              </a:rPr>
              <a:t>Do you have any questions that we didn’t answer today? </a:t>
            </a:r>
            <a:endParaRPr lang="en-US" sz="4000" dirty="0">
              <a:solidFill>
                <a:schemeClr val="accent4"/>
              </a:solidFill>
            </a:endParaRPr>
          </a:p>
          <a:p>
            <a:endParaRPr lang="en-US" sz="4000" i="1" dirty="0" smtClean="0">
              <a:solidFill>
                <a:schemeClr val="bg2">
                  <a:lumMod val="75000"/>
                  <a:lumOff val="25000"/>
                </a:schemeClr>
              </a:solidFill>
            </a:endParaRPr>
          </a:p>
          <a:p>
            <a:pPr algn="ctr"/>
            <a:r>
              <a:rPr lang="en-US" sz="4000" i="1" dirty="0" smtClean="0">
                <a:solidFill>
                  <a:schemeClr val="bg2">
                    <a:lumMod val="75000"/>
                    <a:lumOff val="25000"/>
                  </a:schemeClr>
                </a:solidFill>
              </a:rPr>
              <a:t>Thank you for completing an evaluation                   before you go</a:t>
            </a:r>
            <a:endParaRPr lang="en-US" sz="4000" i="1" dirty="0">
              <a:solidFill>
                <a:schemeClr val="bg2">
                  <a:lumMod val="75000"/>
                  <a:lumOff val="25000"/>
                </a:schemeClr>
              </a:solidFill>
            </a:endParaRPr>
          </a:p>
        </p:txBody>
      </p:sp>
      <p:sp>
        <p:nvSpPr>
          <p:cNvPr id="5" name="Title 4"/>
          <p:cNvSpPr>
            <a:spLocks noGrp="1"/>
          </p:cNvSpPr>
          <p:nvPr>
            <p:ph type="title"/>
          </p:nvPr>
        </p:nvSpPr>
        <p:spPr/>
        <p:txBody>
          <a:bodyPr/>
          <a:lstStyle/>
          <a:p>
            <a:r>
              <a:rPr lang="en-US" dirty="0" smtClean="0"/>
              <a:t>Final Thoughts/Questions</a:t>
            </a:r>
            <a:endParaRPr lang="en-US" dirty="0"/>
          </a:p>
        </p:txBody>
      </p:sp>
      <p:sp>
        <p:nvSpPr>
          <p:cNvPr id="2" name="Slide Number Placeholder 1"/>
          <p:cNvSpPr>
            <a:spLocks noGrp="1"/>
          </p:cNvSpPr>
          <p:nvPr>
            <p:ph type="sldNum" sz="quarter" idx="12"/>
          </p:nvPr>
        </p:nvSpPr>
        <p:spPr/>
        <p:txBody>
          <a:bodyPr/>
          <a:lstStyle/>
          <a:p>
            <a:fld id="{BA875541-8164-4CC7-9F2F-6F0C49BB858D}" type="slidenum">
              <a:rPr lang="en-US" smtClean="0"/>
              <a:pPr/>
              <a:t>37</a:t>
            </a:fld>
            <a:endParaRPr lang="en-US"/>
          </a:p>
        </p:txBody>
      </p:sp>
    </p:spTree>
    <p:custDataLst>
      <p:tags r:id="rId1"/>
    </p:custDataLst>
    <p:extLst>
      <p:ext uri="{BB962C8B-B14F-4D97-AF65-F5344CB8AC3E}">
        <p14:creationId xmlns:p14="http://schemas.microsoft.com/office/powerpoint/2010/main" val="3725646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tx1"/>
                </a:solidFill>
              </a:rPr>
              <a:t>Domestic Violence Resources</a:t>
            </a:r>
            <a:endParaRPr lang="en-US" dirty="0">
              <a:solidFill>
                <a:schemeClr val="tx1"/>
              </a:solidFill>
            </a:endParaRPr>
          </a:p>
        </p:txBody>
      </p:sp>
      <p:sp>
        <p:nvSpPr>
          <p:cNvPr id="2" name="Content Placeholder 1"/>
          <p:cNvSpPr>
            <a:spLocks noGrp="1"/>
          </p:cNvSpPr>
          <p:nvPr>
            <p:ph idx="1"/>
          </p:nvPr>
        </p:nvSpPr>
        <p:spPr/>
        <p:txBody>
          <a:bodyPr>
            <a:normAutofit fontScale="92500" lnSpcReduction="20000"/>
          </a:bodyPr>
          <a:lstStyle/>
          <a:p>
            <a:pPr>
              <a:buSzPct val="70000"/>
              <a:buFont typeface="Wingdings" panose="05000000000000000000" pitchFamily="2" charset="2"/>
              <a:buChar char="q"/>
            </a:pPr>
            <a:r>
              <a:rPr lang="en-US" sz="2800" dirty="0" smtClean="0">
                <a:solidFill>
                  <a:schemeClr val="accent4"/>
                </a:solidFill>
              </a:rPr>
              <a:t>Resources in your state:</a:t>
            </a:r>
          </a:p>
          <a:p>
            <a:pPr marL="0" indent="0">
              <a:buSzPct val="70000"/>
              <a:buNone/>
            </a:pPr>
            <a:r>
              <a:rPr lang="en-US" sz="2800" dirty="0" smtClean="0"/>
              <a:t>To </a:t>
            </a:r>
            <a:r>
              <a:rPr lang="en-US" sz="2800" dirty="0"/>
              <a:t>find the nearest domestic violence agency in your state, go to: </a:t>
            </a:r>
            <a:r>
              <a:rPr lang="en-US" sz="3000" b="1" u="sng" dirty="0">
                <a:solidFill>
                  <a:srgbClr val="5987C5"/>
                </a:solidFill>
              </a:rPr>
              <a:t>www.ncadv.org/resources/StateCoalitionList.php</a:t>
            </a:r>
          </a:p>
          <a:p>
            <a:pPr>
              <a:buSzPct val="70000"/>
              <a:buFont typeface="Wingdings" panose="05000000000000000000" pitchFamily="2" charset="2"/>
              <a:buChar char="q"/>
            </a:pPr>
            <a:endParaRPr lang="en-US" sz="2800" dirty="0" smtClean="0"/>
          </a:p>
          <a:p>
            <a:pPr>
              <a:buSzPct val="70000"/>
              <a:buFont typeface="Wingdings" panose="05000000000000000000" pitchFamily="2" charset="2"/>
              <a:buChar char="q"/>
            </a:pPr>
            <a:r>
              <a:rPr lang="en-US" sz="2800" dirty="0">
                <a:solidFill>
                  <a:schemeClr val="accent4"/>
                </a:solidFill>
              </a:rPr>
              <a:t>The </a:t>
            </a:r>
            <a:r>
              <a:rPr lang="en-US" sz="2800" dirty="0" smtClean="0">
                <a:solidFill>
                  <a:schemeClr val="accent4"/>
                </a:solidFill>
              </a:rPr>
              <a:t>National Domestic Violence Hotline: </a:t>
            </a:r>
            <a:endParaRPr lang="en-US" sz="2800" dirty="0">
              <a:solidFill>
                <a:schemeClr val="accent4"/>
              </a:solidFill>
            </a:endParaRPr>
          </a:p>
          <a:p>
            <a:pPr marL="0" indent="0" fontAlgn="base">
              <a:buSzPct val="70000"/>
              <a:buNone/>
            </a:pPr>
            <a:r>
              <a:rPr lang="en-US" sz="2800" b="1" dirty="0" smtClean="0"/>
              <a:t>1-800-799-7233  </a:t>
            </a:r>
            <a:endParaRPr lang="en-US" sz="2800" b="1" dirty="0"/>
          </a:p>
          <a:p>
            <a:pPr marL="0" indent="0" fontAlgn="base">
              <a:buSzPct val="70000"/>
              <a:buNone/>
            </a:pPr>
            <a:r>
              <a:rPr lang="en-US" sz="2800" b="1" dirty="0"/>
              <a:t>1-800-787-3224 (TTY)</a:t>
            </a:r>
          </a:p>
          <a:p>
            <a:pPr marL="0" indent="0">
              <a:buSzPct val="70000"/>
              <a:buNone/>
            </a:pPr>
            <a:r>
              <a:rPr lang="en-US" sz="2800" dirty="0" smtClean="0">
                <a:hlinkClick r:id="rId4"/>
              </a:rPr>
              <a:t>www.thehotline.org</a:t>
            </a:r>
            <a:endParaRPr lang="en-US" sz="2800" dirty="0" smtClean="0"/>
          </a:p>
          <a:p>
            <a:pPr marL="0" indent="0">
              <a:buSzPct val="70000"/>
              <a:buNone/>
            </a:pPr>
            <a:r>
              <a:rPr lang="en-US" sz="2800" dirty="0" smtClean="0"/>
              <a:t>Assistance is available 24/7</a:t>
            </a:r>
            <a:endParaRPr lang="en-US" dirty="0"/>
          </a:p>
        </p:txBody>
      </p:sp>
      <p:sp>
        <p:nvSpPr>
          <p:cNvPr id="3" name="Slide Number Placeholder 2"/>
          <p:cNvSpPr>
            <a:spLocks noGrp="1"/>
          </p:cNvSpPr>
          <p:nvPr>
            <p:ph type="sldNum" sz="quarter" idx="12"/>
          </p:nvPr>
        </p:nvSpPr>
        <p:spPr/>
        <p:txBody>
          <a:bodyPr/>
          <a:lstStyle/>
          <a:p>
            <a:fld id="{BA875541-8164-4CC7-9F2F-6F0C49BB858D}" type="slidenum">
              <a:rPr lang="en-US" smtClean="0"/>
              <a:pPr/>
              <a:t>38</a:t>
            </a:fld>
            <a:endParaRPr lang="en-US"/>
          </a:p>
        </p:txBody>
      </p:sp>
    </p:spTree>
    <p:custDataLst>
      <p:tags r:id="rId1"/>
    </p:custDataLst>
    <p:extLst>
      <p:ext uri="{BB962C8B-B14F-4D97-AF65-F5344CB8AC3E}">
        <p14:creationId xmlns:p14="http://schemas.microsoft.com/office/powerpoint/2010/main" val="3670473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1144235940"/>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idx="1"/>
          </p:nvPr>
        </p:nvSpPr>
        <p:spPr>
          <a:xfrm>
            <a:off x="1230630" y="1802801"/>
            <a:ext cx="10058400" cy="4023360"/>
          </a:xfrm>
        </p:spPr>
        <p:txBody>
          <a:bodyPr>
            <a:normAutofit/>
          </a:bodyPr>
          <a:lstStyle/>
          <a:p>
            <a:pPr>
              <a:buFont typeface="Wingdings" panose="05000000000000000000" pitchFamily="2" charset="2"/>
              <a:buChar char="§"/>
            </a:pPr>
            <a:r>
              <a:rPr lang="en-US" sz="3200" dirty="0" smtClean="0">
                <a:solidFill>
                  <a:schemeClr val="accent4"/>
                </a:solidFill>
              </a:rPr>
              <a:t>STEP 1: NOTICE AN EVENT IS HAPPENING</a:t>
            </a:r>
          </a:p>
          <a:p>
            <a:pPr marL="0" indent="0">
              <a:buNone/>
            </a:pPr>
            <a:r>
              <a:rPr lang="en-US" sz="2400" dirty="0" smtClean="0">
                <a:solidFill>
                  <a:schemeClr val="bg2">
                    <a:lumMod val="75000"/>
                    <a:lumOff val="25000"/>
                  </a:schemeClr>
                </a:solidFill>
              </a:rPr>
              <a:t>Actions or patterns of behavior that might signal someone is perpetrating domestic violence. </a:t>
            </a:r>
            <a:endParaRPr lang="en-US" sz="2400" dirty="0">
              <a:solidFill>
                <a:schemeClr val="bg2">
                  <a:lumMod val="75000"/>
                  <a:lumOff val="25000"/>
                </a:schemeClr>
              </a:solidFill>
            </a:endParaRPr>
          </a:p>
          <a:p>
            <a:pPr marL="0" indent="0">
              <a:buNone/>
            </a:pPr>
            <a:r>
              <a:rPr lang="en-US" sz="2400" dirty="0" smtClean="0">
                <a:solidFill>
                  <a:schemeClr val="bg2">
                    <a:lumMod val="75000"/>
                    <a:lumOff val="25000"/>
                  </a:schemeClr>
                </a:solidFill>
              </a:rPr>
              <a:t>Someone who seeks to exert power and control through:</a:t>
            </a:r>
          </a:p>
          <a:p>
            <a:pPr marL="0" indent="0">
              <a:buNone/>
            </a:pPr>
            <a:endParaRPr lang="en-US" sz="3200" dirty="0">
              <a:solidFill>
                <a:schemeClr val="bg2">
                  <a:lumMod val="75000"/>
                  <a:lumOff val="25000"/>
                </a:schemeClr>
              </a:solidFill>
            </a:endParaRPr>
          </a:p>
          <a:p>
            <a:pPr marL="0" indent="0">
              <a:buNone/>
            </a:pPr>
            <a:endParaRPr lang="en-US" sz="3200" dirty="0" smtClean="0">
              <a:solidFill>
                <a:schemeClr val="accent4"/>
              </a:solidFill>
            </a:endParaRPr>
          </a:p>
        </p:txBody>
      </p:sp>
      <p:graphicFrame>
        <p:nvGraphicFramePr>
          <p:cNvPr id="6" name="Diagram 5"/>
          <p:cNvGraphicFramePr/>
          <p:nvPr>
            <p:extLst>
              <p:ext uri="{D42A27DB-BD31-4B8C-83A1-F6EECF244321}">
                <p14:modId xmlns:p14="http://schemas.microsoft.com/office/powerpoint/2010/main" val="2287813670"/>
              </p:ext>
            </p:extLst>
          </p:nvPr>
        </p:nvGraphicFramePr>
        <p:xfrm>
          <a:off x="2651857" y="3759547"/>
          <a:ext cx="6225443" cy="206661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Slide Number Placeholder 1"/>
          <p:cNvSpPr>
            <a:spLocks noGrp="1"/>
          </p:cNvSpPr>
          <p:nvPr>
            <p:ph type="sldNum" sz="quarter" idx="12"/>
          </p:nvPr>
        </p:nvSpPr>
        <p:spPr/>
        <p:txBody>
          <a:bodyPr/>
          <a:lstStyle/>
          <a:p>
            <a:fld id="{BA875541-8164-4CC7-9F2F-6F0C49BB858D}" type="slidenum">
              <a:rPr lang="en-US" smtClean="0"/>
              <a:pPr/>
              <a:t>4</a:t>
            </a:fld>
            <a:endParaRPr lang="en-US"/>
          </a:p>
        </p:txBody>
      </p:sp>
    </p:spTree>
    <p:custDataLst>
      <p:tags r:id="rId1"/>
    </p:custDataLst>
    <p:extLst>
      <p:ext uri="{BB962C8B-B14F-4D97-AF65-F5344CB8AC3E}">
        <p14:creationId xmlns:p14="http://schemas.microsoft.com/office/powerpoint/2010/main" val="2905006446"/>
      </p:ext>
    </p:extLst>
  </p:cSld>
  <p:clrMapOvr>
    <a:masterClrMapping/>
  </p:clrMapOvr>
  <mc:AlternateContent xmlns:mc="http://schemas.openxmlformats.org/markup-compatibility/2006" xmlns:p14="http://schemas.microsoft.com/office/powerpoint/2010/main">
    <mc:Choice Requires="p14">
      <p:transition spd="slow" p14:dur="2000" advTm="2850"/>
    </mc:Choice>
    <mc:Fallback xmlns="">
      <p:transition spd="slow" advTm="28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C5A39F40-4C41-4F28-923B-2DE4538C63E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3BF4168F-14B6-48EE-860D-CBE0D99F8C5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F91E1962-7614-44B7-9C31-3F69CD450BE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20263540-A30E-4983-9568-0546186F95D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254B31A3-829A-4371-8E9F-243B0324DC4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4F0D827A-659B-4DEA-BFC8-C3362A3149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8223" y="2684512"/>
            <a:ext cx="10058400" cy="2878088"/>
          </a:xfrm>
        </p:spPr>
        <p:txBody>
          <a:bodyPr>
            <a:normAutofit/>
          </a:bodyPr>
          <a:lstStyle/>
          <a:p>
            <a:pPr>
              <a:buFont typeface="Wingdings" panose="05000000000000000000" pitchFamily="2" charset="2"/>
              <a:buChar char="§"/>
            </a:pPr>
            <a:r>
              <a:rPr lang="en-US" sz="3200" dirty="0" smtClean="0">
                <a:solidFill>
                  <a:srgbClr val="ED038A"/>
                </a:solidFill>
              </a:rPr>
              <a:t>STEP 2: PROBLEM DEMANDS ACTION</a:t>
            </a:r>
          </a:p>
          <a:p>
            <a:pPr marL="0" indent="0">
              <a:buNone/>
            </a:pPr>
            <a:r>
              <a:rPr lang="en-US" sz="3200" dirty="0" smtClean="0">
                <a:solidFill>
                  <a:schemeClr val="bg2">
                    <a:lumMod val="75000"/>
                    <a:lumOff val="25000"/>
                  </a:schemeClr>
                </a:solidFill>
              </a:rPr>
              <a:t>You decide to act </a:t>
            </a:r>
          </a:p>
          <a:p>
            <a:pPr marL="0" indent="0">
              <a:buNone/>
            </a:pPr>
            <a:endParaRPr lang="en-US" sz="3200" dirty="0" smtClean="0">
              <a:solidFill>
                <a:schemeClr val="bg2">
                  <a:lumMod val="75000"/>
                  <a:lumOff val="25000"/>
                </a:schemeClr>
              </a:solidFill>
            </a:endParaRPr>
          </a:p>
          <a:p>
            <a:pPr marL="0" indent="0">
              <a:buNone/>
            </a:pPr>
            <a:endParaRPr lang="en-US" sz="3200" dirty="0" smtClean="0">
              <a:solidFill>
                <a:schemeClr val="bg2">
                  <a:lumMod val="75000"/>
                  <a:lumOff val="25000"/>
                </a:schemeClr>
              </a:solidFill>
            </a:endParaRPr>
          </a:p>
        </p:txBody>
      </p:sp>
      <p:graphicFrame>
        <p:nvGraphicFramePr>
          <p:cNvPr id="4" name="Content Placeholder 4"/>
          <p:cNvGraphicFramePr>
            <a:graphicFrameLocks/>
          </p:cNvGraphicFramePr>
          <p:nvPr>
            <p:extLst>
              <p:ext uri="{D42A27DB-BD31-4B8C-83A1-F6EECF244321}">
                <p14:modId xmlns:p14="http://schemas.microsoft.com/office/powerpoint/2010/main" val="3770747515"/>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14"/>
          <p:cNvGrpSpPr/>
          <p:nvPr/>
        </p:nvGrpSpPr>
        <p:grpSpPr>
          <a:xfrm>
            <a:off x="1319198" y="4341729"/>
            <a:ext cx="8739202" cy="1304023"/>
            <a:chOff x="1319198" y="4341729"/>
            <a:chExt cx="8739202" cy="1304023"/>
          </a:xfrm>
        </p:grpSpPr>
        <p:sp>
          <p:nvSpPr>
            <p:cNvPr id="12" name="Double Bracket 11"/>
            <p:cNvSpPr/>
            <p:nvPr/>
          </p:nvSpPr>
          <p:spPr>
            <a:xfrm>
              <a:off x="3205148" y="4341729"/>
              <a:ext cx="6853252" cy="130402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sz="2400" i="1" dirty="0">
                <a:solidFill>
                  <a:schemeClr val="tx1">
                    <a:lumMod val="75000"/>
                    <a:lumOff val="25000"/>
                  </a:schemeClr>
                </a:solidFill>
              </a:endParaRPr>
            </a:p>
          </p:txBody>
        </p:sp>
        <p:grpSp>
          <p:nvGrpSpPr>
            <p:cNvPr id="14" name="Group 13"/>
            <p:cNvGrpSpPr/>
            <p:nvPr/>
          </p:nvGrpSpPr>
          <p:grpSpPr>
            <a:xfrm>
              <a:off x="1319198" y="4369402"/>
              <a:ext cx="1795477" cy="1276350"/>
              <a:chOff x="1319198" y="4369402"/>
              <a:chExt cx="1795477" cy="1276350"/>
            </a:xfrm>
          </p:grpSpPr>
          <p:sp>
            <p:nvSpPr>
              <p:cNvPr id="9" name="Rounded Rectangle 8"/>
              <p:cNvSpPr/>
              <p:nvPr/>
            </p:nvSpPr>
            <p:spPr>
              <a:xfrm>
                <a:off x="1319198" y="4369402"/>
                <a:ext cx="1795477" cy="12763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1995" y="4457700"/>
                <a:ext cx="1669883" cy="1188052"/>
              </a:xfrm>
              <a:prstGeom prst="rect">
                <a:avLst/>
              </a:prstGeom>
            </p:spPr>
          </p:pic>
        </p:grpSp>
      </p:grpSp>
      <p:sp>
        <p:nvSpPr>
          <p:cNvPr id="16" name="TextBox 15"/>
          <p:cNvSpPr txBox="1"/>
          <p:nvPr/>
        </p:nvSpPr>
        <p:spPr>
          <a:xfrm>
            <a:off x="3505200" y="4457700"/>
            <a:ext cx="6553200" cy="1200329"/>
          </a:xfrm>
          <a:prstGeom prst="rect">
            <a:avLst/>
          </a:prstGeom>
          <a:noFill/>
        </p:spPr>
        <p:txBody>
          <a:bodyPr wrap="square" rtlCol="0">
            <a:spAutoFit/>
          </a:bodyPr>
          <a:lstStyle/>
          <a:p>
            <a:pPr algn="ctr"/>
            <a:r>
              <a:rPr lang="en-US" sz="2600" i="1" dirty="0" smtClean="0">
                <a:solidFill>
                  <a:schemeClr val="tx1">
                    <a:lumMod val="75000"/>
                    <a:lumOff val="25000"/>
                  </a:schemeClr>
                </a:solidFill>
              </a:rPr>
              <a:t>If </a:t>
            </a:r>
            <a:r>
              <a:rPr lang="en-US" sz="2600" i="1" dirty="0">
                <a:solidFill>
                  <a:schemeClr val="tx1">
                    <a:lumMod val="75000"/>
                    <a:lumOff val="25000"/>
                  </a:schemeClr>
                </a:solidFill>
              </a:rPr>
              <a:t>I don’t act, could the situation get worse</a:t>
            </a:r>
            <a:r>
              <a:rPr lang="en-US" sz="2600" i="1" dirty="0" smtClean="0">
                <a:solidFill>
                  <a:schemeClr val="tx1">
                    <a:lumMod val="75000"/>
                    <a:lumOff val="25000"/>
                  </a:schemeClr>
                </a:solidFill>
              </a:rPr>
              <a:t>?</a:t>
            </a:r>
            <a:endParaRPr lang="en-US" sz="2600" i="1" dirty="0">
              <a:solidFill>
                <a:schemeClr val="tx1">
                  <a:lumMod val="75000"/>
                  <a:lumOff val="25000"/>
                </a:schemeClr>
              </a:solidFill>
            </a:endParaRPr>
          </a:p>
          <a:p>
            <a:pPr marL="0" lvl="2" algn="ctr"/>
            <a:r>
              <a:rPr lang="en-US" sz="2800" dirty="0">
                <a:solidFill>
                  <a:schemeClr val="tx1">
                    <a:lumMod val="75000"/>
                    <a:lumOff val="25000"/>
                  </a:schemeClr>
                </a:solidFill>
              </a:rPr>
              <a:t>IF YES, continue to step 4!</a:t>
            </a:r>
            <a:endParaRPr lang="en-US" sz="2800" i="1" dirty="0">
              <a:solidFill>
                <a:schemeClr val="tx1">
                  <a:lumMod val="75000"/>
                  <a:lumOff val="25000"/>
                </a:schemeClr>
              </a:solidFill>
            </a:endParaRPr>
          </a:p>
          <a:p>
            <a:endParaRPr lang="en-US" dirty="0"/>
          </a:p>
        </p:txBody>
      </p:sp>
      <p:sp>
        <p:nvSpPr>
          <p:cNvPr id="2" name="Slide Number Placeholder 1"/>
          <p:cNvSpPr>
            <a:spLocks noGrp="1"/>
          </p:cNvSpPr>
          <p:nvPr>
            <p:ph type="sldNum" sz="quarter" idx="12"/>
          </p:nvPr>
        </p:nvSpPr>
        <p:spPr/>
        <p:txBody>
          <a:bodyPr/>
          <a:lstStyle/>
          <a:p>
            <a:fld id="{BA875541-8164-4CC7-9F2F-6F0C49BB858D}" type="slidenum">
              <a:rPr lang="en-US" smtClean="0"/>
              <a:pPr/>
              <a:t>5</a:t>
            </a:fld>
            <a:endParaRPr lang="en-US"/>
          </a:p>
        </p:txBody>
      </p:sp>
    </p:spTree>
    <p:custDataLst>
      <p:tags r:id="rId1"/>
    </p:custDataLst>
    <p:extLst>
      <p:ext uri="{BB962C8B-B14F-4D97-AF65-F5344CB8AC3E}">
        <p14:creationId xmlns:p14="http://schemas.microsoft.com/office/powerpoint/2010/main" val="3508502936"/>
      </p:ext>
    </p:extLst>
  </p:cSld>
  <p:clrMapOvr>
    <a:masterClrMapping/>
  </p:clrMapOvr>
  <mc:AlternateContent xmlns:mc="http://schemas.openxmlformats.org/markup-compatibility/2006" xmlns:p14="http://schemas.microsoft.com/office/powerpoint/2010/main">
    <mc:Choice Requires="p14">
      <p:transition spd="slow" p14:dur="2000" advTm="58782"/>
    </mc:Choice>
    <mc:Fallback xmlns="">
      <p:transition spd="slow" advTm="587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 calcmode="lin" valueType="num">
                                      <p:cBhvr>
                                        <p:cTn id="18"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8223" y="2711808"/>
            <a:ext cx="10058400" cy="4023360"/>
          </a:xfrm>
        </p:spPr>
        <p:txBody>
          <a:bodyPr>
            <a:normAutofit/>
          </a:bodyPr>
          <a:lstStyle/>
          <a:p>
            <a:pPr>
              <a:buFont typeface="Wingdings" panose="05000000000000000000" pitchFamily="2" charset="2"/>
              <a:buChar char="§"/>
            </a:pPr>
            <a:r>
              <a:rPr lang="en-US" sz="3200" dirty="0" smtClean="0">
                <a:solidFill>
                  <a:srgbClr val="ED038A"/>
                </a:solidFill>
              </a:rPr>
              <a:t>STEP 3: TAKE RESPONSIBILITY FOR ACTING</a:t>
            </a:r>
            <a:endParaRPr lang="en-US" sz="3200" dirty="0">
              <a:solidFill>
                <a:schemeClr val="bg2">
                  <a:lumMod val="75000"/>
                  <a:lumOff val="25000"/>
                </a:schemeClr>
              </a:solidFill>
            </a:endParaRPr>
          </a:p>
        </p:txBody>
      </p:sp>
      <p:graphicFrame>
        <p:nvGraphicFramePr>
          <p:cNvPr id="4" name="Content Placeholder 4"/>
          <p:cNvGraphicFramePr>
            <a:graphicFrameLocks/>
          </p:cNvGraphicFramePr>
          <p:nvPr>
            <p:extLst>
              <p:ext uri="{D42A27DB-BD31-4B8C-83A1-F6EECF244321}">
                <p14:modId xmlns:p14="http://schemas.microsoft.com/office/powerpoint/2010/main" val="3481774588"/>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3567479" y="3305585"/>
            <a:ext cx="6309946" cy="1754326"/>
          </a:xfrm>
          <a:prstGeom prst="rect">
            <a:avLst/>
          </a:prstGeom>
          <a:noFill/>
        </p:spPr>
        <p:txBody>
          <a:bodyPr wrap="square" rtlCol="0">
            <a:spAutoFit/>
          </a:bodyPr>
          <a:lstStyle/>
          <a:p>
            <a:pPr marL="0" lvl="2"/>
            <a:r>
              <a:rPr lang="en-US" sz="2800" i="1" dirty="0">
                <a:solidFill>
                  <a:schemeClr val="tx1">
                    <a:lumMod val="75000"/>
                    <a:lumOff val="25000"/>
                  </a:schemeClr>
                </a:solidFill>
              </a:rPr>
              <a:t>If it was my friend or family member, would I want someone to act? </a:t>
            </a:r>
          </a:p>
          <a:p>
            <a:pPr marL="0" lvl="2"/>
            <a:r>
              <a:rPr lang="en-US" sz="2800" dirty="0">
                <a:solidFill>
                  <a:schemeClr val="tx1">
                    <a:lumMod val="75000"/>
                    <a:lumOff val="25000"/>
                  </a:schemeClr>
                </a:solidFill>
              </a:rPr>
              <a:t>IF YES, </a:t>
            </a:r>
            <a:r>
              <a:rPr lang="en-US" sz="2800" dirty="0" smtClean="0">
                <a:solidFill>
                  <a:schemeClr val="tx1">
                    <a:lumMod val="75000"/>
                    <a:lumOff val="25000"/>
                  </a:schemeClr>
                </a:solidFill>
              </a:rPr>
              <a:t>continue to step 4!</a:t>
            </a:r>
            <a:endParaRPr lang="en-US" sz="2800" i="1" dirty="0">
              <a:solidFill>
                <a:schemeClr val="tx1">
                  <a:lumMod val="75000"/>
                  <a:lumOff val="25000"/>
                </a:schemeClr>
              </a:solidFill>
            </a:endParaRPr>
          </a:p>
          <a:p>
            <a:endParaRPr lang="en-US" sz="2400" dirty="0">
              <a:solidFill>
                <a:schemeClr val="tx1">
                  <a:lumMod val="75000"/>
                  <a:lumOff val="25000"/>
                </a:schemeClr>
              </a:solidFill>
            </a:endParaRPr>
          </a:p>
        </p:txBody>
      </p:sp>
      <p:sp>
        <p:nvSpPr>
          <p:cNvPr id="2" name="Rectangle 1"/>
          <p:cNvSpPr/>
          <p:nvPr/>
        </p:nvSpPr>
        <p:spPr>
          <a:xfrm>
            <a:off x="1138223" y="4922361"/>
            <a:ext cx="9538742" cy="1200329"/>
          </a:xfrm>
          <a:prstGeom prst="rect">
            <a:avLst/>
          </a:prstGeom>
        </p:spPr>
        <p:txBody>
          <a:bodyPr wrap="square">
            <a:spAutoFit/>
          </a:bodyPr>
          <a:lstStyle/>
          <a:p>
            <a:r>
              <a:rPr lang="en-US" sz="3600" dirty="0">
                <a:solidFill>
                  <a:schemeClr val="bg2">
                    <a:lumMod val="75000"/>
                    <a:lumOff val="25000"/>
                  </a:schemeClr>
                </a:solidFill>
              </a:rPr>
              <a:t>What barriers might make </a:t>
            </a:r>
            <a:r>
              <a:rPr lang="en-US" sz="3600" dirty="0" smtClean="0">
                <a:solidFill>
                  <a:schemeClr val="bg2">
                    <a:lumMod val="75000"/>
                    <a:lumOff val="25000"/>
                  </a:schemeClr>
                </a:solidFill>
              </a:rPr>
              <a:t>someone hesitant to act if they witness domestic violence?</a:t>
            </a:r>
            <a:endParaRPr lang="en-US" sz="3600" dirty="0">
              <a:solidFill>
                <a:schemeClr val="bg2">
                  <a:lumMod val="75000"/>
                  <a:lumOff val="25000"/>
                </a:schemeClr>
              </a:solidFill>
            </a:endParaRPr>
          </a:p>
        </p:txBody>
      </p:sp>
      <p:grpSp>
        <p:nvGrpSpPr>
          <p:cNvPr id="7" name="Group 6"/>
          <p:cNvGrpSpPr/>
          <p:nvPr/>
        </p:nvGrpSpPr>
        <p:grpSpPr>
          <a:xfrm>
            <a:off x="1138223" y="3305585"/>
            <a:ext cx="8739202" cy="1304023"/>
            <a:chOff x="1319198" y="4341729"/>
            <a:chExt cx="8739202" cy="1304023"/>
          </a:xfrm>
        </p:grpSpPr>
        <p:sp>
          <p:nvSpPr>
            <p:cNvPr id="8" name="Double Bracket 7"/>
            <p:cNvSpPr/>
            <p:nvPr/>
          </p:nvSpPr>
          <p:spPr>
            <a:xfrm>
              <a:off x="3205148" y="4341729"/>
              <a:ext cx="6853252" cy="130402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sz="2400" i="1" dirty="0">
                <a:solidFill>
                  <a:schemeClr val="tx1">
                    <a:lumMod val="75000"/>
                    <a:lumOff val="25000"/>
                  </a:schemeClr>
                </a:solidFill>
              </a:endParaRPr>
            </a:p>
          </p:txBody>
        </p:sp>
        <p:grpSp>
          <p:nvGrpSpPr>
            <p:cNvPr id="9" name="Group 8"/>
            <p:cNvGrpSpPr/>
            <p:nvPr/>
          </p:nvGrpSpPr>
          <p:grpSpPr>
            <a:xfrm>
              <a:off x="1319198" y="4369402"/>
              <a:ext cx="1795477" cy="1276350"/>
              <a:chOff x="1319198" y="4369402"/>
              <a:chExt cx="1795477" cy="1276350"/>
            </a:xfrm>
          </p:grpSpPr>
          <p:sp>
            <p:nvSpPr>
              <p:cNvPr id="10" name="Rounded Rectangle 9"/>
              <p:cNvSpPr/>
              <p:nvPr/>
            </p:nvSpPr>
            <p:spPr>
              <a:xfrm>
                <a:off x="1319198" y="4369402"/>
                <a:ext cx="1795477" cy="12763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1995" y="4457700"/>
                <a:ext cx="1669883" cy="1188052"/>
              </a:xfrm>
              <a:prstGeom prst="rect">
                <a:avLst/>
              </a:prstGeom>
            </p:spPr>
          </p:pic>
        </p:grpSp>
      </p:grpSp>
      <p:sp>
        <p:nvSpPr>
          <p:cNvPr id="5" name="Slide Number Placeholder 4"/>
          <p:cNvSpPr>
            <a:spLocks noGrp="1"/>
          </p:cNvSpPr>
          <p:nvPr>
            <p:ph type="sldNum" sz="quarter" idx="12"/>
          </p:nvPr>
        </p:nvSpPr>
        <p:spPr/>
        <p:txBody>
          <a:bodyPr/>
          <a:lstStyle/>
          <a:p>
            <a:fld id="{BA875541-8164-4CC7-9F2F-6F0C49BB858D}" type="slidenum">
              <a:rPr lang="en-US" smtClean="0"/>
              <a:pPr/>
              <a:t>6</a:t>
            </a:fld>
            <a:endParaRPr lang="en-US"/>
          </a:p>
        </p:txBody>
      </p:sp>
    </p:spTree>
    <p:custDataLst>
      <p:tags r:id="rId1"/>
    </p:custDataLst>
    <p:extLst>
      <p:ext uri="{BB962C8B-B14F-4D97-AF65-F5344CB8AC3E}">
        <p14:creationId xmlns:p14="http://schemas.microsoft.com/office/powerpoint/2010/main" val="3206286012"/>
      </p:ext>
    </p:extLst>
  </p:cSld>
  <p:clrMapOvr>
    <a:masterClrMapping/>
  </p:clrMapOvr>
  <mc:AlternateContent xmlns:mc="http://schemas.openxmlformats.org/markup-compatibility/2006" xmlns:p14="http://schemas.microsoft.com/office/powerpoint/2010/main">
    <mc:Choice Requires="p14">
      <p:transition spd="slow" p14:dur="2000" advTm="14515"/>
    </mc:Choice>
    <mc:Fallback xmlns="">
      <p:transition spd="slow" advTm="14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481774588"/>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p:cNvGraphicFramePr/>
          <p:nvPr>
            <p:extLst>
              <p:ext uri="{D42A27DB-BD31-4B8C-83A1-F6EECF244321}">
                <p14:modId xmlns:p14="http://schemas.microsoft.com/office/powerpoint/2010/main" val="1474570554"/>
              </p:ext>
            </p:extLst>
          </p:nvPr>
        </p:nvGraphicFramePr>
        <p:xfrm>
          <a:off x="568960" y="1451187"/>
          <a:ext cx="11021060" cy="54068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2"/>
          <p:cNvSpPr>
            <a:spLocks noGrp="1"/>
          </p:cNvSpPr>
          <p:nvPr>
            <p:ph type="sldNum" sz="quarter" idx="12"/>
          </p:nvPr>
        </p:nvSpPr>
        <p:spPr/>
        <p:txBody>
          <a:bodyPr/>
          <a:lstStyle/>
          <a:p>
            <a:fld id="{BA875541-8164-4CC7-9F2F-6F0C49BB858D}" type="slidenum">
              <a:rPr lang="en-US" smtClean="0"/>
              <a:pPr/>
              <a:t>7</a:t>
            </a:fld>
            <a:endParaRPr lang="en-US"/>
          </a:p>
        </p:txBody>
      </p:sp>
    </p:spTree>
    <p:custDataLst>
      <p:tags r:id="rId1"/>
    </p:custDataLst>
    <p:extLst>
      <p:ext uri="{BB962C8B-B14F-4D97-AF65-F5344CB8AC3E}">
        <p14:creationId xmlns:p14="http://schemas.microsoft.com/office/powerpoint/2010/main" val="3424978122"/>
      </p:ext>
    </p:extLst>
  </p:cSld>
  <p:clrMapOvr>
    <a:masterClrMapping/>
  </p:clrMapOvr>
  <mc:AlternateContent xmlns:mc="http://schemas.openxmlformats.org/markup-compatibility/2006" xmlns:p14="http://schemas.microsoft.com/office/powerpoint/2010/main">
    <mc:Choice Requires="p14">
      <p:transition spd="slow" p14:dur="2000" advTm="20649"/>
    </mc:Choice>
    <mc:Fallback xmlns="">
      <p:transition spd="slow" advTm="20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3571994D-908E-4AC2-8231-B1458030F9C1}"/>
                                            </p:graphicEl>
                                          </p:spTgt>
                                        </p:tgtEl>
                                        <p:attrNameLst>
                                          <p:attrName>style.visibility</p:attrName>
                                        </p:attrNameLst>
                                      </p:cBhvr>
                                      <p:to>
                                        <p:strVal val="visible"/>
                                      </p:to>
                                    </p:set>
                                    <p:animEffect transition="in" filter="fade">
                                      <p:cBhvr>
                                        <p:cTn id="7" dur="1000"/>
                                        <p:tgtEl>
                                          <p:spTgt spid="2">
                                            <p:graphicEl>
                                              <a:dgm id="{3571994D-908E-4AC2-8231-B1458030F9C1}"/>
                                            </p:graphicEl>
                                          </p:spTgt>
                                        </p:tgtEl>
                                      </p:cBhvr>
                                    </p:animEffect>
                                    <p:anim calcmode="lin" valueType="num">
                                      <p:cBhvr>
                                        <p:cTn id="8" dur="1000" fill="hold"/>
                                        <p:tgtEl>
                                          <p:spTgt spid="2">
                                            <p:graphicEl>
                                              <a:dgm id="{3571994D-908E-4AC2-8231-B1458030F9C1}"/>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3571994D-908E-4AC2-8231-B1458030F9C1}"/>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7D8A3B86-ABCF-48FC-9EF5-21718E503298}"/>
                                            </p:graphicEl>
                                          </p:spTgt>
                                        </p:tgtEl>
                                        <p:attrNameLst>
                                          <p:attrName>style.visibility</p:attrName>
                                        </p:attrNameLst>
                                      </p:cBhvr>
                                      <p:to>
                                        <p:strVal val="visible"/>
                                      </p:to>
                                    </p:set>
                                    <p:animEffect transition="in" filter="fade">
                                      <p:cBhvr>
                                        <p:cTn id="12" dur="1000"/>
                                        <p:tgtEl>
                                          <p:spTgt spid="2">
                                            <p:graphicEl>
                                              <a:dgm id="{7D8A3B86-ABCF-48FC-9EF5-21718E503298}"/>
                                            </p:graphicEl>
                                          </p:spTgt>
                                        </p:tgtEl>
                                      </p:cBhvr>
                                    </p:animEffect>
                                    <p:anim calcmode="lin" valueType="num">
                                      <p:cBhvr>
                                        <p:cTn id="13" dur="1000" fill="hold"/>
                                        <p:tgtEl>
                                          <p:spTgt spid="2">
                                            <p:graphicEl>
                                              <a:dgm id="{7D8A3B86-ABCF-48FC-9EF5-21718E503298}"/>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7D8A3B86-ABCF-48FC-9EF5-21718E503298}"/>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80FF7CC7-428D-4BB8-B708-A640C673957A}"/>
                                            </p:graphicEl>
                                          </p:spTgt>
                                        </p:tgtEl>
                                        <p:attrNameLst>
                                          <p:attrName>style.visibility</p:attrName>
                                        </p:attrNameLst>
                                      </p:cBhvr>
                                      <p:to>
                                        <p:strVal val="visible"/>
                                      </p:to>
                                    </p:set>
                                    <p:animEffect transition="in" filter="fade">
                                      <p:cBhvr>
                                        <p:cTn id="19" dur="1000"/>
                                        <p:tgtEl>
                                          <p:spTgt spid="2">
                                            <p:graphicEl>
                                              <a:dgm id="{80FF7CC7-428D-4BB8-B708-A640C673957A}"/>
                                            </p:graphicEl>
                                          </p:spTgt>
                                        </p:tgtEl>
                                      </p:cBhvr>
                                    </p:animEffect>
                                    <p:anim calcmode="lin" valueType="num">
                                      <p:cBhvr>
                                        <p:cTn id="20" dur="1000" fill="hold"/>
                                        <p:tgtEl>
                                          <p:spTgt spid="2">
                                            <p:graphicEl>
                                              <a:dgm id="{80FF7CC7-428D-4BB8-B708-A640C673957A}"/>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80FF7CC7-428D-4BB8-B708-A640C673957A}"/>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BF3474F1-B077-4345-9098-73FA22B61D2F}"/>
                                            </p:graphicEl>
                                          </p:spTgt>
                                        </p:tgtEl>
                                        <p:attrNameLst>
                                          <p:attrName>style.visibility</p:attrName>
                                        </p:attrNameLst>
                                      </p:cBhvr>
                                      <p:to>
                                        <p:strVal val="visible"/>
                                      </p:to>
                                    </p:set>
                                    <p:animEffect transition="in" filter="fade">
                                      <p:cBhvr>
                                        <p:cTn id="24" dur="1000"/>
                                        <p:tgtEl>
                                          <p:spTgt spid="2">
                                            <p:graphicEl>
                                              <a:dgm id="{BF3474F1-B077-4345-9098-73FA22B61D2F}"/>
                                            </p:graphicEl>
                                          </p:spTgt>
                                        </p:tgtEl>
                                      </p:cBhvr>
                                    </p:animEffect>
                                    <p:anim calcmode="lin" valueType="num">
                                      <p:cBhvr>
                                        <p:cTn id="25" dur="1000" fill="hold"/>
                                        <p:tgtEl>
                                          <p:spTgt spid="2">
                                            <p:graphicEl>
                                              <a:dgm id="{BF3474F1-B077-4345-9098-73FA22B61D2F}"/>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BF3474F1-B077-4345-9098-73FA22B61D2F}"/>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BF4FF55D-23D6-444C-86B2-0BEA19C89726}"/>
                                            </p:graphicEl>
                                          </p:spTgt>
                                        </p:tgtEl>
                                        <p:attrNameLst>
                                          <p:attrName>style.visibility</p:attrName>
                                        </p:attrNameLst>
                                      </p:cBhvr>
                                      <p:to>
                                        <p:strVal val="visible"/>
                                      </p:to>
                                    </p:set>
                                    <p:animEffect transition="in" filter="fade">
                                      <p:cBhvr>
                                        <p:cTn id="31" dur="1000"/>
                                        <p:tgtEl>
                                          <p:spTgt spid="2">
                                            <p:graphicEl>
                                              <a:dgm id="{BF4FF55D-23D6-444C-86B2-0BEA19C89726}"/>
                                            </p:graphicEl>
                                          </p:spTgt>
                                        </p:tgtEl>
                                      </p:cBhvr>
                                    </p:animEffect>
                                    <p:anim calcmode="lin" valueType="num">
                                      <p:cBhvr>
                                        <p:cTn id="32" dur="1000" fill="hold"/>
                                        <p:tgtEl>
                                          <p:spTgt spid="2">
                                            <p:graphicEl>
                                              <a:dgm id="{BF4FF55D-23D6-444C-86B2-0BEA19C89726}"/>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BF4FF55D-23D6-444C-86B2-0BEA19C89726}"/>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1194F66B-46F2-40D0-9062-83AB82B588E1}"/>
                                            </p:graphicEl>
                                          </p:spTgt>
                                        </p:tgtEl>
                                        <p:attrNameLst>
                                          <p:attrName>style.visibility</p:attrName>
                                        </p:attrNameLst>
                                      </p:cBhvr>
                                      <p:to>
                                        <p:strVal val="visible"/>
                                      </p:to>
                                    </p:set>
                                    <p:animEffect transition="in" filter="fade">
                                      <p:cBhvr>
                                        <p:cTn id="36" dur="1000"/>
                                        <p:tgtEl>
                                          <p:spTgt spid="2">
                                            <p:graphicEl>
                                              <a:dgm id="{1194F66B-46F2-40D0-9062-83AB82B588E1}"/>
                                            </p:graphicEl>
                                          </p:spTgt>
                                        </p:tgtEl>
                                      </p:cBhvr>
                                    </p:animEffect>
                                    <p:anim calcmode="lin" valueType="num">
                                      <p:cBhvr>
                                        <p:cTn id="37" dur="1000" fill="hold"/>
                                        <p:tgtEl>
                                          <p:spTgt spid="2">
                                            <p:graphicEl>
                                              <a:dgm id="{1194F66B-46F2-40D0-9062-83AB82B588E1}"/>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1194F66B-46F2-40D0-9062-83AB82B588E1}"/>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graphicEl>
                                              <a:dgm id="{564AF53D-3BF2-404E-8A03-5E67F9A1E467}"/>
                                            </p:graphicEl>
                                          </p:spTgt>
                                        </p:tgtEl>
                                        <p:attrNameLst>
                                          <p:attrName>style.visibility</p:attrName>
                                        </p:attrNameLst>
                                      </p:cBhvr>
                                      <p:to>
                                        <p:strVal val="visible"/>
                                      </p:to>
                                    </p:set>
                                    <p:animEffect transition="in" filter="fade">
                                      <p:cBhvr>
                                        <p:cTn id="43" dur="1000"/>
                                        <p:tgtEl>
                                          <p:spTgt spid="2">
                                            <p:graphicEl>
                                              <a:dgm id="{564AF53D-3BF2-404E-8A03-5E67F9A1E467}"/>
                                            </p:graphicEl>
                                          </p:spTgt>
                                        </p:tgtEl>
                                      </p:cBhvr>
                                    </p:animEffect>
                                    <p:anim calcmode="lin" valueType="num">
                                      <p:cBhvr>
                                        <p:cTn id="44" dur="1000" fill="hold"/>
                                        <p:tgtEl>
                                          <p:spTgt spid="2">
                                            <p:graphicEl>
                                              <a:dgm id="{564AF53D-3BF2-404E-8A03-5E67F9A1E467}"/>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564AF53D-3BF2-404E-8A03-5E67F9A1E467}"/>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graphicEl>
                                              <a:dgm id="{09C1DBE9-7BB9-46AE-97FE-1B7569D985EE}"/>
                                            </p:graphicEl>
                                          </p:spTgt>
                                        </p:tgtEl>
                                        <p:attrNameLst>
                                          <p:attrName>style.visibility</p:attrName>
                                        </p:attrNameLst>
                                      </p:cBhvr>
                                      <p:to>
                                        <p:strVal val="visible"/>
                                      </p:to>
                                    </p:set>
                                    <p:animEffect transition="in" filter="fade">
                                      <p:cBhvr>
                                        <p:cTn id="48" dur="1000"/>
                                        <p:tgtEl>
                                          <p:spTgt spid="2">
                                            <p:graphicEl>
                                              <a:dgm id="{09C1DBE9-7BB9-46AE-97FE-1B7569D985EE}"/>
                                            </p:graphicEl>
                                          </p:spTgt>
                                        </p:tgtEl>
                                      </p:cBhvr>
                                    </p:animEffect>
                                    <p:anim calcmode="lin" valueType="num">
                                      <p:cBhvr>
                                        <p:cTn id="49" dur="1000" fill="hold"/>
                                        <p:tgtEl>
                                          <p:spTgt spid="2">
                                            <p:graphicEl>
                                              <a:dgm id="{09C1DBE9-7BB9-46AE-97FE-1B7569D985EE}"/>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09C1DBE9-7BB9-46AE-97FE-1B7569D985E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481774588"/>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83776" y="4175378"/>
            <a:ext cx="2325546" cy="2025967"/>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7716" y="4093719"/>
            <a:ext cx="1404942" cy="1969545"/>
          </a:xfrm>
          <a:prstGeom prst="rect">
            <a:avLst/>
          </a:prstGeom>
        </p:spPr>
      </p:pic>
      <p:grpSp>
        <p:nvGrpSpPr>
          <p:cNvPr id="11" name="Group 10"/>
          <p:cNvGrpSpPr/>
          <p:nvPr/>
        </p:nvGrpSpPr>
        <p:grpSpPr>
          <a:xfrm>
            <a:off x="1513839" y="4392692"/>
            <a:ext cx="2598725" cy="1752231"/>
            <a:chOff x="1513839" y="4392692"/>
            <a:chExt cx="2598725" cy="1752231"/>
          </a:xfrm>
        </p:grpSpPr>
        <p:pic>
          <p:nvPicPr>
            <p:cNvPr id="7" name="Picture 6"/>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b="24357"/>
            <a:stretch/>
          </p:blipFill>
          <p:spPr>
            <a:xfrm>
              <a:off x="2069341" y="4392692"/>
              <a:ext cx="1739189" cy="1371600"/>
            </a:xfrm>
            <a:prstGeom prst="rect">
              <a:avLst/>
            </a:prstGeom>
          </p:spPr>
        </p:pic>
        <p:sp>
          <p:nvSpPr>
            <p:cNvPr id="10" name="Rectangle 9"/>
            <p:cNvSpPr/>
            <p:nvPr/>
          </p:nvSpPr>
          <p:spPr>
            <a:xfrm>
              <a:off x="1513839" y="5621703"/>
              <a:ext cx="2598725" cy="523220"/>
            </a:xfrm>
            <a:prstGeom prst="rect">
              <a:avLst/>
            </a:prstGeom>
          </p:spPr>
          <p:txBody>
            <a:bodyPr wrap="none">
              <a:spAutoFit/>
            </a:bodyPr>
            <a:lstStyle/>
            <a:p>
              <a:pPr marL="384048" lvl="2" indent="0">
                <a:buNone/>
              </a:pPr>
              <a:r>
                <a:rPr lang="en-US" sz="2800" dirty="0" smtClean="0">
                  <a:solidFill>
                    <a:schemeClr val="bg2">
                      <a:lumMod val="75000"/>
                      <a:lumOff val="25000"/>
                    </a:schemeClr>
                  </a:solidFill>
                </a:rPr>
                <a:t>Trust your gut</a:t>
              </a:r>
              <a:endParaRPr lang="en-US" sz="2800" dirty="0">
                <a:solidFill>
                  <a:schemeClr val="bg2">
                    <a:lumMod val="75000"/>
                    <a:lumOff val="25000"/>
                  </a:schemeClr>
                </a:solidFill>
              </a:endParaRPr>
            </a:p>
          </p:txBody>
        </p:sp>
      </p:grpSp>
      <p:graphicFrame>
        <p:nvGraphicFramePr>
          <p:cNvPr id="12" name="Diagram 11"/>
          <p:cNvGraphicFramePr/>
          <p:nvPr>
            <p:extLst>
              <p:ext uri="{D42A27DB-BD31-4B8C-83A1-F6EECF244321}">
                <p14:modId xmlns:p14="http://schemas.microsoft.com/office/powerpoint/2010/main" val="3354237106"/>
              </p:ext>
            </p:extLst>
          </p:nvPr>
        </p:nvGraphicFramePr>
        <p:xfrm>
          <a:off x="1613852" y="2531533"/>
          <a:ext cx="8128000" cy="10293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Slide Number Placeholder 2"/>
          <p:cNvSpPr>
            <a:spLocks noGrp="1"/>
          </p:cNvSpPr>
          <p:nvPr>
            <p:ph type="sldNum" sz="quarter" idx="12"/>
          </p:nvPr>
        </p:nvSpPr>
        <p:spPr/>
        <p:txBody>
          <a:bodyPr/>
          <a:lstStyle/>
          <a:p>
            <a:fld id="{BA875541-8164-4CC7-9F2F-6F0C49BB858D}" type="slidenum">
              <a:rPr lang="en-US" smtClean="0"/>
              <a:pPr/>
              <a:t>8</a:t>
            </a:fld>
            <a:endParaRPr lang="en-US"/>
          </a:p>
        </p:txBody>
      </p:sp>
    </p:spTree>
    <p:custDataLst>
      <p:tags r:id="rId1"/>
    </p:custDataLst>
    <p:extLst>
      <p:ext uri="{BB962C8B-B14F-4D97-AF65-F5344CB8AC3E}">
        <p14:creationId xmlns:p14="http://schemas.microsoft.com/office/powerpoint/2010/main" val="919860638"/>
      </p:ext>
    </p:extLst>
  </p:cSld>
  <p:clrMapOvr>
    <a:masterClrMapping/>
  </p:clrMapOvr>
  <mc:AlternateContent xmlns:mc="http://schemas.openxmlformats.org/markup-compatibility/2006" xmlns:p14="http://schemas.microsoft.com/office/powerpoint/2010/main">
    <mc:Choice Requires="p14">
      <p:transition spd="slow" p14:dur="2000" advTm="40067"/>
    </mc:Choice>
    <mc:Fallback xmlns="">
      <p:transition spd="slow" advTm="4006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481774588"/>
              </p:ext>
            </p:extLst>
          </p:nvPr>
        </p:nvGraphicFramePr>
        <p:xfrm>
          <a:off x="1244835" y="-569388"/>
          <a:ext cx="9763290" cy="365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Diamond 1"/>
          <p:cNvSpPr/>
          <p:nvPr/>
        </p:nvSpPr>
        <p:spPr>
          <a:xfrm>
            <a:off x="4389120" y="3886200"/>
            <a:ext cx="2377440" cy="2331720"/>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extBox 4"/>
          <p:cNvSpPr txBox="1"/>
          <p:nvPr/>
        </p:nvSpPr>
        <p:spPr>
          <a:xfrm>
            <a:off x="4526280" y="4513451"/>
            <a:ext cx="2103120" cy="1077218"/>
          </a:xfrm>
          <a:prstGeom prst="rect">
            <a:avLst/>
          </a:prstGeom>
          <a:noFill/>
        </p:spPr>
        <p:txBody>
          <a:bodyPr wrap="square" rtlCol="0">
            <a:spAutoFit/>
          </a:bodyPr>
          <a:lstStyle/>
          <a:p>
            <a:pPr algn="ctr"/>
            <a:r>
              <a:rPr lang="en-US" sz="3200" b="1" dirty="0" smtClean="0">
                <a:latin typeface="Century Gothic" panose="020B0502020202020204" pitchFamily="34" charset="0"/>
              </a:rPr>
              <a:t>SAFETY </a:t>
            </a:r>
          </a:p>
          <a:p>
            <a:pPr algn="ctr"/>
            <a:r>
              <a:rPr lang="en-US" sz="3200" b="1" dirty="0" smtClean="0">
                <a:latin typeface="Century Gothic" panose="020B0502020202020204" pitchFamily="34" charset="0"/>
              </a:rPr>
              <a:t>FIRST</a:t>
            </a:r>
            <a:endParaRPr lang="en-US" sz="3200" b="1" dirty="0">
              <a:latin typeface="Century Gothic" panose="020B0502020202020204" pitchFamily="34" charset="0"/>
            </a:endParaRPr>
          </a:p>
        </p:txBody>
      </p:sp>
      <p:graphicFrame>
        <p:nvGraphicFramePr>
          <p:cNvPr id="7" name="Diagram 6"/>
          <p:cNvGraphicFramePr/>
          <p:nvPr>
            <p:extLst>
              <p:ext uri="{D42A27DB-BD31-4B8C-83A1-F6EECF244321}">
                <p14:modId xmlns:p14="http://schemas.microsoft.com/office/powerpoint/2010/main" val="2363142540"/>
              </p:ext>
            </p:extLst>
          </p:nvPr>
        </p:nvGraphicFramePr>
        <p:xfrm>
          <a:off x="1613852" y="2531533"/>
          <a:ext cx="8128000" cy="10293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2"/>
          <p:cNvSpPr>
            <a:spLocks noGrp="1"/>
          </p:cNvSpPr>
          <p:nvPr>
            <p:ph type="sldNum" sz="quarter" idx="12"/>
          </p:nvPr>
        </p:nvSpPr>
        <p:spPr/>
        <p:txBody>
          <a:bodyPr/>
          <a:lstStyle/>
          <a:p>
            <a:fld id="{BA875541-8164-4CC7-9F2F-6F0C49BB858D}" type="slidenum">
              <a:rPr lang="en-US" smtClean="0"/>
              <a:pPr/>
              <a:t>9</a:t>
            </a:fld>
            <a:endParaRPr lang="en-US"/>
          </a:p>
        </p:txBody>
      </p:sp>
    </p:spTree>
    <p:custDataLst>
      <p:tags r:id="rId1"/>
    </p:custDataLst>
    <p:extLst>
      <p:ext uri="{BB962C8B-B14F-4D97-AF65-F5344CB8AC3E}">
        <p14:creationId xmlns:p14="http://schemas.microsoft.com/office/powerpoint/2010/main" val="4035742004"/>
      </p:ext>
    </p:extLst>
  </p:cSld>
  <p:clrMapOvr>
    <a:masterClrMapping/>
  </p:clrMapOvr>
  <mc:AlternateContent xmlns:mc="http://schemas.openxmlformats.org/markup-compatibility/2006" xmlns:p14="http://schemas.microsoft.com/office/powerpoint/2010/main">
    <mc:Choice Requires="p14">
      <p:transition spd="slow" p14:dur="2000" advTm="29526"/>
    </mc:Choice>
    <mc:Fallback xmlns="">
      <p:transition spd="slow" advTm="29526"/>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1.1|6.5"/>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1|6.2|10.1"/>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IMING" val="|3.9"/>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8|5.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8|5.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14.6|1.9|6.9|12.3|3.5"/>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IMING" val="|7|4.9|6.8|3.2|6.3|5.1|5.3"/>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IMING" val="|1.5|6|1.2|5.3|5.9|1.8|13.3"/>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1.5|6|1.2|5.3|5.9|1.8|13.3"/>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IMING" val="|1.5|6|1.2|5.3|5.9|1.8|13.3"/>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7.1|13.4|1.7|1.3|1.6|2.1|3.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7.8"/>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IMING" val="|1.6|1.3|2.6"/>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1.6|7.9|7.1|9.5"/>
  <p:tag name="ARTICULATE_SLIDE_THUMBNAIL_REFRESH" val="1"/>
</p:tagLst>
</file>

<file path=ppt/theme/theme1.xml><?xml version="1.0" encoding="utf-8"?>
<a:theme xmlns:a="http://schemas.openxmlformats.org/drawingml/2006/main" name="Retrospect">
  <a:themeElements>
    <a:clrScheme name="Avon custom test">
      <a:dk1>
        <a:sysClr val="windowText" lastClr="000000"/>
      </a:dk1>
      <a:lt1>
        <a:sysClr val="window" lastClr="FFFFFF"/>
      </a:lt1>
      <a:dk2>
        <a:srgbClr val="514949"/>
      </a:dk2>
      <a:lt2>
        <a:srgbClr val="000000"/>
      </a:lt2>
      <a:accent1>
        <a:srgbClr val="000000"/>
      </a:accent1>
      <a:accent2>
        <a:srgbClr val="998E8E"/>
      </a:accent2>
      <a:accent3>
        <a:srgbClr val="5987C5"/>
      </a:accent3>
      <a:accent4>
        <a:srgbClr val="ED038A"/>
      </a:accent4>
      <a:accent5>
        <a:srgbClr val="927C61"/>
      </a:accent5>
      <a:accent6>
        <a:srgbClr val="B3B435"/>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AE901BC-D190-49E6-8B33-2F32A0F2BF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3505</Words>
  <Application>Microsoft Office PowerPoint</Application>
  <PresentationFormat>Widescreen</PresentationFormat>
  <Paragraphs>597</Paragraphs>
  <Slides>38</Slides>
  <Notes>38</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Arial</vt:lpstr>
      <vt:lpstr>Calibri</vt:lpstr>
      <vt:lpstr>Calibri Light</vt:lpstr>
      <vt:lpstr>Century Gothic</vt:lpstr>
      <vt:lpstr>Courier New</vt:lpstr>
      <vt:lpstr>Covered By Your Grace</vt:lpstr>
      <vt:lpstr>Garamond</vt:lpstr>
      <vt:lpstr>Times New Roman</vt:lpstr>
      <vt:lpstr>Wingdings</vt:lpstr>
      <vt:lpstr>Retrospect</vt:lpstr>
      <vt:lpstr>1_Custom Design</vt:lpstr>
      <vt:lpstr>Custom Design</vt:lpstr>
      <vt:lpstr>PowerPoint Presentation</vt:lpstr>
      <vt:lpstr>5</vt:lpstr>
      <vt:lpstr>The Five Steps to Intervening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you take action</vt:lpstr>
      <vt:lpstr>After you take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Intervening</vt:lpstr>
      <vt:lpstr>How would you respond?</vt:lpstr>
      <vt:lpstr>Practice the skills</vt:lpstr>
      <vt:lpstr>Bystander Response Videos</vt:lpstr>
      <vt:lpstr>PowerPoint Presentation</vt:lpstr>
      <vt:lpstr>PowerPoint Presentation</vt:lpstr>
      <vt:lpstr>Directly Intervene</vt:lpstr>
      <vt:lpstr>PowerPoint Presentation</vt:lpstr>
      <vt:lpstr>PowerPoint Presentation</vt:lpstr>
      <vt:lpstr>Distract</vt:lpstr>
      <vt:lpstr>Option 3: Delegate</vt:lpstr>
      <vt:lpstr>PowerPoint Presentation</vt:lpstr>
      <vt:lpstr>Delegate</vt:lpstr>
      <vt:lpstr>Video Discussion</vt:lpstr>
      <vt:lpstr>PowerPoint Presentation</vt:lpstr>
      <vt:lpstr>Final Thoughts/Questions</vt:lpstr>
      <vt:lpstr>Domestic Violence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2014-04-04T20:15:02Z</dcterms:created>
  <dcterms:modified xsi:type="dcterms:W3CDTF">2021-07-13T19:45:29Z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TC030395169991</vt:lpwstr>
  </property>
  <property fmtid="{D5CDD505-2E9C-101B-9397-08002B2CF9AE}" pid="3" name="ArticulateGUID">
    <vt:lpwstr>022BCAAD-F8CE-4195-A616-FFC4C4D9C67B</vt:lpwstr>
  </property>
  <property fmtid="{D5CDD505-2E9C-101B-9397-08002B2CF9AE}" pid="4" name="ArticulatePath">
    <vt:lpwstr>DV Bystander Training (Part II)</vt:lpwstr>
  </property>
</Properties>
</file>